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3" r:id="rId3"/>
    <p:sldId id="257" r:id="rId4"/>
    <p:sldId id="264" r:id="rId5"/>
    <p:sldId id="265" r:id="rId6"/>
    <p:sldId id="266" r:id="rId7"/>
    <p:sldId id="267" r:id="rId8"/>
    <p:sldId id="269" r:id="rId9"/>
    <p:sldId id="291" r:id="rId10"/>
    <p:sldId id="270" r:id="rId11"/>
    <p:sldId id="289" r:id="rId12"/>
    <p:sldId id="279" r:id="rId13"/>
    <p:sldId id="268" r:id="rId14"/>
    <p:sldId id="282" r:id="rId15"/>
    <p:sldId id="283" r:id="rId16"/>
    <p:sldId id="285" r:id="rId17"/>
    <p:sldId id="287" r:id="rId18"/>
    <p:sldId id="290" r:id="rId19"/>
    <p:sldId id="292" r:id="rId20"/>
    <p:sldId id="294" r:id="rId21"/>
    <p:sldId id="295" r:id="rId22"/>
    <p:sldId id="298" r:id="rId23"/>
    <p:sldId id="297" r:id="rId24"/>
    <p:sldId id="300" r:id="rId25"/>
    <p:sldId id="299" r:id="rId26"/>
    <p:sldId id="293" r:id="rId27"/>
    <p:sldId id="301" r:id="rId28"/>
    <p:sldId id="286" r:id="rId29"/>
    <p:sldId id="274" r:id="rId30"/>
    <p:sldId id="275" r:id="rId31"/>
    <p:sldId id="276"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67"/>
    <p:restoredTop sz="94876"/>
  </p:normalViewPr>
  <p:slideViewPr>
    <p:cSldViewPr snapToGrid="0" snapToObjects="1">
      <p:cViewPr>
        <p:scale>
          <a:sx n="108" d="100"/>
          <a:sy n="108" d="100"/>
        </p:scale>
        <p:origin x="70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10/10/17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30</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31</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32</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10/10/17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10/10/17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10/10/17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10/10/17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10/10/17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416320"/>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for risk sensitive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86940"/>
            <a:ext cx="5027221" cy="37704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86940"/>
            <a:ext cx="5027221" cy="3770416"/>
          </a:xfrm>
          <a:prstGeom prst="rect">
            <a:avLst/>
          </a:prstGeom>
        </p:spPr>
      </p:pic>
    </p:spTree>
    <p:extLst>
      <p:ext uri="{BB962C8B-B14F-4D97-AF65-F5344CB8AC3E}">
        <p14:creationId xmlns:p14="http://schemas.microsoft.com/office/powerpoint/2010/main" val="143453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710963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Simulations</a:t>
            </a:r>
          </a:p>
          <a:p>
            <a:pPr>
              <a:lnSpc>
                <a:spcPct val="200000"/>
              </a:lnSpc>
            </a:pPr>
            <a:r>
              <a:rPr lang="en-US" sz="1600" dirty="0" smtClean="0">
                <a:latin typeface="Arial" charset="0"/>
                <a:ea typeface="Arial" charset="0"/>
                <a:cs typeface="Arial" charset="0"/>
              </a:rPr>
              <a:t>We ran simulations in order to test for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model recoverability and (ii) model identifiability.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Importantly, we ran simulations that approximated the parameters of each experiment to which we want to fit our models. These include the following:</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60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131340" y="3669475"/>
            <a:ext cx="3844322" cy="276999"/>
          </a:xfrm>
          <a:prstGeom prst="rect">
            <a:avLst/>
          </a:prstGeom>
          <a:noFill/>
        </p:spPr>
        <p:txBody>
          <a:bodyPr wrap="none" rtlCol="0">
            <a:spAutoFit/>
          </a:bodyPr>
          <a:lstStyle/>
          <a:p>
            <a:r>
              <a:rPr lang="en-US" sz="1200" dirty="0" smtClean="0"/>
              <a:t>from PPG/test_recovery_models_MG_2017_09_21.m</a:t>
            </a:r>
            <a:endParaRPr lang="en-US" sz="1200" dirty="0"/>
          </a:p>
        </p:txBody>
      </p:sp>
    </p:spTree>
    <p:extLst>
      <p:ext uri="{BB962C8B-B14F-4D97-AF65-F5344CB8AC3E}">
        <p14:creationId xmlns:p14="http://schemas.microsoft.com/office/powerpoint/2010/main" val="38655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54553"/>
            <a:ext cx="11281558" cy="1569660"/>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6439559"/>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6439559"/>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6439559"/>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3236780"/>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3236780"/>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3236780"/>
            <a:ext cx="4061742" cy="3202528"/>
          </a:xfrm>
          <a:prstGeom prst="rect">
            <a:avLst/>
          </a:prstGeom>
        </p:spPr>
      </p:pic>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a:t>
            </a:r>
            <a:r>
              <a:rPr lang="en-US" sz="1600" dirty="0" smtClean="0">
                <a:latin typeface="Arial" charset="0"/>
                <a:ea typeface="Arial" charset="0"/>
                <a:cs typeface="Arial" charset="0"/>
              </a:rPr>
              <a:t>covariate (largest VIF = 5.22). </a:t>
            </a:r>
            <a:r>
              <a:rPr lang="en-US" sz="1600" dirty="0" smtClean="0">
                <a:latin typeface="Arial" charset="0"/>
                <a:ea typeface="Arial" charset="0"/>
                <a:cs typeface="Arial" charset="0"/>
              </a:rPr>
              <a:t>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500" y="1710045"/>
            <a:ext cx="4698476" cy="4249057"/>
          </a:xfrm>
          <a:prstGeom prst="rect">
            <a:avLst/>
          </a:prstGeom>
        </p:spPr>
      </p:pic>
      <p:sp>
        <p:nvSpPr>
          <p:cNvPr id="7" name="TextBox 6"/>
          <p:cNvSpPr txBox="1"/>
          <p:nvPr/>
        </p:nvSpPr>
        <p:spPr>
          <a:xfrm>
            <a:off x="1543791" y="5885539"/>
            <a:ext cx="3724096" cy="369332"/>
          </a:xfrm>
          <a:prstGeom prst="rect">
            <a:avLst/>
          </a:prstGeom>
          <a:noFill/>
        </p:spPr>
        <p:txBody>
          <a:bodyPr wrap="none" rtlCol="0">
            <a:spAutoFit/>
          </a:bodyPr>
          <a:lstStyle/>
          <a:p>
            <a:r>
              <a:rPr lang="en-US" dirty="0" smtClean="0"/>
              <a:t>TXC interaction: </a:t>
            </a:r>
            <a:r>
              <a:rPr lang="en-US" i="1" dirty="0" smtClean="0"/>
              <a:t>t</a:t>
            </a:r>
            <a:r>
              <a:rPr lang="en-US" dirty="0" smtClean="0"/>
              <a:t>=-2.80, </a:t>
            </a:r>
            <a:r>
              <a:rPr lang="en-US" i="1" dirty="0" smtClean="0"/>
              <a:t>p</a:t>
            </a:r>
            <a:r>
              <a:rPr lang="en-US" dirty="0" smtClean="0"/>
              <a:t>=0.0065</a:t>
            </a:r>
            <a:endParaRPr lang="en-US" dirty="0"/>
          </a:p>
        </p:txBody>
      </p:sp>
      <p:sp>
        <p:nvSpPr>
          <p:cNvPr id="16" name="TextBox 15"/>
          <p:cNvSpPr txBox="1"/>
          <p:nvPr/>
        </p:nvSpPr>
        <p:spPr>
          <a:xfrm>
            <a:off x="6156741" y="5885539"/>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8" name="TextBox 7"/>
          <p:cNvSpPr txBox="1"/>
          <p:nvPr/>
        </p:nvSpPr>
        <p:spPr>
          <a:xfrm>
            <a:off x="3993451" y="6488668"/>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Tree>
    <p:extLst>
      <p:ext uri="{BB962C8B-B14F-4D97-AF65-F5344CB8AC3E}">
        <p14:creationId xmlns:p14="http://schemas.microsoft.com/office/powerpoint/2010/main" val="1755058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a:t>
            </a:r>
            <a:r>
              <a:rPr lang="en-US" sz="1600" dirty="0" err="1" smtClean="0">
                <a:latin typeface="Arial" charset="0"/>
                <a:ea typeface="Arial" charset="0"/>
                <a:cs typeface="Arial" charset="0"/>
              </a:rPr>
              <a:t>unacceptible</a:t>
            </a:r>
            <a:r>
              <a:rPr lang="en-US" sz="1600" dirty="0" smtClean="0">
                <a:latin typeface="Arial" charset="0"/>
                <a:ea typeface="Arial" charset="0"/>
                <a:cs typeface="Arial" charset="0"/>
              </a:rPr>
              <a:t>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 to the male brain in relation to </a:t>
            </a:r>
            <a:r>
              <a:rPr lang="en-US" sz="1600" smtClean="0">
                <a:latin typeface="Arial" charset="0"/>
                <a:ea typeface="Arial" charset="0"/>
                <a:cs typeface="Arial" charset="0"/>
              </a:rPr>
              <a:t>the latent parameters </a:t>
            </a:r>
            <a:r>
              <a:rPr lang="en-US" sz="1600" dirty="0" smtClean="0">
                <a:latin typeface="Arial" charset="0"/>
                <a:ea typeface="Arial" charset="0"/>
                <a:cs typeface="Arial" charset="0"/>
              </a:rPr>
              <a:t>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664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90005" y="233663"/>
                <a:ext cx="11827824" cy="5000984"/>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r>
                          <a:rPr lang="en-US" b="1" i="1">
                            <a:latin typeface="Cambria Math" charset="0"/>
                            <a:ea typeface="Arial" charset="0"/>
                            <a:cs typeface="Arial" charset="0"/>
                          </a:rPr>
                          <m:t>𝒆</m:t>
                        </m:r>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𝑰</m:t>
                            </m:r>
                          </m:sub>
                        </m:sSub>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𝑰</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190005" y="233663"/>
                <a:ext cx="11827824" cy="5000984"/>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you increase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18803</TotalTime>
  <Words>3097</Words>
  <Application>Microsoft Macintosh PowerPoint</Application>
  <PresentationFormat>Widescreen</PresentationFormat>
  <Paragraphs>301</Paragraphs>
  <Slides>32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517</cp:revision>
  <cp:lastPrinted>2017-10-09T13:23:51Z</cp:lastPrinted>
  <dcterms:created xsi:type="dcterms:W3CDTF">2017-09-26T12:36:56Z</dcterms:created>
  <dcterms:modified xsi:type="dcterms:W3CDTF">2017-10-10T07:54:15Z</dcterms:modified>
</cp:coreProperties>
</file>