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57" r:id="rId4"/>
    <p:sldId id="264" r:id="rId5"/>
    <p:sldId id="265" r:id="rId6"/>
    <p:sldId id="266" r:id="rId7"/>
    <p:sldId id="267" r:id="rId8"/>
    <p:sldId id="269" r:id="rId9"/>
    <p:sldId id="291" r:id="rId10"/>
    <p:sldId id="270" r:id="rId11"/>
    <p:sldId id="289" r:id="rId12"/>
    <p:sldId id="268" r:id="rId13"/>
    <p:sldId id="282" r:id="rId14"/>
    <p:sldId id="283" r:id="rId15"/>
    <p:sldId id="285" r:id="rId16"/>
    <p:sldId id="287" r:id="rId17"/>
    <p:sldId id="290" r:id="rId18"/>
    <p:sldId id="279" r:id="rId19"/>
    <p:sldId id="292" r:id="rId20"/>
    <p:sldId id="294" r:id="rId21"/>
    <p:sldId id="304" r:id="rId22"/>
    <p:sldId id="298" r:id="rId23"/>
    <p:sldId id="297" r:id="rId24"/>
    <p:sldId id="300" r:id="rId25"/>
    <p:sldId id="299" r:id="rId26"/>
    <p:sldId id="293" r:id="rId27"/>
    <p:sldId id="302" r:id="rId28"/>
    <p:sldId id="303" r:id="rId29"/>
    <p:sldId id="301" r:id="rId30"/>
    <p:sldId id="286" r:id="rId31"/>
    <p:sldId id="305" r:id="rId32"/>
    <p:sldId id="306" r:id="rId33"/>
    <p:sldId id="274" r:id="rId34"/>
    <p:sldId id="275" r:id="rId35"/>
    <p:sldId id="276"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1"/>
    <p:restoredTop sz="94958"/>
  </p:normalViewPr>
  <p:slideViewPr>
    <p:cSldViewPr snapToGrid="0" snapToObjects="1">
      <p:cViewPr>
        <p:scale>
          <a:sx n="124" d="100"/>
          <a:sy n="124" d="100"/>
        </p:scale>
        <p:origin x="116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10/19/17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27</a:t>
            </a:fld>
            <a:endParaRPr lang="en-US"/>
          </a:p>
        </p:txBody>
      </p:sp>
    </p:spTree>
    <p:extLst>
      <p:ext uri="{BB962C8B-B14F-4D97-AF65-F5344CB8AC3E}">
        <p14:creationId xmlns:p14="http://schemas.microsoft.com/office/powerpoint/2010/main" val="166809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28</a:t>
            </a:fld>
            <a:endParaRPr lang="en-US"/>
          </a:p>
        </p:txBody>
      </p:sp>
    </p:spTree>
    <p:extLst>
      <p:ext uri="{BB962C8B-B14F-4D97-AF65-F5344CB8AC3E}">
        <p14:creationId xmlns:p14="http://schemas.microsoft.com/office/powerpoint/2010/main" val="76667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34</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35</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36</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10/19/17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10/19/17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10/19/17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10/19/17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970318"/>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Lefebvre et al., 2017 for 2 learning rate (risk sensitive) temporal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40" y="2497872"/>
            <a:ext cx="4797502" cy="359812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62" y="2497872"/>
            <a:ext cx="4797502" cy="3598127"/>
          </a:xfrm>
          <a:prstGeom prst="rect">
            <a:avLst/>
          </a:prstGeom>
        </p:spPr>
      </p:pic>
    </p:spTree>
    <p:extLst>
      <p:ext uri="{BB962C8B-B14F-4D97-AF65-F5344CB8AC3E}">
        <p14:creationId xmlns:p14="http://schemas.microsoft.com/office/powerpoint/2010/main" val="143453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131340" y="3669475"/>
            <a:ext cx="3844322" cy="276999"/>
          </a:xfrm>
          <a:prstGeom prst="rect">
            <a:avLst/>
          </a:prstGeom>
          <a:noFill/>
        </p:spPr>
        <p:txBody>
          <a:bodyPr wrap="none" rtlCol="0">
            <a:spAutoFit/>
          </a:bodyPr>
          <a:lstStyle/>
          <a:p>
            <a:r>
              <a:rPr lang="en-US" sz="1200" dirty="0" smtClean="0"/>
              <a:t>from PPG/test_recovery_models_MG_2017_09_21.m</a:t>
            </a:r>
            <a:endParaRPr lang="en-US" sz="1200" dirty="0"/>
          </a:p>
        </p:txBody>
      </p:sp>
    </p:spTree>
    <p:extLst>
      <p:ext uri="{BB962C8B-B14F-4D97-AF65-F5344CB8AC3E}">
        <p14:creationId xmlns:p14="http://schemas.microsoft.com/office/powerpoint/2010/main" val="38655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2308324"/>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a:p>
            <a:r>
              <a:rPr lang="en-US" sz="1600" dirty="0"/>
              <a:t>\</a:t>
            </a:r>
            <a:endParaRPr lang="en-US" sz="1600" dirty="0" smtClean="0"/>
          </a:p>
          <a:p>
            <a:r>
              <a:rPr lang="en-US" sz="1600" dirty="0" smtClean="0"/>
              <a:t>What this suggests to me is that there’s hardly any difference between choice prediction error and reward prediction error, which would mean the models are pretty much the same. Look </a:t>
            </a:r>
            <a:r>
              <a:rPr lang="en-US" sz="1600" smtClean="0"/>
              <a:t>into that.</a:t>
            </a:r>
            <a:endParaRPr lang="en-US" sz="1600" dirty="0" smtClean="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13986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Experiments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120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42450" y="2798263"/>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908980" y="2795130"/>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7" y="3264308"/>
            <a:ext cx="453970"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 experiment 4</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1971822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unacceptable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354117"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(left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5520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Predominantly in women, having an imbalance of cortisol and testosterone, in either direction (higher cortisol relative to testosterone or high testosterone relative to cortisol) leads to higher learning rates, while having similar levels of each leads to low learning rates.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happening in the male brain in relation to the latent parameters 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t>fMRI study: 27 participants, both play 60 trials as predator and 60 trials as prey in blocks of 20 trials within 1 session. This is in stark contrast to the previously mentioned studies. Two of the previous three studies were between subject designs wherein subjects only played one role. In the within subject study previously mentioned, subjects played one session in one role, one block of 60 trials, and then came back a minimum of 1 week later to play in the opposite role. </a:t>
            </a:r>
          </a:p>
          <a:p>
            <a:endParaRPr lang="en-US" sz="1600" dirty="0"/>
          </a:p>
          <a:p>
            <a:r>
              <a:rPr lang="en-US" sz="1600" dirty="0" smtClean="0"/>
              <a:t>This fMRI study is the only one wherein subjects switched from role to role within one session.</a:t>
            </a:r>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408" y="2078016"/>
            <a:ext cx="5920988" cy="4668471"/>
          </a:xfrm>
          <a:prstGeom prst="rect">
            <a:avLst/>
          </a:prstGeom>
        </p:spPr>
      </p:pic>
    </p:spTree>
    <p:extLst>
      <p:ext uri="{BB962C8B-B14F-4D97-AF65-F5344CB8AC3E}">
        <p14:creationId xmlns:p14="http://schemas.microsoft.com/office/powerpoint/2010/main" val="2050720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1155115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107" y="100362"/>
            <a:ext cx="2621230" cy="369332"/>
          </a:xfrm>
          <a:prstGeom prst="rect">
            <a:avLst/>
          </a:prstGeom>
          <a:noFill/>
        </p:spPr>
        <p:txBody>
          <a:bodyPr wrap="none" rtlCol="0">
            <a:spAutoFit/>
          </a:bodyPr>
          <a:lstStyle/>
          <a:p>
            <a:r>
              <a:rPr lang="en-US" dirty="0" smtClean="0"/>
              <a:t>Model 3 Predator select</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36342" y="752708"/>
            <a:ext cx="10058400" cy="4510869"/>
          </a:xfrm>
          <a:prstGeom prst="rect">
            <a:avLst/>
          </a:prstGeom>
        </p:spPr>
      </p:pic>
      <p:sp>
        <p:nvSpPr>
          <p:cNvPr id="4" name="TextBox 3"/>
          <p:cNvSpPr txBox="1"/>
          <p:nvPr/>
        </p:nvSpPr>
        <p:spPr>
          <a:xfrm>
            <a:off x="4248615" y="1126273"/>
            <a:ext cx="2621230" cy="369332"/>
          </a:xfrm>
          <a:prstGeom prst="rect">
            <a:avLst/>
          </a:prstGeom>
          <a:noFill/>
        </p:spPr>
        <p:txBody>
          <a:bodyPr wrap="none" rtlCol="0">
            <a:spAutoFit/>
          </a:bodyPr>
          <a:lstStyle/>
          <a:p>
            <a:r>
              <a:rPr lang="en-US" dirty="0" smtClean="0"/>
              <a:t>Negative </a:t>
            </a:r>
            <a:r>
              <a:rPr lang="en-US" smtClean="0"/>
              <a:t>VS activation </a:t>
            </a:r>
            <a:endParaRPr lang="en-US"/>
          </a:p>
        </p:txBody>
      </p:sp>
    </p:spTree>
    <p:extLst>
      <p:ext uri="{BB962C8B-B14F-4D97-AF65-F5344CB8AC3E}">
        <p14:creationId xmlns:p14="http://schemas.microsoft.com/office/powerpoint/2010/main" val="7486648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pic>
        <p:nvPicPr>
          <p:cNvPr id="5" name="Picture 4"/>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154775"/>
            <a:ext cx="10058400" cy="4510869"/>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2872105"/>
            <a:ext cx="10058400" cy="4325742"/>
          </a:xfrm>
          <a:prstGeom prst="rect">
            <a:avLst/>
          </a:prstGeom>
        </p:spPr>
      </p:pic>
      <p:sp>
        <p:nvSpPr>
          <p:cNvPr id="7" name="TextBox 6"/>
          <p:cNvSpPr txBox="1"/>
          <p:nvPr/>
        </p:nvSpPr>
        <p:spPr>
          <a:xfrm>
            <a:off x="4382429" y="100362"/>
            <a:ext cx="3531736" cy="369332"/>
          </a:xfrm>
          <a:prstGeom prst="rect">
            <a:avLst/>
          </a:prstGeom>
          <a:noFill/>
        </p:spPr>
        <p:txBody>
          <a:bodyPr wrap="none" rtlCol="0">
            <a:spAutoFit/>
          </a:bodyPr>
          <a:lstStyle/>
          <a:p>
            <a:r>
              <a:rPr lang="en-US" dirty="0" smtClean="0"/>
              <a:t>Negative amygdala, negative VS</a:t>
            </a:r>
            <a:endParaRPr lang="en-US" dirty="0"/>
          </a:p>
        </p:txBody>
      </p:sp>
    </p:spTree>
    <p:extLst>
      <p:ext uri="{BB962C8B-B14F-4D97-AF65-F5344CB8AC3E}">
        <p14:creationId xmlns:p14="http://schemas.microsoft.com/office/powerpoint/2010/main" val="1757900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a:t>
            </a:r>
            <a:r>
              <a:rPr lang="en-US" smtClean="0"/>
              <a:t>prey </a:t>
            </a:r>
            <a:r>
              <a:rPr lang="en-US" b="1" smtClean="0"/>
              <a:t>selection</a:t>
            </a:r>
            <a:endParaRPr lang="en-US" b="1" dirty="0"/>
          </a:p>
        </p:txBody>
      </p:sp>
      <p:sp>
        <p:nvSpPr>
          <p:cNvPr id="7" name="TextBox 6"/>
          <p:cNvSpPr txBox="1"/>
          <p:nvPr/>
        </p:nvSpPr>
        <p:spPr>
          <a:xfrm>
            <a:off x="4382429" y="100362"/>
            <a:ext cx="1864613" cy="369332"/>
          </a:xfrm>
          <a:prstGeom prst="rect">
            <a:avLst/>
          </a:prstGeom>
          <a:noFill/>
        </p:spPr>
        <p:txBody>
          <a:bodyPr wrap="none" rtlCol="0">
            <a:spAutoFit/>
          </a:bodyPr>
          <a:lstStyle/>
          <a:p>
            <a:r>
              <a:rPr lang="en-US" dirty="0" smtClean="0"/>
              <a:t>Positive VMPFC</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58644" y="1591836"/>
            <a:ext cx="10058400" cy="4325742"/>
          </a:xfrm>
          <a:prstGeom prst="rect">
            <a:avLst/>
          </a:prstGeom>
        </p:spPr>
      </p:pic>
    </p:spTree>
    <p:extLst>
      <p:ext uri="{BB962C8B-B14F-4D97-AF65-F5344CB8AC3E}">
        <p14:creationId xmlns:p14="http://schemas.microsoft.com/office/powerpoint/2010/main" val="1581030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846385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a:t>
            </a:r>
            <a:r>
              <a:rPr lang="en-US" sz="1600" dirty="0" smtClean="0">
                <a:latin typeface="Arial" charset="0"/>
                <a:ea typeface="Arial" charset="0"/>
                <a:cs typeface="Arial" charset="0"/>
              </a:rPr>
              <a:t>defeat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90005" y="233663"/>
                <a:ext cx="11827824" cy="5000984"/>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r>
                          <a:rPr lang="en-US" b="1" i="1">
                            <a:latin typeface="Cambria Math" charset="0"/>
                            <a:ea typeface="Arial" charset="0"/>
                            <a:cs typeface="Arial" charset="0"/>
                          </a:rPr>
                          <m:t>𝒆</m:t>
                        </m:r>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190005" y="233663"/>
                <a:ext cx="11827824" cy="5000984"/>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39884</TotalTime>
  <Words>3496</Words>
  <Application>Microsoft Macintosh PowerPoint</Application>
  <PresentationFormat>Widescreen</PresentationFormat>
  <Paragraphs>335</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574</cp:revision>
  <cp:lastPrinted>2017-10-09T13:23:51Z</cp:lastPrinted>
  <dcterms:created xsi:type="dcterms:W3CDTF">2017-09-26T12:36:56Z</dcterms:created>
  <dcterms:modified xsi:type="dcterms:W3CDTF">2017-10-30T15:15:39Z</dcterms:modified>
</cp:coreProperties>
</file>