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282" r:id="rId14"/>
    <p:sldId id="283" r:id="rId15"/>
    <p:sldId id="285" r:id="rId16"/>
    <p:sldId id="287" r:id="rId17"/>
    <p:sldId id="290" r:id="rId18"/>
    <p:sldId id="279" r:id="rId19"/>
    <p:sldId id="292" r:id="rId20"/>
    <p:sldId id="294" r:id="rId21"/>
    <p:sldId id="304" r:id="rId22"/>
    <p:sldId id="298" r:id="rId23"/>
    <p:sldId id="297" r:id="rId24"/>
    <p:sldId id="300" r:id="rId25"/>
    <p:sldId id="299" r:id="rId26"/>
    <p:sldId id="293" r:id="rId27"/>
    <p:sldId id="302" r:id="rId28"/>
    <p:sldId id="303" r:id="rId29"/>
    <p:sldId id="301" r:id="rId30"/>
    <p:sldId id="286" r:id="rId31"/>
    <p:sldId id="305" r:id="rId32"/>
    <p:sldId id="306" r:id="rId33"/>
    <p:sldId id="274" r:id="rId34"/>
    <p:sldId id="275" r:id="rId35"/>
    <p:sldId id="276"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8"/>
    <p:restoredTop sz="95037"/>
  </p:normalViewPr>
  <p:slideViewPr>
    <p:cSldViewPr snapToGrid="0" snapToObjects="1">
      <p:cViewPr>
        <p:scale>
          <a:sx n="124" d="100"/>
          <a:sy n="124" d="100"/>
        </p:scale>
        <p:origin x="33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27</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34</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35</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36</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a:t>
            </a:r>
            <a:r>
              <a:rPr lang="en-US" smtClean="0"/>
              <a:t>prey </a:t>
            </a:r>
            <a:r>
              <a:rPr lang="en-US" b="1" smtClean="0"/>
              <a:t>selection</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143972"/>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44431</TotalTime>
  <Words>3498</Words>
  <Application>Microsoft Macintosh PowerPoint</Application>
  <PresentationFormat>Widescreen</PresentationFormat>
  <Paragraphs>335</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575</cp:revision>
  <cp:lastPrinted>2017-10-09T13:23:51Z</cp:lastPrinted>
  <dcterms:created xsi:type="dcterms:W3CDTF">2017-09-26T12:36:56Z</dcterms:created>
  <dcterms:modified xsi:type="dcterms:W3CDTF">2017-11-03T14:11:47Z</dcterms:modified>
</cp:coreProperties>
</file>