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3855f371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8d3855f371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25439bbe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d25439bbe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d25439bbe_3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d25439bbe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d3cda693a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d3cda693a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d3cda693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d3cda693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d3cda693a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d3cda693a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d391678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d391678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d3cda693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d3cda693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d3cda693a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d3cda693a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d3cda693a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d3cda693a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d3cda693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d3cda693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d3855f371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8d3855f371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d3cda693a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d3cda693a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25439bb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25439bb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25439bb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25439bb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3855f371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d3855f371_2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d3855f371_2_1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3855f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3855f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d3855f3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d3855f3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3cda693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3cda693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d25439bbe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d25439bbe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1300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rails g migration AddNameToCourse name:references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3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3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 txBox="1"/>
          <p:nvPr>
            <p:ph type="ctrTitle"/>
          </p:nvPr>
        </p:nvSpPr>
        <p:spPr>
          <a:xfrm>
            <a:off x="5385021" y="2532092"/>
            <a:ext cx="3386361" cy="1146924"/>
          </a:xfrm>
          <a:prstGeom prst="rect">
            <a:avLst/>
          </a:prstGeom>
          <a:noFill/>
          <a:ln>
            <a:noFill/>
          </a:ln>
        </p:spPr>
        <p:txBody>
          <a:bodyPr anchorCtr="0" anchor="b" bIns="28575" lIns="57150" spcFirstLastPara="1" rIns="57150" wrap="square" tIns="285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PEER EVALUATION WEB APP</a:t>
            </a:r>
            <a:endParaRPr sz="900"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5647415" y="3679017"/>
            <a:ext cx="3123967" cy="46321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900"/>
              <a:t>QUARANTEAM 2020</a:t>
            </a:r>
            <a:endParaRPr sz="900"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-1" l="8944" r="8942" t="0"/>
          <a:stretch/>
        </p:blipFill>
        <p:spPr>
          <a:xfrm>
            <a:off x="-1644" y="6"/>
            <a:ext cx="6327255" cy="5143494"/>
          </a:xfrm>
          <a:custGeom>
            <a:rect b="b" l="l" r="r" t="t"/>
            <a:pathLst>
              <a:path extrusionOk="0" h="6858000" w="843634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>
            <a:off x="446400" y="1422800"/>
            <a:ext cx="1144200" cy="10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446399" y="1395496"/>
            <a:ext cx="824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2725750" y="2060602"/>
            <a:ext cx="1144200" cy="21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4489827" y="136684"/>
            <a:ext cx="1144200" cy="15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2885434" y="2010225"/>
            <a:ext cx="824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4489805" y="33412"/>
            <a:ext cx="1172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peer_eval</a:t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446401" y="1623047"/>
            <a:ext cx="1012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login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sign up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retrieve pass</a:t>
            </a:r>
            <a:endParaRPr sz="1100"/>
          </a:p>
        </p:txBody>
      </p:sp>
      <p:sp>
        <p:nvSpPr>
          <p:cNvPr id="223" name="Google Shape;223;p35"/>
          <p:cNvSpPr txBox="1"/>
          <p:nvPr/>
        </p:nvSpPr>
        <p:spPr>
          <a:xfrm>
            <a:off x="4555829" y="205174"/>
            <a:ext cx="1012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members w/ link to create eval</a:t>
            </a:r>
            <a:endParaRPr sz="1100"/>
          </a:p>
        </p:txBody>
      </p:sp>
      <p:sp>
        <p:nvSpPr>
          <p:cNvPr id="224" name="Google Shape;224;p35"/>
          <p:cNvSpPr txBox="1"/>
          <p:nvPr/>
        </p:nvSpPr>
        <p:spPr>
          <a:xfrm>
            <a:off x="2723567" y="2229883"/>
            <a:ext cx="11130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lists of courses  w/ links to view projects &amp; links to view groups &amp; links to view enrollment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edit courses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add courses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drop courses</a:t>
            </a:r>
            <a:endParaRPr sz="1100"/>
          </a:p>
        </p:txBody>
      </p:sp>
      <p:cxnSp>
        <p:nvCxnSpPr>
          <p:cNvPr id="225" name="Google Shape;225;p35"/>
          <p:cNvCxnSpPr>
            <a:stCxn id="216" idx="0"/>
            <a:endCxn id="226" idx="1"/>
          </p:cNvCxnSpPr>
          <p:nvPr/>
        </p:nvCxnSpPr>
        <p:spPr>
          <a:xfrm flipH="1" rot="10800000">
            <a:off x="1018500" y="719300"/>
            <a:ext cx="80400" cy="7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5"/>
          <p:cNvCxnSpPr>
            <a:endCxn id="228" idx="1"/>
          </p:cNvCxnSpPr>
          <p:nvPr/>
        </p:nvCxnSpPr>
        <p:spPr>
          <a:xfrm flipH="1" rot="10800000">
            <a:off x="1583377" y="922464"/>
            <a:ext cx="11496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5"/>
          <p:cNvCxnSpPr>
            <a:endCxn id="224" idx="1"/>
          </p:cNvCxnSpPr>
          <p:nvPr/>
        </p:nvCxnSpPr>
        <p:spPr>
          <a:xfrm>
            <a:off x="1590467" y="1901683"/>
            <a:ext cx="11331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5"/>
          <p:cNvSpPr/>
          <p:nvPr/>
        </p:nvSpPr>
        <p:spPr>
          <a:xfrm>
            <a:off x="1099014" y="198751"/>
            <a:ext cx="1144200" cy="10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1078991" y="108184"/>
            <a:ext cx="824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1075065" y="279783"/>
            <a:ext cx="10122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email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password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type of account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(prof/stud)</a:t>
            </a:r>
            <a:endParaRPr sz="1100"/>
          </a:p>
        </p:txBody>
      </p:sp>
      <p:sp>
        <p:nvSpPr>
          <p:cNvPr id="232" name="Google Shape;232;p35"/>
          <p:cNvSpPr/>
          <p:nvPr/>
        </p:nvSpPr>
        <p:spPr>
          <a:xfrm>
            <a:off x="1165025" y="2992728"/>
            <a:ext cx="1012200" cy="5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185073" y="2990714"/>
            <a:ext cx="972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Recover pass</a:t>
            </a:r>
            <a:endParaRPr sz="1100"/>
          </a:p>
        </p:txBody>
      </p:sp>
      <p:cxnSp>
        <p:nvCxnSpPr>
          <p:cNvPr id="234" name="Google Shape;234;p35"/>
          <p:cNvCxnSpPr>
            <a:stCxn id="216" idx="2"/>
            <a:endCxn id="232" idx="1"/>
          </p:cNvCxnSpPr>
          <p:nvPr/>
        </p:nvCxnSpPr>
        <p:spPr>
          <a:xfrm>
            <a:off x="1018500" y="2464100"/>
            <a:ext cx="146400" cy="7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5"/>
          <p:cNvSpPr/>
          <p:nvPr/>
        </p:nvSpPr>
        <p:spPr>
          <a:xfrm>
            <a:off x="2749450" y="126400"/>
            <a:ext cx="1144200" cy="17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2798944" y="55991"/>
            <a:ext cx="795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2732977" y="229914"/>
            <a:ext cx="1144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assigned courses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assigned groups + projects w/ link to view peer evals</a:t>
            </a:r>
            <a:endParaRPr sz="1100"/>
          </a:p>
        </p:txBody>
      </p:sp>
      <p:cxnSp>
        <p:nvCxnSpPr>
          <p:cNvPr id="237" name="Google Shape;237;p35"/>
          <p:cNvCxnSpPr>
            <a:stCxn id="228" idx="3"/>
            <a:endCxn id="223" idx="1"/>
          </p:cNvCxnSpPr>
          <p:nvPr/>
        </p:nvCxnSpPr>
        <p:spPr>
          <a:xfrm>
            <a:off x="3877177" y="922464"/>
            <a:ext cx="678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5"/>
          <p:cNvSpPr/>
          <p:nvPr/>
        </p:nvSpPr>
        <p:spPr>
          <a:xfrm>
            <a:off x="4279500" y="1843700"/>
            <a:ext cx="1144200" cy="10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294922" y="1921157"/>
            <a:ext cx="1113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assigned proj w/ link to view assigned groups</a:t>
            </a:r>
            <a:endParaRPr sz="1100"/>
          </a:p>
        </p:txBody>
      </p:sp>
      <p:sp>
        <p:nvSpPr>
          <p:cNvPr id="240" name="Google Shape;240;p35"/>
          <p:cNvSpPr txBox="1"/>
          <p:nvPr/>
        </p:nvSpPr>
        <p:spPr>
          <a:xfrm>
            <a:off x="4497418" y="1763522"/>
            <a:ext cx="708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Projects </a:t>
            </a:r>
            <a:endParaRPr sz="1100"/>
          </a:p>
        </p:txBody>
      </p:sp>
      <p:sp>
        <p:nvSpPr>
          <p:cNvPr id="241" name="Google Shape;241;p35"/>
          <p:cNvSpPr/>
          <p:nvPr/>
        </p:nvSpPr>
        <p:spPr>
          <a:xfrm>
            <a:off x="5946650" y="2835725"/>
            <a:ext cx="1144200" cy="11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5976600" y="2943775"/>
            <a:ext cx="11442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groups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add groups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remove groups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edit groups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add student</a:t>
            </a:r>
            <a:endParaRPr sz="1100"/>
          </a:p>
        </p:txBody>
      </p:sp>
      <p:cxnSp>
        <p:nvCxnSpPr>
          <p:cNvPr id="243" name="Google Shape;243;p35"/>
          <p:cNvCxnSpPr>
            <a:stCxn id="239" idx="1"/>
            <a:endCxn id="224" idx="3"/>
          </p:cNvCxnSpPr>
          <p:nvPr/>
        </p:nvCxnSpPr>
        <p:spPr>
          <a:xfrm flipH="1">
            <a:off x="3836522" y="2254007"/>
            <a:ext cx="4584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" name="Google Shape;244;p35"/>
          <p:cNvGrpSpPr/>
          <p:nvPr/>
        </p:nvGrpSpPr>
        <p:grpSpPr>
          <a:xfrm>
            <a:off x="6094110" y="274575"/>
            <a:ext cx="1372073" cy="748668"/>
            <a:chOff x="10113190" y="-12876"/>
            <a:chExt cx="1509099" cy="1486632"/>
          </a:xfrm>
        </p:grpSpPr>
        <p:sp>
          <p:nvSpPr>
            <p:cNvPr id="245" name="Google Shape;245;p35"/>
            <p:cNvSpPr/>
            <p:nvPr/>
          </p:nvSpPr>
          <p:spPr>
            <a:xfrm>
              <a:off x="10153489" y="26344"/>
              <a:ext cx="1258500" cy="92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5"/>
            <p:cNvSpPr txBox="1"/>
            <p:nvPr/>
          </p:nvSpPr>
          <p:spPr>
            <a:xfrm>
              <a:off x="10153489" y="-12876"/>
              <a:ext cx="14688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Create peerEval</a:t>
              </a:r>
              <a:endParaRPr sz="1100"/>
            </a:p>
          </p:txBody>
        </p:sp>
        <p:sp>
          <p:nvSpPr>
            <p:cNvPr id="247" name="Google Shape;247;p35"/>
            <p:cNvSpPr txBox="1"/>
            <p:nvPr/>
          </p:nvSpPr>
          <p:spPr>
            <a:xfrm>
              <a:off x="10113190" y="356556"/>
              <a:ext cx="1113300" cy="11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- fill out form </a:t>
              </a:r>
              <a:endParaRPr sz="1100"/>
            </a:p>
          </p:txBody>
        </p:sp>
      </p:grpSp>
      <p:cxnSp>
        <p:nvCxnSpPr>
          <p:cNvPr id="248" name="Google Shape;248;p35"/>
          <p:cNvCxnSpPr>
            <a:stCxn id="223" idx="3"/>
          </p:cNvCxnSpPr>
          <p:nvPr/>
        </p:nvCxnSpPr>
        <p:spPr>
          <a:xfrm flipH="1" rot="10800000">
            <a:off x="5568029" y="556774"/>
            <a:ext cx="6159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5"/>
          <p:cNvSpPr txBox="1"/>
          <p:nvPr/>
        </p:nvSpPr>
        <p:spPr>
          <a:xfrm>
            <a:off x="6147075" y="2740976"/>
            <a:ext cx="7080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groups </a:t>
            </a:r>
            <a:endParaRPr sz="1100"/>
          </a:p>
        </p:txBody>
      </p:sp>
      <p:cxnSp>
        <p:nvCxnSpPr>
          <p:cNvPr id="250" name="Google Shape;250;p35"/>
          <p:cNvCxnSpPr/>
          <p:nvPr/>
        </p:nvCxnSpPr>
        <p:spPr>
          <a:xfrm rot="10800000">
            <a:off x="3868667" y="3033283"/>
            <a:ext cx="20733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5"/>
          <p:cNvSpPr/>
          <p:nvPr/>
        </p:nvSpPr>
        <p:spPr>
          <a:xfrm>
            <a:off x="5335569" y="4702609"/>
            <a:ext cx="11442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5389229" y="4702609"/>
            <a:ext cx="101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Edit course</a:t>
            </a:r>
            <a:endParaRPr sz="1100"/>
          </a:p>
        </p:txBody>
      </p:sp>
      <p:sp>
        <p:nvSpPr>
          <p:cNvPr id="253" name="Google Shape;253;p35"/>
          <p:cNvSpPr/>
          <p:nvPr/>
        </p:nvSpPr>
        <p:spPr>
          <a:xfrm>
            <a:off x="4038694" y="4702606"/>
            <a:ext cx="11442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4092354" y="4713259"/>
            <a:ext cx="101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course</a:t>
            </a:r>
            <a:endParaRPr sz="1100"/>
          </a:p>
        </p:txBody>
      </p:sp>
      <p:cxnSp>
        <p:nvCxnSpPr>
          <p:cNvPr id="255" name="Google Shape;255;p35"/>
          <p:cNvCxnSpPr/>
          <p:nvPr/>
        </p:nvCxnSpPr>
        <p:spPr>
          <a:xfrm rot="10800000">
            <a:off x="3765926" y="4198220"/>
            <a:ext cx="3192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5"/>
          <p:cNvCxnSpPr/>
          <p:nvPr/>
        </p:nvCxnSpPr>
        <p:spPr>
          <a:xfrm rot="10800000">
            <a:off x="3817325" y="4095900"/>
            <a:ext cx="152400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5"/>
          <p:cNvCxnSpPr>
            <a:stCxn id="258" idx="1"/>
            <a:endCxn id="239" idx="3"/>
          </p:cNvCxnSpPr>
          <p:nvPr/>
        </p:nvCxnSpPr>
        <p:spPr>
          <a:xfrm flipH="1">
            <a:off x="5408025" y="1640600"/>
            <a:ext cx="5847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5"/>
          <p:cNvSpPr/>
          <p:nvPr/>
        </p:nvSpPr>
        <p:spPr>
          <a:xfrm>
            <a:off x="5961625" y="922451"/>
            <a:ext cx="1144200" cy="17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5992725" y="981800"/>
            <a:ext cx="11130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groups w/ links to the peer evaluations for each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assign groups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unassign groups</a:t>
            </a:r>
            <a:endParaRPr sz="1100"/>
          </a:p>
        </p:txBody>
      </p:sp>
      <p:sp>
        <p:nvSpPr>
          <p:cNvPr id="260" name="Google Shape;260;p35"/>
          <p:cNvSpPr txBox="1"/>
          <p:nvPr/>
        </p:nvSpPr>
        <p:spPr>
          <a:xfrm>
            <a:off x="5909225" y="833350"/>
            <a:ext cx="137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Assigned Groups</a:t>
            </a:r>
            <a:endParaRPr sz="1100"/>
          </a:p>
        </p:txBody>
      </p:sp>
      <p:sp>
        <p:nvSpPr>
          <p:cNvPr id="261" name="Google Shape;261;p35"/>
          <p:cNvSpPr/>
          <p:nvPr/>
        </p:nvSpPr>
        <p:spPr>
          <a:xfrm>
            <a:off x="4319513" y="3164838"/>
            <a:ext cx="1144200" cy="10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4455269" y="3113458"/>
            <a:ext cx="872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enrollment </a:t>
            </a:r>
            <a:endParaRPr sz="1100"/>
          </a:p>
        </p:txBody>
      </p:sp>
      <p:sp>
        <p:nvSpPr>
          <p:cNvPr id="263" name="Google Shape;263;p35"/>
          <p:cNvSpPr txBox="1"/>
          <p:nvPr/>
        </p:nvSpPr>
        <p:spPr>
          <a:xfrm>
            <a:off x="4319521" y="3314637"/>
            <a:ext cx="1144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students enrolled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add students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drop students</a:t>
            </a:r>
            <a:endParaRPr sz="1100"/>
          </a:p>
        </p:txBody>
      </p:sp>
      <p:cxnSp>
        <p:nvCxnSpPr>
          <p:cNvPr id="264" name="Google Shape;264;p35"/>
          <p:cNvCxnSpPr>
            <a:stCxn id="263" idx="1"/>
          </p:cNvCxnSpPr>
          <p:nvPr/>
        </p:nvCxnSpPr>
        <p:spPr>
          <a:xfrm rot="10800000">
            <a:off x="3839221" y="3524337"/>
            <a:ext cx="4803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5"/>
          <p:cNvSpPr/>
          <p:nvPr/>
        </p:nvSpPr>
        <p:spPr>
          <a:xfrm>
            <a:off x="7295609" y="3113451"/>
            <a:ext cx="11442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7349269" y="3113451"/>
            <a:ext cx="101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group</a:t>
            </a:r>
            <a:endParaRPr sz="1100"/>
          </a:p>
        </p:txBody>
      </p:sp>
      <p:sp>
        <p:nvSpPr>
          <p:cNvPr id="267" name="Google Shape;267;p35"/>
          <p:cNvSpPr/>
          <p:nvPr/>
        </p:nvSpPr>
        <p:spPr>
          <a:xfrm>
            <a:off x="7283269" y="3637410"/>
            <a:ext cx="11442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7283269" y="3593474"/>
            <a:ext cx="101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Edit group</a:t>
            </a:r>
            <a:endParaRPr sz="1100"/>
          </a:p>
        </p:txBody>
      </p:sp>
      <p:cxnSp>
        <p:nvCxnSpPr>
          <p:cNvPr id="269" name="Google Shape;269;p35"/>
          <p:cNvCxnSpPr>
            <a:stCxn id="266" idx="1"/>
          </p:cNvCxnSpPr>
          <p:nvPr/>
        </p:nvCxnSpPr>
        <p:spPr>
          <a:xfrm flipH="1">
            <a:off x="7026469" y="3265101"/>
            <a:ext cx="322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5"/>
          <p:cNvCxnSpPr>
            <a:stCxn id="268" idx="1"/>
          </p:cNvCxnSpPr>
          <p:nvPr/>
        </p:nvCxnSpPr>
        <p:spPr>
          <a:xfrm flipH="1">
            <a:off x="6960469" y="3745124"/>
            <a:ext cx="3228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5"/>
          <p:cNvSpPr txBox="1"/>
          <p:nvPr/>
        </p:nvSpPr>
        <p:spPr>
          <a:xfrm>
            <a:off x="657325" y="4362400"/>
            <a:ext cx="2999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 sz="2900">
              <a:solidFill>
                <a:srgbClr val="F6B2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7331384" y="1023243"/>
            <a:ext cx="1144200" cy="14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 txBox="1"/>
          <p:nvPr/>
        </p:nvSpPr>
        <p:spPr>
          <a:xfrm>
            <a:off x="7438050" y="1063925"/>
            <a:ext cx="972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View evals</a:t>
            </a:r>
            <a:endParaRPr sz="1100"/>
          </a:p>
        </p:txBody>
      </p:sp>
      <p:sp>
        <p:nvSpPr>
          <p:cNvPr id="274" name="Google Shape;274;p35"/>
          <p:cNvSpPr txBox="1"/>
          <p:nvPr/>
        </p:nvSpPr>
        <p:spPr>
          <a:xfrm>
            <a:off x="7390863" y="1314966"/>
            <a:ext cx="11130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list of relevant peer evaluations to the group project</a:t>
            </a:r>
            <a:endParaRPr sz="1100"/>
          </a:p>
        </p:txBody>
      </p:sp>
      <p:cxnSp>
        <p:nvCxnSpPr>
          <p:cNvPr id="275" name="Google Shape;275;p35"/>
          <p:cNvCxnSpPr>
            <a:stCxn id="274" idx="1"/>
            <a:endCxn id="258" idx="3"/>
          </p:cNvCxnSpPr>
          <p:nvPr/>
        </p:nvCxnSpPr>
        <p:spPr>
          <a:xfrm rot="10800000">
            <a:off x="7105863" y="1640466"/>
            <a:ext cx="2850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5"/>
          <p:cNvCxnSpPr/>
          <p:nvPr/>
        </p:nvCxnSpPr>
        <p:spPr>
          <a:xfrm rot="10800000">
            <a:off x="7009400" y="3965375"/>
            <a:ext cx="3510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5"/>
          <p:cNvSpPr/>
          <p:nvPr/>
        </p:nvSpPr>
        <p:spPr>
          <a:xfrm>
            <a:off x="7331384" y="4161351"/>
            <a:ext cx="11442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7385044" y="4161351"/>
            <a:ext cx="101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student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267200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CONTROLLER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225125" y="3940000"/>
            <a:ext cx="5874900" cy="11157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Provides a new instance of Account accessible to the view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For views related to form</a:t>
            </a:r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 rotWithShape="1">
          <a:blip r:embed="rId3">
            <a:alphaModFix/>
          </a:blip>
          <a:srcRect b="74629" l="0" r="52107" t="0"/>
          <a:stretch/>
        </p:blipFill>
        <p:spPr>
          <a:xfrm>
            <a:off x="311700" y="1388850"/>
            <a:ext cx="5874900" cy="24669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36"/>
          <p:cNvSpPr txBox="1"/>
          <p:nvPr>
            <p:ph type="title"/>
          </p:nvPr>
        </p:nvSpPr>
        <p:spPr>
          <a:xfrm>
            <a:off x="311700" y="73197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Accounts Controller</a:t>
            </a:r>
            <a:endParaRPr sz="2500"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4">
            <a:alphaModFix/>
          </a:blip>
          <a:srcRect b="0" l="0" r="58665" t="0"/>
          <a:stretch/>
        </p:blipFill>
        <p:spPr>
          <a:xfrm>
            <a:off x="6329150" y="1005750"/>
            <a:ext cx="2503150" cy="3900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50" y="1200051"/>
            <a:ext cx="2224000" cy="35551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37"/>
          <p:cNvSpPr txBox="1"/>
          <p:nvPr>
            <p:ph type="title"/>
          </p:nvPr>
        </p:nvSpPr>
        <p:spPr>
          <a:xfrm>
            <a:off x="731325" y="46167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Accounts Controller</a:t>
            </a:r>
            <a:endParaRPr sz="2500"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975" y="388325"/>
            <a:ext cx="5111474" cy="43668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2791513" y="160000"/>
            <a:ext cx="35610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 Controller</a:t>
            </a:r>
            <a:endParaRPr/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13" y="828625"/>
            <a:ext cx="7436975" cy="41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11700" y="31587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Controller - Index pages</a:t>
            </a:r>
            <a:endParaRPr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37" y="1040975"/>
            <a:ext cx="8164324" cy="15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022" y="216972"/>
            <a:ext cx="981351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100" y="2734586"/>
            <a:ext cx="7527774" cy="205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311700" y="31587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Controller - Show</a:t>
            </a:r>
            <a:endParaRPr/>
          </a:p>
        </p:txBody>
      </p:sp>
      <p:pic>
        <p:nvPicPr>
          <p:cNvPr id="314" name="Google Shape;314;p40"/>
          <p:cNvPicPr preferRelativeResize="0"/>
          <p:nvPr/>
        </p:nvPicPr>
        <p:blipFill rotWithShape="1">
          <a:blip r:embed="rId3">
            <a:alphaModFix/>
          </a:blip>
          <a:srcRect b="7202" l="55746" r="36726" t="52513"/>
          <a:stretch/>
        </p:blipFill>
        <p:spPr>
          <a:xfrm>
            <a:off x="351500" y="1507200"/>
            <a:ext cx="838050" cy="8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5022" y="216972"/>
            <a:ext cx="981351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249" y="2571750"/>
            <a:ext cx="8152177" cy="24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1664" y="1032188"/>
            <a:ext cx="7061987" cy="147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VIEWS</a:t>
            </a:r>
            <a:endParaRPr/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04525"/>
            <a:ext cx="8520600" cy="36672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views make possible the displaying of information in our database.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implemented several views for many of our tables.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example - for our course table we created 4 views.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An HTML form for an instructor to create a new course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The necessary HTML to edit an existing course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The HTML to display courses taught by a specific instructor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The HTML for new course added by the professor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158852" y="2217375"/>
            <a:ext cx="2082175" cy="17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 OF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&lt;%= </a:t>
            </a:r>
            <a:r>
              <a:rPr lang="en">
                <a:solidFill>
                  <a:schemeClr val="accent2"/>
                </a:solidFill>
              </a:rPr>
              <a:t>form_with</a:t>
            </a:r>
            <a:r>
              <a:rPr lang="en"/>
              <a:t> …</a:t>
            </a:r>
            <a:r>
              <a:rPr lang="en"/>
              <a:t> %&gt;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utilized </a:t>
            </a:r>
            <a:r>
              <a:rPr lang="en">
                <a:solidFill>
                  <a:schemeClr val="accent2"/>
                </a:solidFill>
              </a:rPr>
              <a:t>form_with</a:t>
            </a:r>
            <a:r>
              <a:rPr lang="en"/>
              <a:t> for the creation of several forms throughout our views.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 create new user accounts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 create new courses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 create groups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 create projects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For peer evaluation itself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 OF VIEWS</a:t>
            </a:r>
            <a:endParaRPr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Example from the peer evaluation form using radio buttons within a form.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00" y="1854238"/>
            <a:ext cx="41148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</a:t>
            </a:r>
            <a:endParaRPr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Routes were redirected to the landing page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Use of Devise to create authenticated and un</a:t>
            </a:r>
            <a:r>
              <a:rPr lang="en" sz="1700"/>
              <a:t>authenticated root</a:t>
            </a:r>
            <a:endParaRPr sz="17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Additional routes were created to handle different pages</a:t>
            </a:r>
            <a:endParaRPr sz="17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44" name="Google Shape;344;p4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9225"/>
            <a:ext cx="39433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2832475"/>
            <a:ext cx="3829501" cy="20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5022" y="216972"/>
            <a:ext cx="981351" cy="9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-1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417746"/>
            <a:ext cx="7886700" cy="850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" sz="3900"/>
              <a:t>CONCEPT</a:t>
            </a:r>
            <a:endParaRPr sz="900"/>
          </a:p>
        </p:txBody>
      </p:sp>
      <p:grpSp>
        <p:nvGrpSpPr>
          <p:cNvPr id="143" name="Google Shape;143;p27"/>
          <p:cNvGrpSpPr/>
          <p:nvPr/>
        </p:nvGrpSpPr>
        <p:grpSpPr>
          <a:xfrm>
            <a:off x="768182" y="1716415"/>
            <a:ext cx="7607636" cy="2569109"/>
            <a:chOff x="223251" y="555514"/>
            <a:chExt cx="12172217" cy="4110575"/>
          </a:xfrm>
        </p:grpSpPr>
        <p:sp>
          <p:nvSpPr>
            <p:cNvPr id="144" name="Google Shape;144;p27"/>
            <p:cNvSpPr/>
            <p:nvPr/>
          </p:nvSpPr>
          <p:spPr>
            <a:xfrm>
              <a:off x="223251" y="555514"/>
              <a:ext cx="1611451" cy="161145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561656" y="893919"/>
              <a:ext cx="934642" cy="93464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180014" y="555514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 txBox="1"/>
            <p:nvPr/>
          </p:nvSpPr>
          <p:spPr>
            <a:xfrm>
              <a:off x="2180014" y="555514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Instructors often utilize peer evaluations to evaluate students working on group projects </a:t>
              </a:r>
              <a:endParaRPr sz="900"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6640283" y="555514"/>
              <a:ext cx="1611451" cy="161145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6978688" y="893919"/>
              <a:ext cx="934642" cy="9346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8597046" y="555514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8597046" y="555514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created a web application to facilitate this process</a:t>
              </a:r>
              <a:endParaRPr sz="900"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223251" y="3054638"/>
              <a:ext cx="1611451" cy="161145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61656" y="3393043"/>
              <a:ext cx="934642" cy="93464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180014" y="3054638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2180014" y="3054638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Students can log in and fill out peer evaluations</a:t>
              </a:r>
              <a:endParaRPr sz="900"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6640283" y="3054638"/>
              <a:ext cx="1611451" cy="161145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6978688" y="3393043"/>
              <a:ext cx="934642" cy="93464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597046" y="3054638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 txBox="1"/>
            <p:nvPr/>
          </p:nvSpPr>
          <p:spPr>
            <a:xfrm>
              <a:off x="8597046" y="3054638"/>
              <a:ext cx="3798422" cy="1611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Instructors can log in and view peer evaluations</a:t>
              </a:r>
              <a:endParaRPr sz="9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628650" y="273873"/>
            <a:ext cx="8111400" cy="46284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lang="en" sz="5500"/>
              <a:t> DEMO</a:t>
            </a:r>
            <a:endParaRPr sz="5500"/>
          </a:p>
        </p:txBody>
      </p:sp>
      <p:pic>
        <p:nvPicPr>
          <p:cNvPr id="353" name="Google Shape;3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113" y="53275"/>
            <a:ext cx="18192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28638" y="3559575"/>
            <a:ext cx="18192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38" y="1323479"/>
            <a:ext cx="7369925" cy="2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5524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                     </a:t>
            </a:r>
            <a:r>
              <a:rPr b="1" lang="en"/>
              <a:t> Students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View groups, courses, projects and other students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Create/update  peer evaluations</a:t>
            </a:r>
            <a:endParaRPr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            </a:t>
            </a:r>
            <a:r>
              <a:rPr b="1" lang="en" sz="2000"/>
              <a:t>     Instructors</a:t>
            </a:r>
            <a:endParaRPr b="1"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Create/read/update/delete courses , groups, and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 Enroll Students to classes and groups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 View student peer evaluation</a:t>
            </a:r>
            <a:endParaRPr sz="2000"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350" y="1150975"/>
            <a:ext cx="1585952" cy="1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923" y="1150985"/>
            <a:ext cx="1736650" cy="17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-890" r="890" t="0"/>
          <a:stretch/>
        </p:blipFill>
        <p:spPr>
          <a:xfrm>
            <a:off x="661019" y="153775"/>
            <a:ext cx="8546160" cy="45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5855825" y="1918800"/>
            <a:ext cx="31395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9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9" y="379800"/>
            <a:ext cx="7523249" cy="41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372350"/>
            <a:ext cx="8899051" cy="41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MODEL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628650" y="1369225"/>
            <a:ext cx="7572300" cy="5610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</a:rPr>
              <a:t>We made the following models, each representing a table in our database: </a:t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8" name="Google Shape;198;p33"/>
          <p:cNvSpPr txBox="1"/>
          <p:nvPr/>
        </p:nvSpPr>
        <p:spPr>
          <a:xfrm>
            <a:off x="233000" y="1930225"/>
            <a:ext cx="34170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account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apart_of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application_record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assisted_by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associated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course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enrolled_in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359350" y="1930213"/>
            <a:ext cx="32691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group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peer_evaluation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taught_by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550" y="1875525"/>
            <a:ext cx="2364900" cy="225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OF MODEL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628650" y="1151000"/>
            <a:ext cx="3886200" cy="34815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/>
              <a:t>rails generate model ModelName was used to automatically generate files for tables in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/>
              <a:t>Eg: Generating files for</a:t>
            </a:r>
            <a:r>
              <a:rPr lang="en" sz="1800">
                <a:solidFill>
                  <a:srgbClr val="CC4125"/>
                </a:solidFill>
              </a:rPr>
              <a:t> Course</a:t>
            </a:r>
            <a:endParaRPr sz="1800">
              <a:solidFill>
                <a:srgbClr val="CC412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Run rake db:migrate to update the database schema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4125"/>
              </a:solidFill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3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1369225"/>
            <a:ext cx="3886200" cy="14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551" y="2971425"/>
            <a:ext cx="3886200" cy="204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200" y="2971437"/>
            <a:ext cx="3542200" cy="17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5022" y="216972"/>
            <a:ext cx="981351" cy="9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