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3D0E45-FC26-8DB0-A9E0-683C8C6E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200CBF-3F7E-B163-6285-5244BD64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5A9110-3A1A-A6A2-86E2-9ECFBA66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E11B6D-C84B-D200-490F-E349D5C2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612C39-DED7-430D-86F2-7F28D583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0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D983C7-AC13-20F7-F8CC-888A36B5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530A93-3D26-199A-CF33-00971600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0EA9E1-44B7-4407-9D0D-E99290F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F9B7B1-2BDD-E74D-6AEF-BF9576F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318B57-E665-7A6F-952E-D81FA8F1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0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526E8B9-22C0-4DAC-1037-0E8EDDE79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F97A047-47E3-2622-F629-FB57C9359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6CF249-978E-500E-7D60-FFF3D464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F07A60-B9A7-154F-9924-EE2F5FE2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36F441-17C4-18FF-088F-8AF2DCA2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9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E180F7-2C2A-DE81-6426-32AD0602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CA618B-5907-8690-FD9F-3B6CB8C0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2AC767-1B1B-956A-7BA1-7477A1B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18B5-0045-0BD4-9CFD-B0A52908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4C1DBB-0B3B-F07F-29A7-984F6295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D4B2DF-70B9-FF02-7EB5-EDCF4634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12CFE5-E66E-4703-C6E9-B20F2AD6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EBCA21-4B61-9D2E-15EE-262B3679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98D24A-9519-7B4A-4A86-F60EA8D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98322C-C2C8-AA01-B9C1-43C140B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4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DB06B3-2F27-B459-DD90-D7C08A6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AE72DB-49BC-3F6E-8821-BB1BB0E4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3C876D-CD18-7DDB-8CA1-65B8F97B4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FD3B2A-FD93-5E3C-BA1A-E5847C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C8A57F-1247-D20E-7C98-1084C492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BC5E64-C88E-73EA-86D4-350B93AB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1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7CCD1C-3C7F-ACE5-6CCB-7C81372B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8A57BF-0756-4359-817F-C257D9F6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82EC496-8871-414A-2058-3FDA7E9A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7DACDCC-13E5-A087-3E98-2CE11FD59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7335FF-E92B-9D25-078D-8607A814E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50F3A4-F463-B76E-6591-251532F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147C080-BB29-7F3E-1860-D4514B37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8EA3B3-5450-A3C6-E85F-4A7CACF4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52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5BEE85-C9F1-BA97-4BAB-93E7235D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259C9E8-E744-B7F1-EE98-5C4E771B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23238C5-26C5-940F-49FF-BA1F8806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2361BD2-1F41-22EF-20CF-4AB02AE1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41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5FA0971-AECD-054C-D5B5-59B16A67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FD310B-FB8A-9A98-C669-A30E180C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D8E1CF2-5997-55D9-C2E3-B107CB96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00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0A525-FA0C-CFCB-9C54-EC762D04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A0BE61-5358-2F09-FBEE-BAB8CC67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9994FE0-20B5-1D1B-7585-7E8D59FB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C9B512-FB02-BAFF-6FEF-85965E5E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C92C00-F2D2-B1DE-4453-E9B22BE2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A6232D-3941-4C07-5B14-383BEEF4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10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B33F72-B433-69FC-EEA0-30F63FB8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76EFF1-EDE4-822F-9E86-10612403E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F32D9F5-FD7D-F661-7308-06DC061A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A10749-F91F-8150-540E-2EA6AD4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7CD617-B379-0094-C6AE-BA96A126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324C31-B59B-267D-1EFF-91464856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EA61BF9-336C-3950-29A2-734379EA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46666A4-62A3-7FC7-68E9-E3C67D25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B6EDDE-F4DB-0AC1-9753-5E909F91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93AF-72D7-4706-A7AF-A3004361A351}" type="datetimeFigureOut">
              <a:rPr lang="he-IL" smtClean="0"/>
              <a:t>ל'/תשרי/תשפ"ד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BAD30F-24D9-892C-B58C-788FC8B9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7C2918-F32F-EF7D-583D-B2187B80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1AA0-65AB-4FDB-B267-965E1BCA7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0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13BC5BA-64A1-054F-B6B6-0E7D283FACB9}"/>
              </a:ext>
            </a:extLst>
          </p:cNvPr>
          <p:cNvSpPr/>
          <p:nvPr/>
        </p:nvSpPr>
        <p:spPr>
          <a:xfrm>
            <a:off x="1427584" y="1184988"/>
            <a:ext cx="1166326" cy="895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img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4416E9B-D0BD-218F-1116-F37C1F00AA4E}"/>
              </a:ext>
            </a:extLst>
          </p:cNvPr>
          <p:cNvSpPr/>
          <p:nvPr/>
        </p:nvSpPr>
        <p:spPr>
          <a:xfrm>
            <a:off x="3565321" y="1073791"/>
            <a:ext cx="1275127" cy="1006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blur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8C9AD14-E452-5A78-293E-2FEA73A0A20B}"/>
              </a:ext>
            </a:extLst>
          </p:cNvPr>
          <p:cNvSpPr/>
          <p:nvPr/>
        </p:nvSpPr>
        <p:spPr>
          <a:xfrm>
            <a:off x="5603846" y="1073791"/>
            <a:ext cx="1367405" cy="947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threshold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FF35D8-9E2D-55D6-F943-5A4F33CE3A4A}"/>
              </a:ext>
            </a:extLst>
          </p:cNvPr>
          <p:cNvSpPr/>
          <p:nvPr/>
        </p:nvSpPr>
        <p:spPr>
          <a:xfrm>
            <a:off x="7709483" y="1073791"/>
            <a:ext cx="1367405" cy="947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Morpholgy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D3BED62-8439-BA29-794A-A7FC5BF48AC1}"/>
              </a:ext>
            </a:extLst>
          </p:cNvPr>
          <p:cNvSpPr/>
          <p:nvPr/>
        </p:nvSpPr>
        <p:spPr>
          <a:xfrm>
            <a:off x="7709483" y="2835479"/>
            <a:ext cx="1367405" cy="85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Elipse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4022948-04AB-6085-3B7B-2B9972BBD1E8}"/>
              </a:ext>
            </a:extLst>
          </p:cNvPr>
          <p:cNvCxnSpPr/>
          <p:nvPr/>
        </p:nvCxnSpPr>
        <p:spPr>
          <a:xfrm>
            <a:off x="8422547" y="3749879"/>
            <a:ext cx="0" cy="7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209602A-957B-02B6-E6BE-33BA062D50E9}"/>
              </a:ext>
            </a:extLst>
          </p:cNvPr>
          <p:cNvSpPr txBox="1"/>
          <p:nvPr/>
        </p:nvSpPr>
        <p:spPr>
          <a:xfrm>
            <a:off x="6702787" y="4739780"/>
            <a:ext cx="23657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Perimeter pixels to mm</a:t>
            </a: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F991EEE4-1839-E520-60F9-2EEA21E659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3910" y="1577259"/>
            <a:ext cx="971411" cy="5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616056F-B6D3-1435-D8F2-9D4AC2A395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40448" y="1547769"/>
            <a:ext cx="763398" cy="2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64D79C9D-7584-B6FD-71AD-75A9F43B06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71251" y="1547769"/>
            <a:ext cx="73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F6F8AD65-C85B-F53F-918A-65C3B8B6700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393186" y="2021747"/>
            <a:ext cx="0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251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michael scheinfeild</dc:creator>
  <cp:lastModifiedBy>michael scheinfeild</cp:lastModifiedBy>
  <cp:revision>1</cp:revision>
  <dcterms:created xsi:type="dcterms:W3CDTF">2023-10-15T12:04:25Z</dcterms:created>
  <dcterms:modified xsi:type="dcterms:W3CDTF">2023-10-15T12:06:15Z</dcterms:modified>
</cp:coreProperties>
</file>