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D75E8E-3D42-710C-CE9A-CD74D63D9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8E2293-02D2-C79A-9B02-6DD07F25B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7D51B9-4283-6343-79FA-F60C457E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A37E9A-12D2-A345-7260-5AC724C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6D22CE-22EE-2BDF-35D1-2155AA9F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44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6988F-1EFC-39DC-5F69-14F0346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4B620E-5465-4E30-A185-E462A057B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95EB41-9EA1-6FCD-B629-CF15740D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F07D53-E69B-3808-D6BC-54CF2113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29ED21-B0FE-D62A-BA47-CC7248D3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9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618F65D-E636-FB43-5278-825DE4F89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07FB76-1A7C-C60D-8692-E291C8A6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0AEB060-C03A-78BA-F816-4CD5EF03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B05DFE-EC33-AB66-B1E6-621BB5DF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07105C-D533-F2E6-9CDA-9F3D3095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0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383EB6-5DE9-D7BA-9972-EF33C0E3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3F7A66-26EB-9070-5A5E-3AB459B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8F703F-4710-07E4-6A19-AE9AD21E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C2262B-09B7-5D09-13DD-73A17DDC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CCF6C4-CFFD-9AE3-A621-0706A0AC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68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B15343-F4CC-66CF-53E1-B3742188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EA97BB-5508-1980-A26D-E0D1A74C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75715A-7129-8D2E-3638-B1FF58F6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320562-C6EC-2CEE-756B-B1CE21B3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CCB8BD-7054-F744-6B01-B05DF780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724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0CC51D-371B-0B51-8F3F-31342909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B59DEB-9C81-ABCE-69CE-69918D8D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43FBC14-3C8E-6373-4FEB-CCC74381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0A1488-C15D-3E72-5F35-FAA5646C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FEE804-ABC6-B840-3F7D-9412897D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E186C8-CCD3-6487-7522-66DAF0C3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196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E09236-EB14-CACE-AB13-965F1C08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496DEF-09AF-F43C-7976-C2EC4F0D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A94D5B-2BA6-1348-A155-39018938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BD22649-9B37-699E-2FC5-69871BF05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BD92B8F-5DF8-025C-2F41-8D9B476D1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5F2CC9B-5E9C-F9C1-A6B0-EDFF47F2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5A15DFA-FA41-C576-24B9-269F45D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DA52FE9-C40A-6F03-3770-2CEFB9B2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790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EAF01F-C457-888E-2C9A-64464312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0145476-DE24-66A2-DAE6-1E5CC063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2C0FED5-2121-3285-3C00-3393E134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6E0C543-CE32-38D3-B65B-9EDB5988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7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DFED249-C24C-D6EB-7053-E3FFDB0A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B50E82D-C13B-27DB-A9A8-7499E08A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A3B051-175E-0FC4-94E7-46C478CA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7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70B5E0-1ED5-CF23-D191-8C450E2E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065750-4E62-9FBC-6B11-707DFC702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CA8128-1C3C-6F06-DFEA-BB3FCD95D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C8EC061-FCCC-DDD8-D865-189A194C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C2A572-6129-BF11-4BAC-2A6ACDF3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B1F9A6-24EC-3DB9-59F2-4AD94E41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64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592416-F005-23FC-BFDA-487ED7D3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B8DBC4A-34C7-724F-819A-D3C1E06FC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0956C2-3715-E998-F7CD-06AB771C1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3615C0E-E741-5678-FAFD-E080AE21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F53566-7459-2A30-530D-0341DCFD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4B1369-6321-E557-A724-C51644F1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270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50FBE1-C3F7-37A4-D61F-0CF39F6D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EC3DFD1-65D4-D237-0352-9437B9265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BE3B15-BA07-8232-187B-78B1E068D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441F-81BC-480E-BBFA-D0CF8DCABB0E}" type="datetimeFigureOut">
              <a:rPr lang="he-IL" smtClean="0"/>
              <a:t>כ"ח/תשרי/תשפ"ד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9764ED-FDD6-4A2F-49BB-3228BEB8C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F68147-08A1-1234-D1FB-23A1E906C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ED2F9-50E7-43E6-900A-83AA579C8C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8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9DA2E35-9DD0-820A-EEFB-6C8F2A2F9FB9}"/>
              </a:ext>
            </a:extLst>
          </p:cNvPr>
          <p:cNvSpPr/>
          <p:nvPr/>
        </p:nvSpPr>
        <p:spPr>
          <a:xfrm>
            <a:off x="1101012" y="653143"/>
            <a:ext cx="1189182" cy="48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Image2D</a:t>
            </a:r>
            <a:endParaRPr lang="he-IL" dirty="0"/>
          </a:p>
        </p:txBody>
      </p:sp>
      <p:sp>
        <p:nvSpPr>
          <p:cNvPr id="5" name="קוביה 4">
            <a:extLst>
              <a:ext uri="{FF2B5EF4-FFF2-40B4-BE49-F238E27FC236}">
                <a16:creationId xmlns:a16="http://schemas.microsoft.com/office/drawing/2014/main" id="{845799D4-91EB-3E47-510F-BDB00A705016}"/>
              </a:ext>
            </a:extLst>
          </p:cNvPr>
          <p:cNvSpPr/>
          <p:nvPr/>
        </p:nvSpPr>
        <p:spPr>
          <a:xfrm>
            <a:off x="1714136" y="2239861"/>
            <a:ext cx="1359016" cy="90601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3D Volume</a:t>
            </a:r>
            <a:endParaRPr lang="he-IL" dirty="0"/>
          </a:p>
        </p:txBody>
      </p:sp>
      <p:sp>
        <p:nvSpPr>
          <p:cNvPr id="6" name="גליל 5">
            <a:extLst>
              <a:ext uri="{FF2B5EF4-FFF2-40B4-BE49-F238E27FC236}">
                <a16:creationId xmlns:a16="http://schemas.microsoft.com/office/drawing/2014/main" id="{6D200FD5-C8A3-0AD0-1D21-1734D968BF43}"/>
              </a:ext>
            </a:extLst>
          </p:cNvPr>
          <p:cNvSpPr/>
          <p:nvPr/>
        </p:nvSpPr>
        <p:spPr>
          <a:xfrm>
            <a:off x="218114" y="2147582"/>
            <a:ext cx="771787" cy="99829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Nrrd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64CE37D7-5FB3-6DF2-E8E0-C47D7CAC0466}"/>
              </a:ext>
            </a:extLst>
          </p:cNvPr>
          <p:cNvCxnSpPr/>
          <p:nvPr/>
        </p:nvCxnSpPr>
        <p:spPr>
          <a:xfrm>
            <a:off x="1101012" y="2692866"/>
            <a:ext cx="61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לבן 8">
            <a:extLst>
              <a:ext uri="{FF2B5EF4-FFF2-40B4-BE49-F238E27FC236}">
                <a16:creationId xmlns:a16="http://schemas.microsoft.com/office/drawing/2014/main" id="{17461FF7-6418-7A23-EA84-E956793BE018}"/>
              </a:ext>
            </a:extLst>
          </p:cNvPr>
          <p:cNvSpPr/>
          <p:nvPr/>
        </p:nvSpPr>
        <p:spPr>
          <a:xfrm>
            <a:off x="3073152" y="689609"/>
            <a:ext cx="1457630" cy="41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Preprocess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C0C62452-EA00-74F7-CA43-8F1153031CEC}"/>
              </a:ext>
            </a:extLst>
          </p:cNvPr>
          <p:cNvSpPr/>
          <p:nvPr/>
        </p:nvSpPr>
        <p:spPr>
          <a:xfrm>
            <a:off x="5140397" y="2373485"/>
            <a:ext cx="1457630" cy="41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Preprocess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7BF42BFD-30A0-A41B-1573-17F3459F935F}"/>
              </a:ext>
            </a:extLst>
          </p:cNvPr>
          <p:cNvSpPr/>
          <p:nvPr/>
        </p:nvSpPr>
        <p:spPr>
          <a:xfrm>
            <a:off x="3542890" y="2360901"/>
            <a:ext cx="878107" cy="41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Slice</a:t>
            </a:r>
            <a:endParaRPr lang="he-IL" dirty="0"/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6C597D4-B2D9-56DA-A1F8-41BAE7ACFAC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 flipV="1">
            <a:off x="3073152" y="2567031"/>
            <a:ext cx="469738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C4BA0306-0B01-41FA-5C89-AA6A57D08B17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4420997" y="2567031"/>
            <a:ext cx="719400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4AE18B8-353F-F88C-9137-BBDED91AE94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2290194" y="895739"/>
            <a:ext cx="782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מלבן 20">
            <a:extLst>
              <a:ext uri="{FF2B5EF4-FFF2-40B4-BE49-F238E27FC236}">
                <a16:creationId xmlns:a16="http://schemas.microsoft.com/office/drawing/2014/main" id="{C5CBE198-8306-9CEB-6633-4EF1DEF1A389}"/>
              </a:ext>
            </a:extLst>
          </p:cNvPr>
          <p:cNvSpPr/>
          <p:nvPr/>
        </p:nvSpPr>
        <p:spPr>
          <a:xfrm>
            <a:off x="7004807" y="2373485"/>
            <a:ext cx="1006679" cy="478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</a:t>
            </a:r>
            <a:r>
              <a:rPr lang="en-GB" dirty="0" err="1"/>
              <a:t>esize</a:t>
            </a:r>
            <a:endParaRPr lang="he-IL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363E6242-6D8F-76BD-4EB6-1D8F177316CD}"/>
              </a:ext>
            </a:extLst>
          </p:cNvPr>
          <p:cNvCxnSpPr/>
          <p:nvPr/>
        </p:nvCxnSpPr>
        <p:spPr>
          <a:xfrm>
            <a:off x="4236440" y="1138335"/>
            <a:ext cx="3137483" cy="110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2039E2AD-D0B4-8B64-455F-8630A21216C9}"/>
              </a:ext>
            </a:extLst>
          </p:cNvPr>
          <p:cNvSpPr txBox="1"/>
          <p:nvPr/>
        </p:nvSpPr>
        <p:spPr>
          <a:xfrm>
            <a:off x="5704841" y="1644242"/>
            <a:ext cx="54495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Size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25E8B46-448E-7ACD-CDDE-AA31AEDDE823}"/>
              </a:ext>
            </a:extLst>
          </p:cNvPr>
          <p:cNvSpPr txBox="1"/>
          <p:nvPr/>
        </p:nvSpPr>
        <p:spPr>
          <a:xfrm>
            <a:off x="5237855" y="2852257"/>
            <a:ext cx="123630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GB" sz="1200" dirty="0"/>
              <a:t>Crop image</a:t>
            </a:r>
          </a:p>
          <a:p>
            <a:pPr algn="l"/>
            <a:r>
              <a:rPr lang="en-GB" sz="1200" dirty="0"/>
              <a:t>Normalize image</a:t>
            </a:r>
            <a:endParaRPr lang="he-IL" sz="1200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958A8FF5-270F-A55F-4A70-79F601096171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6598027" y="2579615"/>
            <a:ext cx="406780" cy="3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EF0BCA9C-30FB-A4E5-49C6-CF8BBD1FFC90}"/>
              </a:ext>
            </a:extLst>
          </p:cNvPr>
          <p:cNvSpPr txBox="1"/>
          <p:nvPr/>
        </p:nvSpPr>
        <p:spPr>
          <a:xfrm>
            <a:off x="3028257" y="1098872"/>
            <a:ext cx="123630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GB" sz="1200" dirty="0"/>
              <a:t>Crop image</a:t>
            </a:r>
          </a:p>
          <a:p>
            <a:pPr algn="l"/>
            <a:r>
              <a:rPr lang="en-GB" sz="1200" dirty="0"/>
              <a:t>Normalize image</a:t>
            </a:r>
            <a:endParaRPr lang="he-IL" sz="1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4B95741F-F0A2-F159-3C56-6AD21DD9F8E7}"/>
              </a:ext>
            </a:extLst>
          </p:cNvPr>
          <p:cNvSpPr/>
          <p:nvPr/>
        </p:nvSpPr>
        <p:spPr>
          <a:xfrm>
            <a:off x="7706533" y="614944"/>
            <a:ext cx="1479427" cy="968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Match Sift</a:t>
            </a:r>
          </a:p>
          <a:p>
            <a:pPr algn="ctr"/>
            <a:r>
              <a:rPr lang="en-GB" dirty="0"/>
              <a:t>And Transform</a:t>
            </a:r>
            <a:endParaRPr lang="he-IL" dirty="0"/>
          </a:p>
        </p:txBody>
      </p: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7698728B-A9CA-DAE9-1CB3-BBC1CEDF2F71}"/>
              </a:ext>
            </a:extLst>
          </p:cNvPr>
          <p:cNvCxnSpPr/>
          <p:nvPr/>
        </p:nvCxnSpPr>
        <p:spPr>
          <a:xfrm>
            <a:off x="4597167" y="895739"/>
            <a:ext cx="3011648" cy="38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4E92726A-CDFE-2AE4-B5F0-05A395124B42}"/>
              </a:ext>
            </a:extLst>
          </p:cNvPr>
          <p:cNvCxnSpPr>
            <a:stCxn id="21" idx="3"/>
          </p:cNvCxnSpPr>
          <p:nvPr/>
        </p:nvCxnSpPr>
        <p:spPr>
          <a:xfrm flipV="1">
            <a:off x="8011486" y="1644242"/>
            <a:ext cx="327171" cy="96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84A5E2A8-17FB-2F07-D430-A947BF5276D5}"/>
              </a:ext>
            </a:extLst>
          </p:cNvPr>
          <p:cNvCxnSpPr>
            <a:cxnSpLocks/>
          </p:cNvCxnSpPr>
          <p:nvPr/>
        </p:nvCxnSpPr>
        <p:spPr>
          <a:xfrm>
            <a:off x="9185960" y="745236"/>
            <a:ext cx="18203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F91EF09E-201F-9517-3D25-A87F76021D1C}"/>
              </a:ext>
            </a:extLst>
          </p:cNvPr>
          <p:cNvSpPr txBox="1"/>
          <p:nvPr/>
        </p:nvSpPr>
        <p:spPr>
          <a:xfrm>
            <a:off x="9301054" y="729540"/>
            <a:ext cx="9754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 err="1"/>
              <a:t>imgaeGt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C5FCDDAF-34DA-DA8D-9F5A-EEB4136A8EE3}"/>
              </a:ext>
            </a:extLst>
          </p:cNvPr>
          <p:cNvSpPr txBox="1"/>
          <p:nvPr/>
        </p:nvSpPr>
        <p:spPr>
          <a:xfrm>
            <a:off x="9425485" y="1401023"/>
            <a:ext cx="106477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 err="1"/>
              <a:t>ImageRef</a:t>
            </a:r>
            <a:endParaRPr lang="en-GB" dirty="0"/>
          </a:p>
          <a:p>
            <a:r>
              <a:rPr lang="en-GB" dirty="0"/>
              <a:t>Warped</a:t>
            </a:r>
            <a:endParaRPr lang="he-IL" dirty="0"/>
          </a:p>
        </p:txBody>
      </p: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69D15687-8FD4-004B-DE53-16A2809E276D}"/>
              </a:ext>
            </a:extLst>
          </p:cNvPr>
          <p:cNvCxnSpPr/>
          <p:nvPr/>
        </p:nvCxnSpPr>
        <p:spPr>
          <a:xfrm>
            <a:off x="9185960" y="1329704"/>
            <a:ext cx="88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מלבן 39">
            <a:extLst>
              <a:ext uri="{FF2B5EF4-FFF2-40B4-BE49-F238E27FC236}">
                <a16:creationId xmlns:a16="http://schemas.microsoft.com/office/drawing/2014/main" id="{2853C962-1237-6A3F-EC72-52C5638EE6F6}"/>
              </a:ext>
            </a:extLst>
          </p:cNvPr>
          <p:cNvSpPr/>
          <p:nvPr/>
        </p:nvSpPr>
        <p:spPr>
          <a:xfrm>
            <a:off x="7552431" y="3747191"/>
            <a:ext cx="2667699" cy="545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1400" dirty="0"/>
              <a:t>Check </a:t>
            </a:r>
            <a:r>
              <a:rPr lang="en-GB" sz="1400" dirty="0" err="1"/>
              <a:t>Rotation,translation</a:t>
            </a:r>
            <a:r>
              <a:rPr lang="en-GB" sz="1400" dirty="0"/>
              <a:t> range</a:t>
            </a:r>
            <a:endParaRPr lang="he-IL" sz="1400" dirty="0"/>
          </a:p>
        </p:txBody>
      </p:sp>
      <p:cxnSp>
        <p:nvCxnSpPr>
          <p:cNvPr id="42" name="מחבר חץ ישר 41">
            <a:extLst>
              <a:ext uri="{FF2B5EF4-FFF2-40B4-BE49-F238E27FC236}">
                <a16:creationId xmlns:a16="http://schemas.microsoft.com/office/drawing/2014/main" id="{A640A744-7E16-88DB-C217-9669A51D2C2F}"/>
              </a:ext>
            </a:extLst>
          </p:cNvPr>
          <p:cNvCxnSpPr>
            <a:cxnSpLocks/>
          </p:cNvCxnSpPr>
          <p:nvPr/>
        </p:nvCxnSpPr>
        <p:spPr>
          <a:xfrm>
            <a:off x="9425485" y="1329704"/>
            <a:ext cx="0" cy="235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מחבר חץ ישר 43">
            <a:extLst>
              <a:ext uri="{FF2B5EF4-FFF2-40B4-BE49-F238E27FC236}">
                <a16:creationId xmlns:a16="http://schemas.microsoft.com/office/drawing/2014/main" id="{795FFB8B-B665-3A48-6220-2D00A3488A67}"/>
              </a:ext>
            </a:extLst>
          </p:cNvPr>
          <p:cNvCxnSpPr>
            <a:cxnSpLocks/>
          </p:cNvCxnSpPr>
          <p:nvPr/>
        </p:nvCxnSpPr>
        <p:spPr>
          <a:xfrm>
            <a:off x="10880521" y="745236"/>
            <a:ext cx="0" cy="29461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מלבן: פינות מעוגלות 49">
            <a:extLst>
              <a:ext uri="{FF2B5EF4-FFF2-40B4-BE49-F238E27FC236}">
                <a16:creationId xmlns:a16="http://schemas.microsoft.com/office/drawing/2014/main" id="{AEC55BFE-221B-A16D-AC35-E19124DF5E31}"/>
              </a:ext>
            </a:extLst>
          </p:cNvPr>
          <p:cNvSpPr/>
          <p:nvPr/>
        </p:nvSpPr>
        <p:spPr>
          <a:xfrm>
            <a:off x="8686646" y="4783671"/>
            <a:ext cx="1820411" cy="658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</a:t>
            </a:r>
            <a:r>
              <a:rPr lang="en-GB" dirty="0"/>
              <a:t>SIM</a:t>
            </a:r>
            <a:endParaRPr lang="he-IL" dirty="0"/>
          </a:p>
        </p:txBody>
      </p: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437DA67D-0E6B-3ED1-7A7A-E1CA537048D9}"/>
              </a:ext>
            </a:extLst>
          </p:cNvPr>
          <p:cNvCxnSpPr>
            <a:cxnSpLocks/>
          </p:cNvCxnSpPr>
          <p:nvPr/>
        </p:nvCxnSpPr>
        <p:spPr>
          <a:xfrm>
            <a:off x="9185975" y="4496499"/>
            <a:ext cx="0" cy="2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חץ: למטה 54">
            <a:extLst>
              <a:ext uri="{FF2B5EF4-FFF2-40B4-BE49-F238E27FC236}">
                <a16:creationId xmlns:a16="http://schemas.microsoft.com/office/drawing/2014/main" id="{9014EEA0-4F8B-550F-5546-E2FE3C15227B}"/>
              </a:ext>
            </a:extLst>
          </p:cNvPr>
          <p:cNvSpPr/>
          <p:nvPr/>
        </p:nvSpPr>
        <p:spPr>
          <a:xfrm>
            <a:off x="9425485" y="5813571"/>
            <a:ext cx="431579" cy="5136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17F7024E-FA87-E89A-9DD6-5B4BFB599B4D}"/>
              </a:ext>
            </a:extLst>
          </p:cNvPr>
          <p:cNvCxnSpPr>
            <a:stCxn id="40" idx="1"/>
          </p:cNvCxnSpPr>
          <p:nvPr/>
        </p:nvCxnSpPr>
        <p:spPr>
          <a:xfrm flipH="1" flipV="1">
            <a:off x="6763866" y="3998861"/>
            <a:ext cx="788565" cy="2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0DF58B1B-13BC-4B23-5EBB-452CC03481E5}"/>
              </a:ext>
            </a:extLst>
          </p:cNvPr>
          <p:cNvSpPr txBox="1"/>
          <p:nvPr/>
        </p:nvSpPr>
        <p:spPr>
          <a:xfrm>
            <a:off x="6645564" y="4238247"/>
            <a:ext cx="5870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EXIT</a:t>
            </a:r>
            <a:endParaRPr lang="he-IL" dirty="0"/>
          </a:p>
        </p:txBody>
      </p:sp>
      <p:cxnSp>
        <p:nvCxnSpPr>
          <p:cNvPr id="62" name="מחבר: מרפקי 61">
            <a:extLst>
              <a:ext uri="{FF2B5EF4-FFF2-40B4-BE49-F238E27FC236}">
                <a16:creationId xmlns:a16="http://schemas.microsoft.com/office/drawing/2014/main" id="{62BB59CD-FF0C-BE0B-4AD5-72406F42C9E4}"/>
              </a:ext>
            </a:extLst>
          </p:cNvPr>
          <p:cNvCxnSpPr>
            <a:cxnSpLocks/>
          </p:cNvCxnSpPr>
          <p:nvPr/>
        </p:nvCxnSpPr>
        <p:spPr>
          <a:xfrm rot="5400000">
            <a:off x="9735734" y="3620160"/>
            <a:ext cx="1681859" cy="607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DF8E4D89-AD97-DEA8-9C7D-98632F352952}"/>
              </a:ext>
            </a:extLst>
          </p:cNvPr>
          <p:cNvCxnSpPr/>
          <p:nvPr/>
        </p:nvCxnSpPr>
        <p:spPr>
          <a:xfrm rot="10800000" flipV="1">
            <a:off x="10220131" y="3429000"/>
            <a:ext cx="660391" cy="3796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5557B788-6098-1D43-C29F-7157BA8EB48C}"/>
              </a:ext>
            </a:extLst>
          </p:cNvPr>
          <p:cNvCxnSpPr/>
          <p:nvPr/>
        </p:nvCxnSpPr>
        <p:spPr>
          <a:xfrm rot="5400000">
            <a:off x="8411323" y="3769508"/>
            <a:ext cx="1788801" cy="23952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מלבן: פינות מעוגלות 70">
            <a:extLst>
              <a:ext uri="{FF2B5EF4-FFF2-40B4-BE49-F238E27FC236}">
                <a16:creationId xmlns:a16="http://schemas.microsoft.com/office/drawing/2014/main" id="{9DD7C7FD-B336-198D-DD54-8E8834312B4A}"/>
              </a:ext>
            </a:extLst>
          </p:cNvPr>
          <p:cNvSpPr/>
          <p:nvPr/>
        </p:nvSpPr>
        <p:spPr>
          <a:xfrm>
            <a:off x="7004806" y="5964572"/>
            <a:ext cx="1681839" cy="2784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Image,FrameID</a:t>
            </a:r>
            <a:endParaRPr lang="he-IL" dirty="0"/>
          </a:p>
        </p:txBody>
      </p:sp>
      <p:cxnSp>
        <p:nvCxnSpPr>
          <p:cNvPr id="75" name="מחבר: מרפקי 74">
            <a:extLst>
              <a:ext uri="{FF2B5EF4-FFF2-40B4-BE49-F238E27FC236}">
                <a16:creationId xmlns:a16="http://schemas.microsoft.com/office/drawing/2014/main" id="{FB21596A-2E85-1743-7A92-6B27AC2D4AF0}"/>
              </a:ext>
            </a:extLst>
          </p:cNvPr>
          <p:cNvCxnSpPr>
            <a:cxnSpLocks/>
            <a:stCxn id="5" idx="3"/>
            <a:endCxn id="71" idx="1"/>
          </p:cNvCxnSpPr>
          <p:nvPr/>
        </p:nvCxnSpPr>
        <p:spPr>
          <a:xfrm rot="16200000" flipH="1">
            <a:off x="3163628" y="2262636"/>
            <a:ext cx="2957942" cy="4724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B7231D13-FE66-1E0B-5988-B6CCDE4AF245}"/>
              </a:ext>
            </a:extLst>
          </p:cNvPr>
          <p:cNvSpPr txBox="1"/>
          <p:nvPr/>
        </p:nvSpPr>
        <p:spPr>
          <a:xfrm>
            <a:off x="10288872" y="6103814"/>
            <a:ext cx="7007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Score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47605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</Words>
  <Application>Microsoft Office PowerPoint</Application>
  <PresentationFormat>מסך רחב</PresentationFormat>
  <Paragraphs>22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michael scheinfeild</dc:creator>
  <cp:lastModifiedBy>michael scheinfeild</cp:lastModifiedBy>
  <cp:revision>3</cp:revision>
  <dcterms:created xsi:type="dcterms:W3CDTF">2023-10-13T14:26:51Z</dcterms:created>
  <dcterms:modified xsi:type="dcterms:W3CDTF">2023-10-13T14:54:10Z</dcterms:modified>
</cp:coreProperties>
</file>