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19" r:id="rId5"/>
    <p:sldId id="417" r:id="rId6"/>
    <p:sldId id="422" r:id="rId7"/>
    <p:sldId id="423" r:id="rId8"/>
    <p:sldId id="424" r:id="rId9"/>
    <p:sldId id="425" r:id="rId10"/>
    <p:sldId id="426" r:id="rId11"/>
    <p:sldId id="427" r:id="rId12"/>
    <p:sldId id="434" r:id="rId13"/>
    <p:sldId id="435" r:id="rId14"/>
    <p:sldId id="429" r:id="rId15"/>
    <p:sldId id="430" r:id="rId16"/>
    <p:sldId id="437" r:id="rId17"/>
    <p:sldId id="432" r:id="rId18"/>
    <p:sldId id="433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7368" autoAdjust="0"/>
  </p:normalViewPr>
  <p:slideViewPr>
    <p:cSldViewPr snapToObjects="1" showGuides="1">
      <p:cViewPr varScale="1">
        <p:scale>
          <a:sx n="91" d="100"/>
          <a:sy n="91" d="100"/>
        </p:scale>
        <p:origin x="-1122" y="-180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8B47A-F057-42A6-A398-00F78FC959B0}" type="datetimeFigureOut">
              <a:rPr lang="de-DE" smtClean="0"/>
              <a:pPr/>
              <a:t>07.04.2011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4004E-3F14-4021-B688-35877AB4F8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07.04.2011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=""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07.04.2011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1304" y="1307405"/>
            <a:ext cx="3315867" cy="154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Praxis – </a:t>
            </a:r>
            <a:r>
              <a:rPr lang="en-US" dirty="0" smtClean="0"/>
              <a:t>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Hudson/Jenkins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6" y="3932634"/>
            <a:ext cx="685804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smtClean="0"/>
              <a:t>Container</a:t>
            </a:r>
            <a:endParaRPr lang="de-DE" sz="2000" dirty="0" smtClean="0"/>
          </a:p>
          <a:p>
            <a:pPr lvl="1"/>
            <a:r>
              <a:rPr lang="de-DE" sz="2000" dirty="0" smtClean="0"/>
              <a:t>Automatischer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</a:t>
            </a:r>
            <a:r>
              <a:rPr lang="de-DE" sz="2000" dirty="0" smtClean="0"/>
              <a:t>Build durch Hudson/Jenkins</a:t>
            </a:r>
            <a:endParaRPr lang="de-DE" sz="2000" dirty="0" smtClean="0"/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</a:t>
            </a:r>
            <a:r>
              <a:rPr lang="de-DE" sz="2000" dirty="0" smtClean="0"/>
              <a:t>Support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</a:t>
            </a:r>
            <a:r>
              <a:rPr lang="en-US" sz="3200" dirty="0" smtClean="0"/>
              <a:t>Injected </a:t>
            </a:r>
            <a:r>
              <a:rPr lang="en-US" sz="3200" dirty="0" smtClean="0"/>
              <a:t>Seam </a:t>
            </a:r>
            <a:r>
              <a:rPr lang="en-US" sz="3200" dirty="0" smtClean="0"/>
              <a:t>Test </a:t>
            </a:r>
            <a:endParaRPr lang="en-US" sz="3200" dirty="0" smtClean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</a:t>
            </a:r>
            <a:r>
              <a:rPr lang="en-US" sz="3200" dirty="0" smtClean="0"/>
              <a:t>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</a:t>
            </a:r>
            <a:r>
              <a:rPr lang="en-US" dirty="0" smtClean="0"/>
              <a:t>und </a:t>
            </a:r>
            <a:r>
              <a:rPr lang="en-US" dirty="0" err="1" smtClean="0"/>
              <a:t>Arquillian</a:t>
            </a:r>
            <a:r>
              <a:rPr lang="en-US" dirty="0" smtClean="0"/>
              <a:t> </a:t>
            </a:r>
            <a:r>
              <a:rPr lang="en-US" dirty="0" smtClean="0"/>
              <a:t>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</a:t>
            </a:r>
            <a:r>
              <a:rPr lang="en-US" sz="2000" dirty="0" smtClean="0"/>
              <a:t>Support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Extension</a:t>
            </a:r>
            <a:r>
              <a:rPr lang="en-US" sz="2000" dirty="0" smtClean="0"/>
              <a:t>? </a:t>
            </a:r>
          </a:p>
          <a:p>
            <a:pPr lvl="1"/>
            <a:r>
              <a:rPr lang="en-US" sz="2000" dirty="0" smtClean="0"/>
              <a:t>Extending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MavenArtifactResolver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ShrinkWrap</a:t>
            </a:r>
            <a:r>
              <a:rPr lang="en-US" sz="2000" dirty="0" smtClean="0">
                <a:sym typeface="Wingdings" pitchFamily="2" charset="2"/>
              </a:rPr>
              <a:t> API</a:t>
            </a:r>
            <a:endParaRPr lang="en-US" sz="2000" dirty="0" smtClean="0"/>
          </a:p>
          <a:p>
            <a:pPr lvl="1"/>
            <a:r>
              <a:rPr lang="en-US" sz="2000" dirty="0" err="1" smtClean="0"/>
              <a:t>JSFUnit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</a:t>
            </a:r>
            <a:r>
              <a:rPr lang="en-US" sz="2000" dirty="0" smtClean="0"/>
              <a:t>Integration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23850" y="6601800"/>
            <a:ext cx="6913563" cy="153888"/>
          </a:xfrm>
        </p:spPr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027"/>
            <a:ext cx="914400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103" y="1177294"/>
            <a:ext cx="7328297" cy="497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Blick in die Zukunft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1.0.0.Alpha5 out</a:t>
            </a:r>
            <a:r>
              <a:rPr lang="de-DE" sz="2000" dirty="0" smtClean="0"/>
              <a:t>, 1.0.0.Beta1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week</a:t>
            </a:r>
            <a:r>
              <a:rPr lang="de-DE" sz="2000" dirty="0" smtClean="0"/>
              <a:t> (-;</a:t>
            </a:r>
          </a:p>
          <a:p>
            <a:pPr lvl="1"/>
            <a:r>
              <a:rPr lang="de-DE" sz="2000" dirty="0" smtClean="0"/>
              <a:t>Weitere Container </a:t>
            </a:r>
            <a:r>
              <a:rPr lang="de-DE" sz="2000" dirty="0" smtClean="0"/>
              <a:t>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Containers</a:t>
            </a:r>
            <a:endParaRPr lang="de-DE" sz="2000" dirty="0" smtClean="0"/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E-Mail</a:t>
            </a:r>
            <a:endParaRPr lang="de-DE" sz="2000" b="1" dirty="0" smtClean="0"/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http://</a:t>
            </a:r>
            <a:r>
              <a:rPr lang="de-DE" sz="2000" dirty="0" smtClean="0"/>
              <a:t>github.com/michaelschuetz/seamArquillian-bed2011</a:t>
            </a:r>
            <a:endParaRPr lang="de-DE" sz="2000" dirty="0" smtClean="0"/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ich…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 </a:t>
            </a:r>
            <a:endParaRPr kumimoji="0" lang="de-DE" sz="3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/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lang="de-DE" sz="2400" i="0" kern="0" dirty="0" smtClean="0">
                <a:solidFill>
                  <a:srgbClr val="3F3F3F"/>
                </a:solidFill>
                <a:cs typeface="Calibri" pitchFamily="34" charset="0"/>
              </a:rPr>
              <a:t>-Gruppe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-540568" y="4869160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BED-Con 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2011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lang="de-DE" sz="2400" i="0" kern="0" dirty="0" smtClean="0">
                <a:solidFill>
                  <a:srgbClr val="3F3F3F"/>
                </a:solidFill>
                <a:cs typeface="Calibri" pitchFamily="34" charset="0"/>
              </a:rPr>
              <a:t>(-: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Was erwartet Euch heute?</a:t>
            </a:r>
            <a:endParaRPr lang="de-DE" sz="2000" dirty="0" smtClean="0"/>
          </a:p>
          <a:p>
            <a:pPr lvl="1"/>
            <a:r>
              <a:rPr lang="en-US" sz="2000" dirty="0" err="1" smtClean="0"/>
              <a:t>Einleitung</a:t>
            </a:r>
            <a:endParaRPr lang="en-US" sz="2000" dirty="0" smtClean="0"/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</a:t>
            </a:r>
            <a:r>
              <a:rPr lang="en-US" sz="2000" dirty="0" smtClean="0"/>
              <a:t>Warm-Up</a:t>
            </a:r>
          </a:p>
          <a:p>
            <a:pPr lvl="1"/>
            <a:r>
              <a:rPr lang="en-US" sz="2000" dirty="0" err="1" smtClean="0"/>
              <a:t>Fokus</a:t>
            </a:r>
            <a:r>
              <a:rPr lang="en-US" sz="2000" dirty="0" smtClean="0"/>
              <a:t> auf die Praxis</a:t>
            </a:r>
          </a:p>
          <a:p>
            <a:pPr lvl="1"/>
            <a:r>
              <a:rPr lang="en-US" sz="2000" dirty="0" smtClean="0"/>
              <a:t>Live Coding</a:t>
            </a:r>
            <a:endParaRPr lang="en-US" sz="2000" dirty="0" smtClean="0"/>
          </a:p>
          <a:p>
            <a:pPr lvl="1"/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Blick</a:t>
            </a:r>
            <a:r>
              <a:rPr lang="en-US" sz="2000" dirty="0" smtClean="0"/>
              <a:t> in die </a:t>
            </a:r>
            <a:r>
              <a:rPr lang="en-US" sz="2000" dirty="0" err="1" smtClean="0"/>
              <a:t>Zukunft</a:t>
            </a: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</a:t>
            </a:r>
            <a:r>
              <a:rPr lang="de-DE" dirty="0" smtClean="0"/>
              <a:t>? Ich dachte das ist veraltet?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Warum setzen wir noch auf Seam2?</a:t>
            </a:r>
            <a:endParaRPr lang="de-DE" sz="2000" dirty="0" smtClean="0"/>
          </a:p>
          <a:p>
            <a:pPr lvl="1"/>
            <a:r>
              <a:rPr lang="en-US" sz="2000" dirty="0" smtClean="0"/>
              <a:t>Cool: Seam 3, CDI, Weld, Java EE 6, JSF 2, GF3,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3 – </a:t>
            </a:r>
            <a:r>
              <a:rPr lang="en-US" sz="2000" dirty="0" err="1" smtClean="0"/>
              <a:t>Sammlung</a:t>
            </a:r>
            <a:r>
              <a:rPr lang="en-US" sz="2000" dirty="0" smtClean="0"/>
              <a:t> </a:t>
            </a:r>
            <a:r>
              <a:rPr lang="en-US" sz="2000" dirty="0" err="1" smtClean="0"/>
              <a:t>unabhängiger</a:t>
            </a:r>
            <a:r>
              <a:rPr lang="en-US" sz="2000" dirty="0" smtClean="0"/>
              <a:t> Module</a:t>
            </a:r>
          </a:p>
          <a:p>
            <a:pPr lvl="1"/>
            <a:r>
              <a:rPr lang="en-US" sz="2000" dirty="0" err="1" smtClean="0"/>
              <a:t>Erstes</a:t>
            </a:r>
            <a:r>
              <a:rPr lang="en-US" sz="2000" dirty="0" smtClean="0"/>
              <a:t> Final Release </a:t>
            </a:r>
            <a:r>
              <a:rPr lang="en-US" sz="2000" dirty="0" smtClean="0"/>
              <a:t>des </a:t>
            </a:r>
            <a:r>
              <a:rPr lang="en-US" sz="2000" dirty="0" err="1" smtClean="0"/>
              <a:t>kompletten</a:t>
            </a:r>
            <a:r>
              <a:rPr lang="en-US" sz="2000" dirty="0" smtClean="0"/>
              <a:t> </a:t>
            </a:r>
            <a:r>
              <a:rPr lang="en-US" sz="2000" dirty="0" err="1" smtClean="0"/>
              <a:t>Paketes</a:t>
            </a:r>
            <a:r>
              <a:rPr lang="en-US" sz="2000" dirty="0" smtClean="0"/>
              <a:t> 8 </a:t>
            </a:r>
            <a:r>
              <a:rPr lang="en-US" sz="2000" dirty="0" err="1" smtClean="0"/>
              <a:t>Tage</a:t>
            </a:r>
            <a:r>
              <a:rPr lang="en-US" sz="2000" dirty="0" smtClean="0"/>
              <a:t> alt (-:</a:t>
            </a:r>
          </a:p>
          <a:p>
            <a:pPr lvl="1"/>
            <a:r>
              <a:rPr lang="en-US" sz="2000" dirty="0" smtClean="0"/>
              <a:t>Portal Context!</a:t>
            </a:r>
            <a:endParaRPr lang="en-US" sz="2000" dirty="0" smtClean="0"/>
          </a:p>
          <a:p>
            <a:pPr lvl="2"/>
            <a:r>
              <a:rPr lang="en-US" sz="2000" dirty="0" err="1" smtClean="0"/>
              <a:t>GateIn</a:t>
            </a:r>
            <a:r>
              <a:rPr lang="en-US" sz="2000" dirty="0" smtClean="0"/>
              <a:t> 3.1. </a:t>
            </a:r>
            <a:r>
              <a:rPr lang="en-US" sz="2000" dirty="0" smtClean="0"/>
              <a:t>“final</a:t>
            </a:r>
            <a:r>
              <a:rPr lang="en-US" sz="2000" dirty="0" smtClean="0"/>
              <a:t>” (JBoss Portal + </a:t>
            </a:r>
            <a:r>
              <a:rPr lang="en-US" sz="2000" dirty="0" err="1" smtClean="0"/>
              <a:t>exo</a:t>
            </a:r>
            <a:r>
              <a:rPr lang="en-US" sz="2000" dirty="0" smtClean="0"/>
              <a:t> + JBoss AS 5.1)</a:t>
            </a:r>
          </a:p>
          <a:p>
            <a:pPr lvl="1"/>
            <a:r>
              <a:rPr lang="en-US" sz="2000" dirty="0" err="1" smtClean="0"/>
              <a:t>Keine</a:t>
            </a:r>
            <a:r>
              <a:rPr lang="en-US" sz="2000" dirty="0" smtClean="0"/>
              <a:t> (</a:t>
            </a:r>
            <a:r>
              <a:rPr lang="en-US" sz="2000" dirty="0" err="1" smtClean="0"/>
              <a:t>einsatzfähige</a:t>
            </a:r>
            <a:r>
              <a:rPr lang="en-US" sz="2000" dirty="0" smtClean="0"/>
              <a:t>) </a:t>
            </a:r>
            <a:r>
              <a:rPr lang="en-US" sz="2000" dirty="0" smtClean="0"/>
              <a:t>JSF </a:t>
            </a:r>
            <a:r>
              <a:rPr lang="en-US" sz="2000" dirty="0" smtClean="0"/>
              <a:t>2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</a:t>
            </a:r>
            <a:r>
              <a:rPr lang="en-US" sz="2000" dirty="0" smtClean="0"/>
              <a:t>Bridge</a:t>
            </a:r>
          </a:p>
          <a:p>
            <a:pPr lvl="2"/>
            <a:r>
              <a:rPr lang="en-US" sz="2000" dirty="0" smtClean="0"/>
              <a:t>JBoss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3.0.0.ALPHA (JSF2 + CDI + Seam3)</a:t>
            </a:r>
          </a:p>
          <a:p>
            <a:pPr lvl="1"/>
            <a:r>
              <a:rPr lang="en-US" sz="2000" dirty="0" smtClean="0"/>
              <a:t>JBossAS6 </a:t>
            </a:r>
            <a:r>
              <a:rPr lang="en-US" sz="2000" dirty="0" smtClean="0"/>
              <a:t>final </a:t>
            </a:r>
            <a:r>
              <a:rPr lang="en-US" sz="2000" dirty="0" err="1" smtClean="0"/>
              <a:t>seit</a:t>
            </a:r>
            <a:r>
              <a:rPr lang="en-US" sz="2000" dirty="0" smtClean="0"/>
              <a:t> </a:t>
            </a:r>
            <a:r>
              <a:rPr lang="en-US" sz="2000" dirty="0" err="1" smtClean="0"/>
              <a:t>Ende</a:t>
            </a:r>
            <a:r>
              <a:rPr lang="en-US" sz="2000" dirty="0" smtClean="0"/>
              <a:t> </a:t>
            </a:r>
            <a:r>
              <a:rPr lang="en-US" sz="2000" dirty="0" smtClean="0"/>
              <a:t>2010</a:t>
            </a:r>
            <a:endParaRPr lang="en-US" sz="2000" dirty="0" smtClean="0"/>
          </a:p>
          <a:p>
            <a:pPr lvl="2"/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offizielle</a:t>
            </a:r>
            <a:r>
              <a:rPr lang="en-US" sz="2000" dirty="0" smtClean="0"/>
              <a:t> </a:t>
            </a:r>
            <a:r>
              <a:rPr lang="en-US" sz="2000" dirty="0" err="1" smtClean="0"/>
              <a:t>GateIn</a:t>
            </a:r>
            <a:r>
              <a:rPr lang="en-US" sz="2000" dirty="0" smtClean="0"/>
              <a:t> Portal Integration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</a:t>
            </a:r>
            <a:r>
              <a:rPr lang="de-DE" dirty="0" smtClean="0"/>
              <a:t>Java </a:t>
            </a:r>
            <a:r>
              <a:rPr lang="de-DE" dirty="0" smtClean="0"/>
              <a:t>EE </a:t>
            </a:r>
            <a:r>
              <a:rPr lang="de-DE" dirty="0" err="1" smtClean="0"/>
              <a:t>Testing</a:t>
            </a:r>
            <a:r>
              <a:rPr lang="de-DE" dirty="0" smtClean="0"/>
              <a:t> der Zukunft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Auf  einen Blick</a:t>
            </a:r>
            <a:endParaRPr lang="de-DE" sz="2000" dirty="0" smtClean="0"/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</a:t>
            </a:r>
            <a:endParaRPr lang="de-DE" sz="2000" dirty="0" smtClean="0"/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err="1" smtClean="0"/>
              <a:t>Supported</a:t>
            </a:r>
            <a:r>
              <a:rPr lang="de-DE" sz="2000" dirty="0" smtClean="0"/>
              <a:t> Test-Frameworks</a:t>
            </a:r>
            <a:endParaRPr lang="de-DE" sz="2000" dirty="0" smtClean="0"/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Run Modi</a:t>
            </a:r>
            <a:endParaRPr lang="de-DE" sz="2000" dirty="0" smtClean="0"/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Erstellung</a:t>
            </a:r>
            <a:r>
              <a:rPr lang="en-US" sz="2000" dirty="0" smtClean="0"/>
              <a:t> von </a:t>
            </a:r>
            <a:r>
              <a:rPr lang="en-US" sz="2000" dirty="0" err="1" smtClean="0"/>
              <a:t>Archiven</a:t>
            </a:r>
            <a:r>
              <a:rPr lang="en-US" sz="2000" dirty="0" smtClean="0"/>
              <a:t> </a:t>
            </a:r>
            <a:r>
              <a:rPr lang="en-US" sz="2000" dirty="0" err="1" smtClean="0"/>
              <a:t>mittels</a:t>
            </a:r>
            <a:r>
              <a:rPr lang="en-US" sz="2000" dirty="0" smtClean="0"/>
              <a:t> </a:t>
            </a:r>
            <a:r>
              <a:rPr lang="en-US" sz="2000" dirty="0" err="1" smtClean="0"/>
              <a:t>einfacher</a:t>
            </a:r>
            <a:r>
              <a:rPr lang="en-US" sz="2000" dirty="0" smtClean="0"/>
              <a:t> API </a:t>
            </a:r>
            <a:endParaRPr lang="en-US" sz="2000" dirty="0" smtClean="0"/>
          </a:p>
          <a:p>
            <a:pPr lvl="1"/>
            <a:r>
              <a:rPr lang="en-US" sz="2000" dirty="0" smtClean="0"/>
              <a:t>Micro </a:t>
            </a:r>
            <a:r>
              <a:rPr lang="en-US" sz="2000" dirty="0" smtClean="0"/>
              <a:t>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</a:t>
            </a:r>
            <a:r>
              <a:rPr lang="de-DE" dirty="0" err="1" smtClean="0"/>
              <a:t>esting</a:t>
            </a:r>
            <a:r>
              <a:rPr lang="de-DE" dirty="0" smtClean="0"/>
              <a:t>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6192366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Arquillian</a:t>
            </a:r>
            <a:r>
              <a:rPr lang="de-DE" sz="2000" dirty="0" smtClean="0"/>
              <a:t> + </a:t>
            </a:r>
            <a:r>
              <a:rPr lang="de-DE" sz="2000" dirty="0" err="1" smtClean="0"/>
              <a:t>Seam</a:t>
            </a:r>
            <a:r>
              <a:rPr lang="de-DE" sz="2000" dirty="0" smtClean="0"/>
              <a:t> …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„Echte“ Praxis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</a:t>
            </a:r>
            <a:r>
              <a:rPr lang="de-DE" sz="2000" dirty="0" smtClean="0"/>
              <a:t>Szenarien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EJB3, JCA </a:t>
            </a:r>
            <a:r>
              <a:rPr lang="en-US" sz="2000" dirty="0" smtClean="0"/>
              <a:t>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345428" y="4500570"/>
            <a:ext cx="22240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Multiple Container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Cargo</a:t>
            </a:r>
            <a:endParaRPr lang="en-US" sz="2000" dirty="0" smtClean="0"/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73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Fokus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Praxis – </a:t>
            </a:r>
            <a:r>
              <a:rPr lang="en-US" dirty="0" smtClean="0"/>
              <a:t>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Lokale Entwicklung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</a:t>
            </a:r>
            <a:r>
              <a:rPr lang="de-DE" sz="2000" dirty="0" smtClean="0"/>
              <a:t>Container</a:t>
            </a:r>
            <a:endParaRPr lang="de-DE" sz="2000" dirty="0" smtClean="0"/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smtClean="0"/>
              <a:t>gegen laufende Instanz</a:t>
            </a:r>
            <a:endParaRPr lang="de-DE" sz="2000" dirty="0" smtClean="0"/>
          </a:p>
          <a:p>
            <a:pPr lvl="1"/>
            <a:r>
              <a:rPr lang="de-DE" sz="2000" dirty="0" smtClean="0"/>
              <a:t>Schnelles Feedback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508</Words>
  <Application>Microsoft Office PowerPoint</Application>
  <PresentationFormat>Bildschirmpräsentation (4:3)</PresentationFormat>
  <Paragraphs>154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Blank</vt:lpstr>
      <vt:lpstr>Seam 2:  Real Integration Testing with Arquillian </vt:lpstr>
      <vt:lpstr>Wer bin ich… </vt:lpstr>
      <vt:lpstr>Agenda</vt:lpstr>
      <vt:lpstr>Seam 2? Ich dachte das ist veraltet?</vt:lpstr>
      <vt:lpstr>Arquillian – Java EE Testing der Zukunft </vt:lpstr>
      <vt:lpstr>ShrinkWrap – Skip the Build! </vt:lpstr>
      <vt:lpstr>Java EE Testing </vt:lpstr>
      <vt:lpstr>„Echte“ Praxis</vt:lpstr>
      <vt:lpstr>Praxis – Seam 2-Integration</vt:lpstr>
      <vt:lpstr>Praxis – Seam 2-Integration</vt:lpstr>
      <vt:lpstr>It’s time for Live Coding</vt:lpstr>
      <vt:lpstr>Seam 2 und Arquillian Roadmap</vt:lpstr>
      <vt:lpstr>Multiple Containers</vt:lpstr>
      <vt:lpstr>Ein Blick in die Zukunft</vt:lpstr>
      <vt:lpstr>Vielen Dank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653</cp:revision>
  <dcterms:created xsi:type="dcterms:W3CDTF">2006-07-10T12:31:38Z</dcterms:created>
  <dcterms:modified xsi:type="dcterms:W3CDTF">2011-04-08T08:55:58Z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