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436" r:id="rId5"/>
    <p:sldId id="419" r:id="rId6"/>
    <p:sldId id="417" r:id="rId7"/>
    <p:sldId id="422" r:id="rId8"/>
    <p:sldId id="423" r:id="rId9"/>
    <p:sldId id="424" r:id="rId10"/>
    <p:sldId id="425" r:id="rId11"/>
    <p:sldId id="426" r:id="rId12"/>
    <p:sldId id="427" r:id="rId13"/>
    <p:sldId id="434" r:id="rId14"/>
    <p:sldId id="435" r:id="rId15"/>
    <p:sldId id="429" r:id="rId16"/>
    <p:sldId id="430" r:id="rId17"/>
    <p:sldId id="431" r:id="rId18"/>
    <p:sldId id="432" r:id="rId19"/>
    <p:sldId id="43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630" y="456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2213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</a:t>
            </a:r>
            <a:r>
              <a:rPr lang="de-DE" sz="2000" dirty="0" err="1" smtClean="0"/>
              <a:t>hudson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--&gt; where to put it? </a:t>
            </a:r>
          </a:p>
          <a:p>
            <a:pPr lvl="1"/>
            <a:r>
              <a:rPr lang="en-US" sz="2000" dirty="0" smtClean="0"/>
              <a:t>Extending --&gt;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JSFUnit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3573016"/>
            <a:ext cx="784855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multiplecontainer.png"/>
          <p:cNvPicPr>
            <a:picLocks noChangeAspect="1"/>
          </p:cNvPicPr>
          <p:nvPr/>
        </p:nvPicPr>
        <p:blipFill>
          <a:blip r:embed="rId2" cstate="print"/>
          <a:srcRect t="833" b="1250"/>
          <a:stretch>
            <a:fillRect/>
          </a:stretch>
        </p:blipFill>
        <p:spPr>
          <a:xfrm>
            <a:off x="857224" y="1116809"/>
            <a:ext cx="7358114" cy="53171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1.0.0.Alpha4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late</a:t>
            </a:r>
            <a:r>
              <a:rPr lang="de-DE" sz="2000" dirty="0" smtClean="0"/>
              <a:t> </a:t>
            </a:r>
            <a:r>
              <a:rPr lang="de-DE" sz="2000" dirty="0" err="1" smtClean="0"/>
              <a:t>October</a:t>
            </a:r>
            <a:endParaRPr lang="de-DE" sz="2000" dirty="0" smtClean="0"/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http://github.com/michaelschuetz/seamArquillian-judcon2010</a:t>
            </a:r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916" y="1442715"/>
            <a:ext cx="2830839" cy="7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No release of hole bundle, yet</a:t>
            </a:r>
          </a:p>
          <a:p>
            <a:pPr lvl="2"/>
            <a:r>
              <a:rPr lang="en-US" sz="2000" dirty="0" smtClean="0"/>
              <a:t>Beta: Seam </a:t>
            </a:r>
            <a:r>
              <a:rPr lang="en-US" sz="2000" dirty="0" err="1" smtClean="0"/>
              <a:t>Remoting</a:t>
            </a:r>
            <a:r>
              <a:rPr lang="en-US" sz="2000" dirty="0" smtClean="0"/>
              <a:t>,</a:t>
            </a:r>
          </a:p>
          <a:p>
            <a:pPr lvl="2"/>
            <a:r>
              <a:rPr lang="en-US" sz="2000" dirty="0" smtClean="0"/>
              <a:t>Alpha: Seam Faces, International, JMS, XML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lvl="2"/>
            <a:r>
              <a:rPr lang="en-US" sz="2000" dirty="0" smtClean="0"/>
              <a:t>No release: Drools, Persistence, Security, …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 smtClean="0"/>
              <a:t>JBossAS6M5 – final about end of year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JCA 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324810" y="4500570"/>
            <a:ext cx="2265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multiple containers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 + 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484</Words>
  <Application>Microsoft Office PowerPoint</Application>
  <PresentationFormat>Bildschirmpräsentation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Blank</vt:lpstr>
      <vt:lpstr>Folie 1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625</cp:revision>
  <dcterms:created xsi:type="dcterms:W3CDTF">2006-07-10T12:31:38Z</dcterms:created>
  <dcterms:modified xsi:type="dcterms:W3CDTF">2010-10-07T15:32:26Z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