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7099300" cy="10234613"/>
  <p:defaultTextStyle>
    <a:defPPr>
      <a:defRPr lang="en-US"/>
    </a:defPPr>
    <a:lvl1pPr algn="l" rtl="0" eaLnBrk="0" fontAlgn="base" hangingPunct="0">
      <a:spcBef>
        <a:spcPct val="0"/>
      </a:spcBef>
      <a:spcAft>
        <a:spcPct val="0"/>
      </a:spcAft>
      <a:defRPr kern="1200">
        <a:solidFill>
          <a:schemeClr val="tx1"/>
        </a:solidFill>
        <a:latin typeface="Arial" charset="0"/>
        <a:ea typeface="MS PGothic" charset="0"/>
        <a:cs typeface="MS PGothic" charset="0"/>
      </a:defRPr>
    </a:lvl1pPr>
    <a:lvl2pPr marL="326532" algn="l" rtl="0" eaLnBrk="0" fontAlgn="base" hangingPunct="0">
      <a:spcBef>
        <a:spcPct val="0"/>
      </a:spcBef>
      <a:spcAft>
        <a:spcPct val="0"/>
      </a:spcAft>
      <a:defRPr kern="1200">
        <a:solidFill>
          <a:schemeClr val="tx1"/>
        </a:solidFill>
        <a:latin typeface="Arial" charset="0"/>
        <a:ea typeface="MS PGothic" charset="0"/>
        <a:cs typeface="MS PGothic" charset="0"/>
      </a:defRPr>
    </a:lvl2pPr>
    <a:lvl3pPr marL="653064" algn="l" rtl="0" eaLnBrk="0" fontAlgn="base" hangingPunct="0">
      <a:spcBef>
        <a:spcPct val="0"/>
      </a:spcBef>
      <a:spcAft>
        <a:spcPct val="0"/>
      </a:spcAft>
      <a:defRPr kern="1200">
        <a:solidFill>
          <a:schemeClr val="tx1"/>
        </a:solidFill>
        <a:latin typeface="Arial" charset="0"/>
        <a:ea typeface="MS PGothic" charset="0"/>
        <a:cs typeface="MS PGothic" charset="0"/>
      </a:defRPr>
    </a:lvl3pPr>
    <a:lvl4pPr marL="979597" algn="l" rtl="0" eaLnBrk="0" fontAlgn="base" hangingPunct="0">
      <a:spcBef>
        <a:spcPct val="0"/>
      </a:spcBef>
      <a:spcAft>
        <a:spcPct val="0"/>
      </a:spcAft>
      <a:defRPr kern="1200">
        <a:solidFill>
          <a:schemeClr val="tx1"/>
        </a:solidFill>
        <a:latin typeface="Arial" charset="0"/>
        <a:ea typeface="MS PGothic" charset="0"/>
        <a:cs typeface="MS PGothic" charset="0"/>
      </a:defRPr>
    </a:lvl4pPr>
    <a:lvl5pPr marL="1306129" algn="l" rtl="0" eaLnBrk="0" fontAlgn="base" hangingPunct="0">
      <a:spcBef>
        <a:spcPct val="0"/>
      </a:spcBef>
      <a:spcAft>
        <a:spcPct val="0"/>
      </a:spcAft>
      <a:defRPr kern="1200">
        <a:solidFill>
          <a:schemeClr val="tx1"/>
        </a:solidFill>
        <a:latin typeface="Arial" charset="0"/>
        <a:ea typeface="MS PGothic" charset="0"/>
        <a:cs typeface="MS PGothic" charset="0"/>
      </a:defRPr>
    </a:lvl5pPr>
    <a:lvl6pPr marL="1632661" algn="l" defTabSz="326532" rtl="0" eaLnBrk="1" latinLnBrk="0" hangingPunct="1">
      <a:defRPr kern="1200">
        <a:solidFill>
          <a:schemeClr val="tx1"/>
        </a:solidFill>
        <a:latin typeface="Arial" charset="0"/>
        <a:ea typeface="MS PGothic" charset="0"/>
        <a:cs typeface="MS PGothic" charset="0"/>
      </a:defRPr>
    </a:lvl6pPr>
    <a:lvl7pPr marL="1959193" algn="l" defTabSz="326532" rtl="0" eaLnBrk="1" latinLnBrk="0" hangingPunct="1">
      <a:defRPr kern="1200">
        <a:solidFill>
          <a:schemeClr val="tx1"/>
        </a:solidFill>
        <a:latin typeface="Arial" charset="0"/>
        <a:ea typeface="MS PGothic" charset="0"/>
        <a:cs typeface="MS PGothic" charset="0"/>
      </a:defRPr>
    </a:lvl7pPr>
    <a:lvl8pPr marL="2285726" algn="l" defTabSz="326532" rtl="0" eaLnBrk="1" latinLnBrk="0" hangingPunct="1">
      <a:defRPr kern="1200">
        <a:solidFill>
          <a:schemeClr val="tx1"/>
        </a:solidFill>
        <a:latin typeface="Arial" charset="0"/>
        <a:ea typeface="MS PGothic" charset="0"/>
        <a:cs typeface="MS PGothic" charset="0"/>
      </a:defRPr>
    </a:lvl8pPr>
    <a:lvl9pPr marL="2612258" algn="l" defTabSz="326532" rtl="0" eaLnBrk="1" latinLnBrk="0" hangingPunct="1">
      <a:defRPr kern="1200">
        <a:solidFill>
          <a:schemeClr val="tx1"/>
        </a:solidFill>
        <a:latin typeface="Arial" charset="0"/>
        <a:ea typeface="MS PGothic" charset="0"/>
        <a:cs typeface="MS PGothic" charset="0"/>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8B1F"/>
    <a:srgbClr val="6251FE"/>
    <a:srgbClr val="333399"/>
    <a:srgbClr val="CCCCCC"/>
    <a:srgbClr val="FFFF00"/>
    <a:srgbClr val="FFCE2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259" autoAdjust="0"/>
    <p:restoredTop sz="94676"/>
  </p:normalViewPr>
  <p:slideViewPr>
    <p:cSldViewPr>
      <p:cViewPr>
        <p:scale>
          <a:sx n="50" d="100"/>
          <a:sy n="50" d="100"/>
        </p:scale>
        <p:origin x="144" y="-456"/>
      </p:cViewPr>
      <p:guideLst>
        <p:guide orient="horz" pos="6912"/>
        <p:guide pos="1036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81D6EB15-D6A2-CF49-B88D-DD76B56E35BF}" type="datetimeFigureOut">
              <a:rPr lang="en-US"/>
              <a:pPr/>
              <a:t>3/21/18</a:t>
            </a:fld>
            <a:endParaRPr lang="en-US"/>
          </a:p>
        </p:txBody>
      </p:sp>
      <p:sp>
        <p:nvSpPr>
          <p:cNvPr id="4" name="Slide Image Placeholder 3"/>
          <p:cNvSpPr>
            <a:spLocks noGrp="1" noRot="1" noChangeAspect="1"/>
          </p:cNvSpPr>
          <p:nvPr>
            <p:ph type="sldImg" idx="2"/>
          </p:nvPr>
        </p:nvSpPr>
        <p:spPr>
          <a:xfrm>
            <a:off x="673100" y="768350"/>
            <a:ext cx="5753100" cy="3836988"/>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5D3A9A2E-DE88-0A49-81DA-CACAA6DC8228}" type="slidenum">
              <a:rPr lang="en-US"/>
              <a:pPr/>
              <a:t>‹#›</a:t>
            </a:fld>
            <a:endParaRPr lang="en-US"/>
          </a:p>
        </p:txBody>
      </p:sp>
    </p:spTree>
    <p:extLst>
      <p:ext uri="{BB962C8B-B14F-4D97-AF65-F5344CB8AC3E}">
        <p14:creationId xmlns:p14="http://schemas.microsoft.com/office/powerpoint/2010/main" val="31060153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S PGothic" panose="020B0600070205080204" pitchFamily="34" charset="-128"/>
        <a:cs typeface="MS PGothic" charset="0"/>
      </a:defRPr>
    </a:lvl1pPr>
    <a:lvl2pPr marL="326532" algn="l" rtl="0" eaLnBrk="0" fontAlgn="base" hangingPunct="0">
      <a:spcBef>
        <a:spcPct val="30000"/>
      </a:spcBef>
      <a:spcAft>
        <a:spcPct val="0"/>
      </a:spcAft>
      <a:defRPr sz="900" kern="1200">
        <a:solidFill>
          <a:schemeClr val="tx1"/>
        </a:solidFill>
        <a:latin typeface="+mn-lt"/>
        <a:ea typeface="MS PGothic" panose="020B0600070205080204" pitchFamily="34" charset="-128"/>
        <a:cs typeface="MS PGothic" charset="0"/>
      </a:defRPr>
    </a:lvl2pPr>
    <a:lvl3pPr marL="653064" algn="l" rtl="0" eaLnBrk="0" fontAlgn="base" hangingPunct="0">
      <a:spcBef>
        <a:spcPct val="30000"/>
      </a:spcBef>
      <a:spcAft>
        <a:spcPct val="0"/>
      </a:spcAft>
      <a:defRPr sz="900" kern="1200">
        <a:solidFill>
          <a:schemeClr val="tx1"/>
        </a:solidFill>
        <a:latin typeface="+mn-lt"/>
        <a:ea typeface="MS PGothic" panose="020B0600070205080204" pitchFamily="34" charset="-128"/>
        <a:cs typeface="MS PGothic" charset="0"/>
      </a:defRPr>
    </a:lvl3pPr>
    <a:lvl4pPr marL="979597" algn="l" rtl="0" eaLnBrk="0" fontAlgn="base" hangingPunct="0">
      <a:spcBef>
        <a:spcPct val="30000"/>
      </a:spcBef>
      <a:spcAft>
        <a:spcPct val="0"/>
      </a:spcAft>
      <a:defRPr sz="900" kern="1200">
        <a:solidFill>
          <a:schemeClr val="tx1"/>
        </a:solidFill>
        <a:latin typeface="+mn-lt"/>
        <a:ea typeface="MS PGothic" panose="020B0600070205080204" pitchFamily="34" charset="-128"/>
        <a:cs typeface="MS PGothic" charset="0"/>
      </a:defRPr>
    </a:lvl4pPr>
    <a:lvl5pPr marL="1306129" algn="l" rtl="0" eaLnBrk="0" fontAlgn="base" hangingPunct="0">
      <a:spcBef>
        <a:spcPct val="30000"/>
      </a:spcBef>
      <a:spcAft>
        <a:spcPct val="0"/>
      </a:spcAft>
      <a:defRPr sz="900" kern="1200">
        <a:solidFill>
          <a:schemeClr val="tx1"/>
        </a:solidFill>
        <a:latin typeface="+mn-lt"/>
        <a:ea typeface="MS PGothic" panose="020B0600070205080204" pitchFamily="34" charset="-128"/>
        <a:cs typeface="MS PGothic" charset="0"/>
      </a:defRPr>
    </a:lvl5pPr>
    <a:lvl6pPr marL="1632661" algn="l" defTabSz="653064" rtl="0" eaLnBrk="1" latinLnBrk="0" hangingPunct="1">
      <a:defRPr sz="900" kern="1200">
        <a:solidFill>
          <a:schemeClr val="tx1"/>
        </a:solidFill>
        <a:latin typeface="+mn-lt"/>
        <a:ea typeface="+mn-ea"/>
        <a:cs typeface="+mn-cs"/>
      </a:defRPr>
    </a:lvl6pPr>
    <a:lvl7pPr marL="1959193" algn="l" defTabSz="653064" rtl="0" eaLnBrk="1" latinLnBrk="0" hangingPunct="1">
      <a:defRPr sz="900" kern="1200">
        <a:solidFill>
          <a:schemeClr val="tx1"/>
        </a:solidFill>
        <a:latin typeface="+mn-lt"/>
        <a:ea typeface="+mn-ea"/>
        <a:cs typeface="+mn-cs"/>
      </a:defRPr>
    </a:lvl7pPr>
    <a:lvl8pPr marL="2285726" algn="l" defTabSz="653064" rtl="0" eaLnBrk="1" latinLnBrk="0" hangingPunct="1">
      <a:defRPr sz="900" kern="1200">
        <a:solidFill>
          <a:schemeClr val="tx1"/>
        </a:solidFill>
        <a:latin typeface="+mn-lt"/>
        <a:ea typeface="+mn-ea"/>
        <a:cs typeface="+mn-cs"/>
      </a:defRPr>
    </a:lvl8pPr>
    <a:lvl9pPr marL="2612258" algn="l" defTabSz="653064"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4" y="6816970"/>
            <a:ext cx="27981275" cy="4704861"/>
          </a:xfrm>
        </p:spPr>
        <p:txBody>
          <a:bodyPr/>
          <a:lstStyle/>
          <a:p>
            <a:r>
              <a:rPr lang="en-US"/>
              <a:t>Click to edit Master title style</a:t>
            </a:r>
          </a:p>
        </p:txBody>
      </p:sp>
      <p:sp>
        <p:nvSpPr>
          <p:cNvPr id="3" name="Subtitle 2"/>
          <p:cNvSpPr>
            <a:spLocks noGrp="1"/>
          </p:cNvSpPr>
          <p:nvPr>
            <p:ph type="subTitle" idx="1"/>
          </p:nvPr>
        </p:nvSpPr>
        <p:spPr>
          <a:xfrm>
            <a:off x="4937125" y="12436231"/>
            <a:ext cx="23044151" cy="5607539"/>
          </a:xfrm>
        </p:spPr>
        <p:txBody>
          <a:bodyPr/>
          <a:lstStyle>
            <a:lvl1pPr marL="0" indent="0" algn="ctr">
              <a:buNone/>
              <a:defRPr/>
            </a:lvl1pPr>
            <a:lvl2pPr marL="326532" indent="0" algn="ctr">
              <a:buNone/>
              <a:defRPr/>
            </a:lvl2pPr>
            <a:lvl3pPr marL="653064" indent="0" algn="ctr">
              <a:buNone/>
              <a:defRPr/>
            </a:lvl3pPr>
            <a:lvl4pPr marL="979597" indent="0" algn="ctr">
              <a:buNone/>
              <a:defRPr/>
            </a:lvl4pPr>
            <a:lvl5pPr marL="1306129" indent="0" algn="ctr">
              <a:buNone/>
              <a:defRPr/>
            </a:lvl5pPr>
            <a:lvl6pPr marL="1632661" indent="0" algn="ctr">
              <a:buNone/>
              <a:defRPr/>
            </a:lvl6pPr>
            <a:lvl7pPr marL="1959193" indent="0" algn="ctr">
              <a:buNone/>
              <a:defRPr/>
            </a:lvl7pPr>
            <a:lvl8pPr marL="2285726" indent="0" algn="ctr">
              <a:buNone/>
              <a:defRPr/>
            </a:lvl8pPr>
            <a:lvl9pPr marL="2612258"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2D9BC02-E48E-554C-8B20-277E1943F8F7}" type="slidenum">
              <a:rPr lang="en-US"/>
              <a:pPr/>
              <a:t>‹#›</a:t>
            </a:fld>
            <a:endParaRPr lang="en-US"/>
          </a:p>
        </p:txBody>
      </p:sp>
    </p:spTree>
    <p:extLst>
      <p:ext uri="{BB962C8B-B14F-4D97-AF65-F5344CB8AC3E}">
        <p14:creationId xmlns:p14="http://schemas.microsoft.com/office/powerpoint/2010/main" val="3254505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D8F37AA-4287-1A49-A212-F6A011154E60}" type="slidenum">
              <a:rPr lang="en-US"/>
              <a:pPr/>
              <a:t>‹#›</a:t>
            </a:fld>
            <a:endParaRPr lang="en-US"/>
          </a:p>
        </p:txBody>
      </p:sp>
    </p:spTree>
    <p:extLst>
      <p:ext uri="{BB962C8B-B14F-4D97-AF65-F5344CB8AC3E}">
        <p14:creationId xmlns:p14="http://schemas.microsoft.com/office/powerpoint/2010/main" val="3732346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6" y="879232"/>
            <a:ext cx="7405688" cy="1872468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6239" y="879232"/>
            <a:ext cx="22067837" cy="187246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D00900A-5562-304C-A28C-2B628327A7DD}" type="slidenum">
              <a:rPr lang="en-US"/>
              <a:pPr/>
              <a:t>‹#›</a:t>
            </a:fld>
            <a:endParaRPr lang="en-US"/>
          </a:p>
        </p:txBody>
      </p:sp>
    </p:spTree>
    <p:extLst>
      <p:ext uri="{BB962C8B-B14F-4D97-AF65-F5344CB8AC3E}">
        <p14:creationId xmlns:p14="http://schemas.microsoft.com/office/powerpoint/2010/main" val="2954542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DF5B139-2A3A-2B4F-A031-2D4275FD7251}" type="slidenum">
              <a:rPr lang="en-US"/>
              <a:pPr/>
              <a:t>‹#›</a:t>
            </a:fld>
            <a:endParaRPr lang="en-US"/>
          </a:p>
        </p:txBody>
      </p:sp>
    </p:spTree>
    <p:extLst>
      <p:ext uri="{BB962C8B-B14F-4D97-AF65-F5344CB8AC3E}">
        <p14:creationId xmlns:p14="http://schemas.microsoft.com/office/powerpoint/2010/main" val="2326451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1885"/>
            <a:ext cx="27981275" cy="4359031"/>
          </a:xfrm>
        </p:spPr>
        <p:txBody>
          <a:bodyPr anchor="t"/>
          <a:lstStyle>
            <a:lvl1pPr algn="l">
              <a:defRPr sz="2900" b="1" cap="all"/>
            </a:lvl1pPr>
          </a:lstStyle>
          <a:p>
            <a:r>
              <a:rPr lang="en-US"/>
              <a:t>Click to edit Master title style</a:t>
            </a:r>
          </a:p>
        </p:txBody>
      </p:sp>
      <p:sp>
        <p:nvSpPr>
          <p:cNvPr id="3" name="Text Placeholder 2"/>
          <p:cNvSpPr>
            <a:spLocks noGrp="1"/>
          </p:cNvSpPr>
          <p:nvPr>
            <p:ph type="body" idx="1"/>
          </p:nvPr>
        </p:nvSpPr>
        <p:spPr>
          <a:xfrm>
            <a:off x="2600326" y="9301285"/>
            <a:ext cx="27981275" cy="4800600"/>
          </a:xfrm>
        </p:spPr>
        <p:txBody>
          <a:bodyPr anchor="b"/>
          <a:lstStyle>
            <a:lvl1pPr marL="0" indent="0">
              <a:buNone/>
              <a:defRPr sz="1400"/>
            </a:lvl1pPr>
            <a:lvl2pPr marL="326532" indent="0">
              <a:buNone/>
              <a:defRPr sz="1300"/>
            </a:lvl2pPr>
            <a:lvl3pPr marL="653064" indent="0">
              <a:buNone/>
              <a:defRPr sz="1100"/>
            </a:lvl3pPr>
            <a:lvl4pPr marL="979597" indent="0">
              <a:buNone/>
              <a:defRPr sz="1000"/>
            </a:lvl4pPr>
            <a:lvl5pPr marL="1306129" indent="0">
              <a:buNone/>
              <a:defRPr sz="1000"/>
            </a:lvl5pPr>
            <a:lvl6pPr marL="1632661" indent="0">
              <a:buNone/>
              <a:defRPr sz="1000"/>
            </a:lvl6pPr>
            <a:lvl7pPr marL="1959193" indent="0">
              <a:buNone/>
              <a:defRPr sz="1000"/>
            </a:lvl7pPr>
            <a:lvl8pPr marL="2285726" indent="0">
              <a:buNone/>
              <a:defRPr sz="1000"/>
            </a:lvl8pPr>
            <a:lvl9pPr marL="2612258" indent="0">
              <a:buNone/>
              <a:defRPr sz="10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1533D53-99A5-804C-92BF-4C3B81FFD7EF}" type="slidenum">
              <a:rPr lang="en-US"/>
              <a:pPr/>
              <a:t>‹#›</a:t>
            </a:fld>
            <a:endParaRPr lang="en-US"/>
          </a:p>
        </p:txBody>
      </p:sp>
    </p:spTree>
    <p:extLst>
      <p:ext uri="{BB962C8B-B14F-4D97-AF65-F5344CB8AC3E}">
        <p14:creationId xmlns:p14="http://schemas.microsoft.com/office/powerpoint/2010/main" val="3756443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6238" y="5120055"/>
            <a:ext cx="14736763" cy="14483861"/>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35401" y="5120055"/>
            <a:ext cx="14736764" cy="14483861"/>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AC4DA93-EB3E-054B-A0B3-67F0604F7120}" type="slidenum">
              <a:rPr lang="en-US"/>
              <a:pPr/>
              <a:t>‹#›</a:t>
            </a:fld>
            <a:endParaRPr lang="en-US"/>
          </a:p>
        </p:txBody>
      </p:sp>
    </p:spTree>
    <p:extLst>
      <p:ext uri="{BB962C8B-B14F-4D97-AF65-F5344CB8AC3E}">
        <p14:creationId xmlns:p14="http://schemas.microsoft.com/office/powerpoint/2010/main" val="123842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239" y="4911969"/>
            <a:ext cx="14544675" cy="2047631"/>
          </a:xfrm>
        </p:spPr>
        <p:txBody>
          <a:bodyPr anchor="b"/>
          <a:lstStyle>
            <a:lvl1pPr marL="0" indent="0">
              <a:buNone/>
              <a:defRPr sz="1700" b="1"/>
            </a:lvl1pPr>
            <a:lvl2pPr marL="326532" indent="0">
              <a:buNone/>
              <a:defRPr sz="1400" b="1"/>
            </a:lvl2pPr>
            <a:lvl3pPr marL="653064" indent="0">
              <a:buNone/>
              <a:defRPr sz="1300" b="1"/>
            </a:lvl3pPr>
            <a:lvl4pPr marL="979597" indent="0">
              <a:buNone/>
              <a:defRPr sz="1100" b="1"/>
            </a:lvl4pPr>
            <a:lvl5pPr marL="1306129" indent="0">
              <a:buNone/>
              <a:defRPr sz="1100" b="1"/>
            </a:lvl5pPr>
            <a:lvl6pPr marL="1632661" indent="0">
              <a:buNone/>
              <a:defRPr sz="1100" b="1"/>
            </a:lvl6pPr>
            <a:lvl7pPr marL="1959193" indent="0">
              <a:buNone/>
              <a:defRPr sz="1100" b="1"/>
            </a:lvl7pPr>
            <a:lvl8pPr marL="2285726" indent="0">
              <a:buNone/>
              <a:defRPr sz="1100" b="1"/>
            </a:lvl8pPr>
            <a:lvl9pPr marL="2612258" indent="0">
              <a:buNone/>
              <a:defRPr sz="1100" b="1"/>
            </a:lvl9pPr>
          </a:lstStyle>
          <a:p>
            <a:pPr lvl="0"/>
            <a:r>
              <a:rPr lang="en-US"/>
              <a:t>Click to edit Master text styles</a:t>
            </a:r>
          </a:p>
        </p:txBody>
      </p:sp>
      <p:sp>
        <p:nvSpPr>
          <p:cNvPr id="4" name="Content Placeholder 3"/>
          <p:cNvSpPr>
            <a:spLocks noGrp="1"/>
          </p:cNvSpPr>
          <p:nvPr>
            <p:ph sz="half" idx="2"/>
          </p:nvPr>
        </p:nvSpPr>
        <p:spPr>
          <a:xfrm>
            <a:off x="1646239" y="6959600"/>
            <a:ext cx="14544675" cy="12644316"/>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726" y="4911969"/>
            <a:ext cx="14549438" cy="2047631"/>
          </a:xfrm>
        </p:spPr>
        <p:txBody>
          <a:bodyPr anchor="b"/>
          <a:lstStyle>
            <a:lvl1pPr marL="0" indent="0">
              <a:buNone/>
              <a:defRPr sz="1700" b="1"/>
            </a:lvl1pPr>
            <a:lvl2pPr marL="326532" indent="0">
              <a:buNone/>
              <a:defRPr sz="1400" b="1"/>
            </a:lvl2pPr>
            <a:lvl3pPr marL="653064" indent="0">
              <a:buNone/>
              <a:defRPr sz="1300" b="1"/>
            </a:lvl3pPr>
            <a:lvl4pPr marL="979597" indent="0">
              <a:buNone/>
              <a:defRPr sz="1100" b="1"/>
            </a:lvl4pPr>
            <a:lvl5pPr marL="1306129" indent="0">
              <a:buNone/>
              <a:defRPr sz="1100" b="1"/>
            </a:lvl5pPr>
            <a:lvl6pPr marL="1632661" indent="0">
              <a:buNone/>
              <a:defRPr sz="1100" b="1"/>
            </a:lvl6pPr>
            <a:lvl7pPr marL="1959193" indent="0">
              <a:buNone/>
              <a:defRPr sz="1100" b="1"/>
            </a:lvl7pPr>
            <a:lvl8pPr marL="2285726" indent="0">
              <a:buNone/>
              <a:defRPr sz="1100" b="1"/>
            </a:lvl8pPr>
            <a:lvl9pPr marL="2612258" indent="0">
              <a:buNone/>
              <a:defRPr sz="1100" b="1"/>
            </a:lvl9pPr>
          </a:lstStyle>
          <a:p>
            <a:pPr lvl="0"/>
            <a:r>
              <a:rPr lang="en-US"/>
              <a:t>Click to edit Master text styles</a:t>
            </a:r>
          </a:p>
        </p:txBody>
      </p:sp>
      <p:sp>
        <p:nvSpPr>
          <p:cNvPr id="6" name="Content Placeholder 5"/>
          <p:cNvSpPr>
            <a:spLocks noGrp="1"/>
          </p:cNvSpPr>
          <p:nvPr>
            <p:ph sz="quarter" idx="4"/>
          </p:nvPr>
        </p:nvSpPr>
        <p:spPr>
          <a:xfrm>
            <a:off x="16722726" y="6959600"/>
            <a:ext cx="14549438" cy="12644316"/>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FC3098BE-665F-554B-8A68-64D87CAED8AE}" type="slidenum">
              <a:rPr lang="en-US"/>
              <a:pPr/>
              <a:t>‹#›</a:t>
            </a:fld>
            <a:endParaRPr lang="en-US"/>
          </a:p>
        </p:txBody>
      </p:sp>
    </p:spTree>
    <p:extLst>
      <p:ext uri="{BB962C8B-B14F-4D97-AF65-F5344CB8AC3E}">
        <p14:creationId xmlns:p14="http://schemas.microsoft.com/office/powerpoint/2010/main" val="983472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E4202624-84A8-5F45-9A7E-98971A0F2E5E}" type="slidenum">
              <a:rPr lang="en-US"/>
              <a:pPr/>
              <a:t>‹#›</a:t>
            </a:fld>
            <a:endParaRPr lang="en-US"/>
          </a:p>
        </p:txBody>
      </p:sp>
    </p:spTree>
    <p:extLst>
      <p:ext uri="{BB962C8B-B14F-4D97-AF65-F5344CB8AC3E}">
        <p14:creationId xmlns:p14="http://schemas.microsoft.com/office/powerpoint/2010/main" val="451262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F2158FA6-7275-A440-839D-CA7DDC8A2078}" type="slidenum">
              <a:rPr lang="en-US"/>
              <a:pPr/>
              <a:t>‹#›</a:t>
            </a:fld>
            <a:endParaRPr lang="en-US"/>
          </a:p>
        </p:txBody>
      </p:sp>
    </p:spTree>
    <p:extLst>
      <p:ext uri="{BB962C8B-B14F-4D97-AF65-F5344CB8AC3E}">
        <p14:creationId xmlns:p14="http://schemas.microsoft.com/office/powerpoint/2010/main" val="3912681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9" y="873369"/>
            <a:ext cx="10829925" cy="3719147"/>
          </a:xfrm>
        </p:spPr>
        <p:txBody>
          <a:bodyPr anchor="b"/>
          <a:lstStyle>
            <a:lvl1pPr algn="l">
              <a:defRPr sz="1400" b="1"/>
            </a:lvl1pPr>
          </a:lstStyle>
          <a:p>
            <a:r>
              <a:rPr lang="en-US"/>
              <a:t>Click to edit Master title style</a:t>
            </a:r>
          </a:p>
        </p:txBody>
      </p:sp>
      <p:sp>
        <p:nvSpPr>
          <p:cNvPr id="3" name="Content Placeholder 2"/>
          <p:cNvSpPr>
            <a:spLocks noGrp="1"/>
          </p:cNvSpPr>
          <p:nvPr>
            <p:ph idx="1"/>
          </p:nvPr>
        </p:nvSpPr>
        <p:spPr>
          <a:xfrm>
            <a:off x="12869864" y="873369"/>
            <a:ext cx="18402300" cy="18730547"/>
          </a:xfrm>
        </p:spPr>
        <p:txBody>
          <a:bodyPr/>
          <a:lstStyle>
            <a:lvl1pPr>
              <a:defRPr sz="23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239" y="4592516"/>
            <a:ext cx="10829925" cy="15011400"/>
          </a:xfrm>
        </p:spPr>
        <p:txBody>
          <a:bodyPr/>
          <a:lstStyle>
            <a:lvl1pPr marL="0" indent="0">
              <a:buNone/>
              <a:defRPr sz="1000"/>
            </a:lvl1pPr>
            <a:lvl2pPr marL="326532" indent="0">
              <a:buNone/>
              <a:defRPr sz="900"/>
            </a:lvl2pPr>
            <a:lvl3pPr marL="653064" indent="0">
              <a:buNone/>
              <a:defRPr sz="700"/>
            </a:lvl3pPr>
            <a:lvl4pPr marL="979597" indent="0">
              <a:buNone/>
              <a:defRPr sz="600"/>
            </a:lvl4pPr>
            <a:lvl5pPr marL="1306129" indent="0">
              <a:buNone/>
              <a:defRPr sz="600"/>
            </a:lvl5pPr>
            <a:lvl6pPr marL="1632661" indent="0">
              <a:buNone/>
              <a:defRPr sz="600"/>
            </a:lvl6pPr>
            <a:lvl7pPr marL="1959193" indent="0">
              <a:buNone/>
              <a:defRPr sz="600"/>
            </a:lvl7pPr>
            <a:lvl8pPr marL="2285726" indent="0">
              <a:buNone/>
              <a:defRPr sz="600"/>
            </a:lvl8pPr>
            <a:lvl9pPr marL="2612258" indent="0">
              <a:buNone/>
              <a:defRPr sz="6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EBB1D5E-BD20-594B-ACAC-56FBD81F1709}" type="slidenum">
              <a:rPr lang="en-US"/>
              <a:pPr/>
              <a:t>‹#›</a:t>
            </a:fld>
            <a:endParaRPr lang="en-US"/>
          </a:p>
        </p:txBody>
      </p:sp>
    </p:spTree>
    <p:extLst>
      <p:ext uri="{BB962C8B-B14F-4D97-AF65-F5344CB8AC3E}">
        <p14:creationId xmlns:p14="http://schemas.microsoft.com/office/powerpoint/2010/main" val="4135645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1" y="15362116"/>
            <a:ext cx="19751675" cy="1813169"/>
          </a:xfrm>
        </p:spPr>
        <p:txBody>
          <a:bodyPr anchor="b"/>
          <a:lstStyle>
            <a:lvl1pPr algn="l">
              <a:defRPr sz="1400" b="1"/>
            </a:lvl1pPr>
          </a:lstStyle>
          <a:p>
            <a:r>
              <a:rPr lang="en-US"/>
              <a:t>Click to edit Master title style</a:t>
            </a:r>
          </a:p>
        </p:txBody>
      </p:sp>
      <p:sp>
        <p:nvSpPr>
          <p:cNvPr id="3" name="Picture Placeholder 2"/>
          <p:cNvSpPr>
            <a:spLocks noGrp="1"/>
          </p:cNvSpPr>
          <p:nvPr>
            <p:ph type="pic" idx="1"/>
          </p:nvPr>
        </p:nvSpPr>
        <p:spPr>
          <a:xfrm>
            <a:off x="6451601" y="1960686"/>
            <a:ext cx="19751675" cy="13167946"/>
          </a:xfrm>
        </p:spPr>
        <p:txBody>
          <a:bodyPr/>
          <a:lstStyle>
            <a:lvl1pPr marL="0" indent="0">
              <a:buNone/>
              <a:defRPr sz="2300"/>
            </a:lvl1pPr>
            <a:lvl2pPr marL="326532" indent="0">
              <a:buNone/>
              <a:defRPr sz="2000"/>
            </a:lvl2pPr>
            <a:lvl3pPr marL="653064" indent="0">
              <a:buNone/>
              <a:defRPr sz="1700"/>
            </a:lvl3pPr>
            <a:lvl4pPr marL="979597" indent="0">
              <a:buNone/>
              <a:defRPr sz="1400"/>
            </a:lvl4pPr>
            <a:lvl5pPr marL="1306129" indent="0">
              <a:buNone/>
              <a:defRPr sz="1400"/>
            </a:lvl5pPr>
            <a:lvl6pPr marL="1632661" indent="0">
              <a:buNone/>
              <a:defRPr sz="1400"/>
            </a:lvl6pPr>
            <a:lvl7pPr marL="1959193" indent="0">
              <a:buNone/>
              <a:defRPr sz="1400"/>
            </a:lvl7pPr>
            <a:lvl8pPr marL="2285726" indent="0">
              <a:buNone/>
              <a:defRPr sz="1400"/>
            </a:lvl8pPr>
            <a:lvl9pPr marL="2612258" indent="0">
              <a:buNone/>
              <a:defRPr sz="1400"/>
            </a:lvl9pPr>
          </a:lstStyle>
          <a:p>
            <a:pPr lvl="0"/>
            <a:endParaRPr lang="en-US" noProof="0"/>
          </a:p>
        </p:txBody>
      </p:sp>
      <p:sp>
        <p:nvSpPr>
          <p:cNvPr id="4" name="Text Placeholder 3"/>
          <p:cNvSpPr>
            <a:spLocks noGrp="1"/>
          </p:cNvSpPr>
          <p:nvPr>
            <p:ph type="body" sz="half" idx="2"/>
          </p:nvPr>
        </p:nvSpPr>
        <p:spPr>
          <a:xfrm>
            <a:off x="6451601" y="17175286"/>
            <a:ext cx="19751675" cy="2576146"/>
          </a:xfrm>
        </p:spPr>
        <p:txBody>
          <a:bodyPr/>
          <a:lstStyle>
            <a:lvl1pPr marL="0" indent="0">
              <a:buNone/>
              <a:defRPr sz="1000"/>
            </a:lvl1pPr>
            <a:lvl2pPr marL="326532" indent="0">
              <a:buNone/>
              <a:defRPr sz="900"/>
            </a:lvl2pPr>
            <a:lvl3pPr marL="653064" indent="0">
              <a:buNone/>
              <a:defRPr sz="700"/>
            </a:lvl3pPr>
            <a:lvl4pPr marL="979597" indent="0">
              <a:buNone/>
              <a:defRPr sz="600"/>
            </a:lvl4pPr>
            <a:lvl5pPr marL="1306129" indent="0">
              <a:buNone/>
              <a:defRPr sz="600"/>
            </a:lvl5pPr>
            <a:lvl6pPr marL="1632661" indent="0">
              <a:buNone/>
              <a:defRPr sz="600"/>
            </a:lvl6pPr>
            <a:lvl7pPr marL="1959193" indent="0">
              <a:buNone/>
              <a:defRPr sz="600"/>
            </a:lvl7pPr>
            <a:lvl8pPr marL="2285726" indent="0">
              <a:buNone/>
              <a:defRPr sz="600"/>
            </a:lvl8pPr>
            <a:lvl9pPr marL="2612258" indent="0">
              <a:buNone/>
              <a:defRPr sz="6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FE1F50B-ECD9-2C40-B9A1-16FA6D697AEF}" type="slidenum">
              <a:rPr lang="en-US"/>
              <a:pPr/>
              <a:t>‹#›</a:t>
            </a:fld>
            <a:endParaRPr lang="en-US"/>
          </a:p>
        </p:txBody>
      </p:sp>
    </p:spTree>
    <p:extLst>
      <p:ext uri="{BB962C8B-B14F-4D97-AF65-F5344CB8AC3E}">
        <p14:creationId xmlns:p14="http://schemas.microsoft.com/office/powerpoint/2010/main" val="2331670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635" y="879475"/>
            <a:ext cx="29625131" cy="365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276148" tIns="138074" rIns="276148" bIns="138074"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646635" y="5120217"/>
            <a:ext cx="29625131" cy="14483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276148" tIns="138074" rIns="276148" bIns="13807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6635" y="19984509"/>
            <a:ext cx="7679531" cy="1524000"/>
          </a:xfrm>
          <a:prstGeom prst="rect">
            <a:avLst/>
          </a:prstGeom>
          <a:noFill/>
          <a:ln w="9525">
            <a:noFill/>
            <a:miter lim="800000"/>
            <a:headEnd/>
            <a:tailEnd/>
          </a:ln>
          <a:effectLst/>
        </p:spPr>
        <p:txBody>
          <a:bodyPr vert="horz" wrap="square" lIns="276148" tIns="138074" rIns="276148" bIns="138074" numCol="1" anchor="t" anchorCtr="0" compatLnSpc="1">
            <a:prstTxWarp prst="textNoShape">
              <a:avLst/>
            </a:prstTxWarp>
          </a:bodyPr>
          <a:lstStyle>
            <a:lvl1pPr eaLnBrk="1" hangingPunct="1">
              <a:defRPr sz="4200">
                <a:latin typeface="Arial"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1247835" y="19984509"/>
            <a:ext cx="10422731" cy="1524000"/>
          </a:xfrm>
          <a:prstGeom prst="rect">
            <a:avLst/>
          </a:prstGeom>
          <a:noFill/>
          <a:ln w="9525">
            <a:noFill/>
            <a:miter lim="800000"/>
            <a:headEnd/>
            <a:tailEnd/>
          </a:ln>
          <a:effectLst/>
        </p:spPr>
        <p:txBody>
          <a:bodyPr vert="horz" wrap="square" lIns="276148" tIns="138074" rIns="276148" bIns="138074" numCol="1" anchor="t" anchorCtr="0" compatLnSpc="1">
            <a:prstTxWarp prst="textNoShape">
              <a:avLst/>
            </a:prstTxWarp>
          </a:bodyPr>
          <a:lstStyle>
            <a:lvl1pPr algn="ctr" eaLnBrk="1" hangingPunct="1">
              <a:defRPr sz="4200">
                <a:latin typeface="Arial"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23592235" y="19984509"/>
            <a:ext cx="7679531" cy="1524000"/>
          </a:xfrm>
          <a:prstGeom prst="rect">
            <a:avLst/>
          </a:prstGeom>
          <a:noFill/>
          <a:ln w="9525">
            <a:noFill/>
            <a:miter lim="800000"/>
            <a:headEnd/>
            <a:tailEnd/>
          </a:ln>
          <a:effectLst/>
        </p:spPr>
        <p:txBody>
          <a:bodyPr vert="horz" wrap="square" lIns="276148" tIns="138074" rIns="276148" bIns="138074" numCol="1" anchor="t" anchorCtr="0" compatLnSpc="1">
            <a:prstTxWarp prst="textNoShape">
              <a:avLst/>
            </a:prstTxWarp>
          </a:bodyPr>
          <a:lstStyle>
            <a:lvl1pPr algn="r" eaLnBrk="1" hangingPunct="1">
              <a:defRPr sz="4200"/>
            </a:lvl1pPr>
          </a:lstStyle>
          <a:p>
            <a:fld id="{4A72EE9E-4579-8E4F-B4D6-365C5D472FF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761919" rtl="0" eaLnBrk="0" fontAlgn="base" hangingPunct="0">
        <a:spcBef>
          <a:spcPct val="0"/>
        </a:spcBef>
        <a:spcAft>
          <a:spcPct val="0"/>
        </a:spcAft>
        <a:defRPr sz="13300">
          <a:solidFill>
            <a:schemeClr val="tx2"/>
          </a:solidFill>
          <a:latin typeface="+mj-lt"/>
          <a:ea typeface="MS PGothic" panose="020B0600070205080204" pitchFamily="34" charset="-128"/>
          <a:cs typeface="MS PGothic" charset="0"/>
        </a:defRPr>
      </a:lvl1pPr>
      <a:lvl2pPr algn="ctr" defTabSz="2761919" rtl="0" eaLnBrk="0" fontAlgn="base" hangingPunct="0">
        <a:spcBef>
          <a:spcPct val="0"/>
        </a:spcBef>
        <a:spcAft>
          <a:spcPct val="0"/>
        </a:spcAft>
        <a:defRPr sz="13300">
          <a:solidFill>
            <a:schemeClr val="tx2"/>
          </a:solidFill>
          <a:latin typeface="Arial" charset="0"/>
          <a:ea typeface="MS PGothic" panose="020B0600070205080204" pitchFamily="34" charset="-128"/>
          <a:cs typeface="MS PGothic" charset="0"/>
        </a:defRPr>
      </a:lvl2pPr>
      <a:lvl3pPr algn="ctr" defTabSz="2761919" rtl="0" eaLnBrk="0" fontAlgn="base" hangingPunct="0">
        <a:spcBef>
          <a:spcPct val="0"/>
        </a:spcBef>
        <a:spcAft>
          <a:spcPct val="0"/>
        </a:spcAft>
        <a:defRPr sz="13300">
          <a:solidFill>
            <a:schemeClr val="tx2"/>
          </a:solidFill>
          <a:latin typeface="Arial" charset="0"/>
          <a:ea typeface="MS PGothic" panose="020B0600070205080204" pitchFamily="34" charset="-128"/>
          <a:cs typeface="MS PGothic" charset="0"/>
        </a:defRPr>
      </a:lvl3pPr>
      <a:lvl4pPr algn="ctr" defTabSz="2761919" rtl="0" eaLnBrk="0" fontAlgn="base" hangingPunct="0">
        <a:spcBef>
          <a:spcPct val="0"/>
        </a:spcBef>
        <a:spcAft>
          <a:spcPct val="0"/>
        </a:spcAft>
        <a:defRPr sz="13300">
          <a:solidFill>
            <a:schemeClr val="tx2"/>
          </a:solidFill>
          <a:latin typeface="Arial" charset="0"/>
          <a:ea typeface="MS PGothic" panose="020B0600070205080204" pitchFamily="34" charset="-128"/>
          <a:cs typeface="MS PGothic" charset="0"/>
        </a:defRPr>
      </a:lvl4pPr>
      <a:lvl5pPr algn="ctr" defTabSz="2761919" rtl="0" eaLnBrk="0" fontAlgn="base" hangingPunct="0">
        <a:spcBef>
          <a:spcPct val="0"/>
        </a:spcBef>
        <a:spcAft>
          <a:spcPct val="0"/>
        </a:spcAft>
        <a:defRPr sz="13300">
          <a:solidFill>
            <a:schemeClr val="tx2"/>
          </a:solidFill>
          <a:latin typeface="Arial" charset="0"/>
          <a:ea typeface="MS PGothic" panose="020B0600070205080204" pitchFamily="34" charset="-128"/>
          <a:cs typeface="MS PGothic" charset="0"/>
        </a:defRPr>
      </a:lvl5pPr>
      <a:lvl6pPr marL="326532" algn="ctr" defTabSz="2761919" rtl="0" fontAlgn="base">
        <a:spcBef>
          <a:spcPct val="0"/>
        </a:spcBef>
        <a:spcAft>
          <a:spcPct val="0"/>
        </a:spcAft>
        <a:defRPr sz="13300">
          <a:solidFill>
            <a:schemeClr val="tx2"/>
          </a:solidFill>
          <a:latin typeface="Arial" charset="0"/>
        </a:defRPr>
      </a:lvl6pPr>
      <a:lvl7pPr marL="653064" algn="ctr" defTabSz="2761919" rtl="0" fontAlgn="base">
        <a:spcBef>
          <a:spcPct val="0"/>
        </a:spcBef>
        <a:spcAft>
          <a:spcPct val="0"/>
        </a:spcAft>
        <a:defRPr sz="13300">
          <a:solidFill>
            <a:schemeClr val="tx2"/>
          </a:solidFill>
          <a:latin typeface="Arial" charset="0"/>
        </a:defRPr>
      </a:lvl7pPr>
      <a:lvl8pPr marL="979597" algn="ctr" defTabSz="2761919" rtl="0" fontAlgn="base">
        <a:spcBef>
          <a:spcPct val="0"/>
        </a:spcBef>
        <a:spcAft>
          <a:spcPct val="0"/>
        </a:spcAft>
        <a:defRPr sz="13300">
          <a:solidFill>
            <a:schemeClr val="tx2"/>
          </a:solidFill>
          <a:latin typeface="Arial" charset="0"/>
        </a:defRPr>
      </a:lvl8pPr>
      <a:lvl9pPr marL="1306129" algn="ctr" defTabSz="2761919" rtl="0" fontAlgn="base">
        <a:spcBef>
          <a:spcPct val="0"/>
        </a:spcBef>
        <a:spcAft>
          <a:spcPct val="0"/>
        </a:spcAft>
        <a:defRPr sz="13300">
          <a:solidFill>
            <a:schemeClr val="tx2"/>
          </a:solidFill>
          <a:latin typeface="Arial" charset="0"/>
        </a:defRPr>
      </a:lvl9pPr>
    </p:titleStyle>
    <p:bodyStyle>
      <a:lvl1pPr marL="1035153" indent="-1035153" algn="l" defTabSz="2761919" rtl="0" eaLnBrk="0" fontAlgn="base" hangingPunct="0">
        <a:spcBef>
          <a:spcPct val="20000"/>
        </a:spcBef>
        <a:spcAft>
          <a:spcPct val="0"/>
        </a:spcAft>
        <a:buChar char="•"/>
        <a:defRPr sz="9600">
          <a:solidFill>
            <a:schemeClr val="tx1"/>
          </a:solidFill>
          <a:latin typeface="+mn-lt"/>
          <a:ea typeface="MS PGothic" panose="020B0600070205080204" pitchFamily="34" charset="-128"/>
          <a:cs typeface="MS PGothic" charset="0"/>
        </a:defRPr>
      </a:lvl1pPr>
      <a:lvl2pPr marL="2243776" indent="-862816" algn="l" defTabSz="2761919" rtl="0" eaLnBrk="0" fontAlgn="base" hangingPunct="0">
        <a:spcBef>
          <a:spcPct val="20000"/>
        </a:spcBef>
        <a:spcAft>
          <a:spcPct val="0"/>
        </a:spcAft>
        <a:buChar char="–"/>
        <a:defRPr sz="8400">
          <a:solidFill>
            <a:schemeClr val="tx1"/>
          </a:solidFill>
          <a:latin typeface="+mn-lt"/>
          <a:ea typeface="MS PGothic" panose="020B0600070205080204" pitchFamily="34" charset="-128"/>
          <a:cs typeface="MS PGothic" charset="0"/>
        </a:defRPr>
      </a:lvl2pPr>
      <a:lvl3pPr marL="3452399" indent="-690480" algn="l" defTabSz="2761919" rtl="0" eaLnBrk="0" fontAlgn="base" hangingPunct="0">
        <a:spcBef>
          <a:spcPct val="20000"/>
        </a:spcBef>
        <a:spcAft>
          <a:spcPct val="0"/>
        </a:spcAft>
        <a:buChar char="•"/>
        <a:defRPr sz="7200">
          <a:solidFill>
            <a:schemeClr val="tx1"/>
          </a:solidFill>
          <a:latin typeface="+mn-lt"/>
          <a:ea typeface="MS PGothic" panose="020B0600070205080204" pitchFamily="34" charset="-128"/>
          <a:cs typeface="MS PGothic" charset="0"/>
        </a:defRPr>
      </a:lvl3pPr>
      <a:lvl4pPr marL="4832224" indent="-690480" algn="l" defTabSz="2761919" rtl="0" eaLnBrk="0" fontAlgn="base" hangingPunct="0">
        <a:spcBef>
          <a:spcPct val="20000"/>
        </a:spcBef>
        <a:spcAft>
          <a:spcPct val="0"/>
        </a:spcAft>
        <a:buChar char="–"/>
        <a:defRPr sz="6100">
          <a:solidFill>
            <a:schemeClr val="tx1"/>
          </a:solidFill>
          <a:latin typeface="+mn-lt"/>
          <a:ea typeface="MS PGothic" panose="020B0600070205080204" pitchFamily="34" charset="-128"/>
          <a:cs typeface="MS PGothic" charset="0"/>
        </a:defRPr>
      </a:lvl4pPr>
      <a:lvl5pPr marL="6213183" indent="-690480" algn="l" defTabSz="2761919" rtl="0" eaLnBrk="0" fontAlgn="base" hangingPunct="0">
        <a:spcBef>
          <a:spcPct val="20000"/>
        </a:spcBef>
        <a:spcAft>
          <a:spcPct val="0"/>
        </a:spcAft>
        <a:buChar char="»"/>
        <a:defRPr sz="6100">
          <a:solidFill>
            <a:schemeClr val="tx1"/>
          </a:solidFill>
          <a:latin typeface="+mn-lt"/>
          <a:ea typeface="MS PGothic" panose="020B0600070205080204" pitchFamily="34" charset="-128"/>
          <a:cs typeface="MS PGothic" charset="0"/>
        </a:defRPr>
      </a:lvl5pPr>
      <a:lvl6pPr marL="6539715" indent="-690480" algn="l" defTabSz="2761919" rtl="0" fontAlgn="base">
        <a:spcBef>
          <a:spcPct val="20000"/>
        </a:spcBef>
        <a:spcAft>
          <a:spcPct val="0"/>
        </a:spcAft>
        <a:buChar char="»"/>
        <a:defRPr sz="6100">
          <a:solidFill>
            <a:schemeClr val="tx1"/>
          </a:solidFill>
          <a:latin typeface="+mn-lt"/>
        </a:defRPr>
      </a:lvl6pPr>
      <a:lvl7pPr marL="6866247" indent="-690480" algn="l" defTabSz="2761919" rtl="0" fontAlgn="base">
        <a:spcBef>
          <a:spcPct val="20000"/>
        </a:spcBef>
        <a:spcAft>
          <a:spcPct val="0"/>
        </a:spcAft>
        <a:buChar char="»"/>
        <a:defRPr sz="6100">
          <a:solidFill>
            <a:schemeClr val="tx1"/>
          </a:solidFill>
          <a:latin typeface="+mn-lt"/>
        </a:defRPr>
      </a:lvl7pPr>
      <a:lvl8pPr marL="7192780" indent="-690480" algn="l" defTabSz="2761919" rtl="0" fontAlgn="base">
        <a:spcBef>
          <a:spcPct val="20000"/>
        </a:spcBef>
        <a:spcAft>
          <a:spcPct val="0"/>
        </a:spcAft>
        <a:buChar char="»"/>
        <a:defRPr sz="6100">
          <a:solidFill>
            <a:schemeClr val="tx1"/>
          </a:solidFill>
          <a:latin typeface="+mn-lt"/>
        </a:defRPr>
      </a:lvl8pPr>
      <a:lvl9pPr marL="7519312" indent="-690480" algn="l" defTabSz="2761919" rtl="0" fontAlgn="base">
        <a:spcBef>
          <a:spcPct val="20000"/>
        </a:spcBef>
        <a:spcAft>
          <a:spcPct val="0"/>
        </a:spcAft>
        <a:buChar char="»"/>
        <a:defRPr sz="6100">
          <a:solidFill>
            <a:schemeClr val="tx1"/>
          </a:solidFill>
          <a:latin typeface="+mn-lt"/>
        </a:defRPr>
      </a:lvl9pPr>
    </p:bodyStyle>
    <p:otherStyle>
      <a:defPPr>
        <a:defRPr lang="en-US"/>
      </a:defPPr>
      <a:lvl1pPr marL="0" algn="l" defTabSz="653064" rtl="0" eaLnBrk="1" latinLnBrk="0" hangingPunct="1">
        <a:defRPr sz="1300" kern="1200">
          <a:solidFill>
            <a:schemeClr val="tx1"/>
          </a:solidFill>
          <a:latin typeface="+mn-lt"/>
          <a:ea typeface="+mn-ea"/>
          <a:cs typeface="+mn-cs"/>
        </a:defRPr>
      </a:lvl1pPr>
      <a:lvl2pPr marL="326532" algn="l" defTabSz="653064" rtl="0" eaLnBrk="1" latinLnBrk="0" hangingPunct="1">
        <a:defRPr sz="1300" kern="1200">
          <a:solidFill>
            <a:schemeClr val="tx1"/>
          </a:solidFill>
          <a:latin typeface="+mn-lt"/>
          <a:ea typeface="+mn-ea"/>
          <a:cs typeface="+mn-cs"/>
        </a:defRPr>
      </a:lvl2pPr>
      <a:lvl3pPr marL="653064" algn="l" defTabSz="653064" rtl="0" eaLnBrk="1" latinLnBrk="0" hangingPunct="1">
        <a:defRPr sz="1300" kern="1200">
          <a:solidFill>
            <a:schemeClr val="tx1"/>
          </a:solidFill>
          <a:latin typeface="+mn-lt"/>
          <a:ea typeface="+mn-ea"/>
          <a:cs typeface="+mn-cs"/>
        </a:defRPr>
      </a:lvl3pPr>
      <a:lvl4pPr marL="979597" algn="l" defTabSz="653064" rtl="0" eaLnBrk="1" latinLnBrk="0" hangingPunct="1">
        <a:defRPr sz="1300" kern="1200">
          <a:solidFill>
            <a:schemeClr val="tx1"/>
          </a:solidFill>
          <a:latin typeface="+mn-lt"/>
          <a:ea typeface="+mn-ea"/>
          <a:cs typeface="+mn-cs"/>
        </a:defRPr>
      </a:lvl4pPr>
      <a:lvl5pPr marL="1306129" algn="l" defTabSz="653064" rtl="0" eaLnBrk="1" latinLnBrk="0" hangingPunct="1">
        <a:defRPr sz="1300" kern="1200">
          <a:solidFill>
            <a:schemeClr val="tx1"/>
          </a:solidFill>
          <a:latin typeface="+mn-lt"/>
          <a:ea typeface="+mn-ea"/>
          <a:cs typeface="+mn-cs"/>
        </a:defRPr>
      </a:lvl5pPr>
      <a:lvl6pPr marL="1632661" algn="l" defTabSz="653064" rtl="0" eaLnBrk="1" latinLnBrk="0" hangingPunct="1">
        <a:defRPr sz="1300" kern="1200">
          <a:solidFill>
            <a:schemeClr val="tx1"/>
          </a:solidFill>
          <a:latin typeface="+mn-lt"/>
          <a:ea typeface="+mn-ea"/>
          <a:cs typeface="+mn-cs"/>
        </a:defRPr>
      </a:lvl6pPr>
      <a:lvl7pPr marL="1959193" algn="l" defTabSz="653064" rtl="0" eaLnBrk="1" latinLnBrk="0" hangingPunct="1">
        <a:defRPr sz="1300" kern="1200">
          <a:solidFill>
            <a:schemeClr val="tx1"/>
          </a:solidFill>
          <a:latin typeface="+mn-lt"/>
          <a:ea typeface="+mn-ea"/>
          <a:cs typeface="+mn-cs"/>
        </a:defRPr>
      </a:lvl7pPr>
      <a:lvl8pPr marL="2285726" algn="l" defTabSz="653064" rtl="0" eaLnBrk="1" latinLnBrk="0" hangingPunct="1">
        <a:defRPr sz="1300" kern="1200">
          <a:solidFill>
            <a:schemeClr val="tx1"/>
          </a:solidFill>
          <a:latin typeface="+mn-lt"/>
          <a:ea typeface="+mn-ea"/>
          <a:cs typeface="+mn-cs"/>
        </a:defRPr>
      </a:lvl8pPr>
      <a:lvl9pPr marL="2612258" algn="l" defTabSz="653064"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 name="Table 66">
            <a:extLst>
              <a:ext uri="{FF2B5EF4-FFF2-40B4-BE49-F238E27FC236}">
                <a16:creationId xmlns:a16="http://schemas.microsoft.com/office/drawing/2014/main" id="{3589ABE3-F275-5748-98FF-445AAFB12DCE}"/>
              </a:ext>
            </a:extLst>
          </p:cNvPr>
          <p:cNvGraphicFramePr>
            <a:graphicFrameLocks noGrp="1"/>
          </p:cNvGraphicFramePr>
          <p:nvPr>
            <p:extLst>
              <p:ext uri="{D42A27DB-BD31-4B8C-83A1-F6EECF244321}">
                <p14:modId xmlns:p14="http://schemas.microsoft.com/office/powerpoint/2010/main" val="2246555174"/>
              </p:ext>
            </p:extLst>
          </p:nvPr>
        </p:nvGraphicFramePr>
        <p:xfrm>
          <a:off x="13330666" y="12342876"/>
          <a:ext cx="9597017" cy="3378953"/>
        </p:xfrm>
        <a:graphic>
          <a:graphicData uri="http://schemas.openxmlformats.org/drawingml/2006/table">
            <a:tbl>
              <a:tblPr firstRow="1" bandRow="1">
                <a:effectLst/>
                <a:tableStyleId>{5C22544A-7EE6-4342-B048-85BDC9FD1C3A}</a:tableStyleId>
              </a:tblPr>
              <a:tblGrid>
                <a:gridCol w="766334">
                  <a:extLst>
                    <a:ext uri="{9D8B030D-6E8A-4147-A177-3AD203B41FA5}">
                      <a16:colId xmlns:a16="http://schemas.microsoft.com/office/drawing/2014/main" val="20000"/>
                    </a:ext>
                  </a:extLst>
                </a:gridCol>
                <a:gridCol w="2943561">
                  <a:extLst>
                    <a:ext uri="{9D8B030D-6E8A-4147-A177-3AD203B41FA5}">
                      <a16:colId xmlns:a16="http://schemas.microsoft.com/office/drawing/2014/main" val="20001"/>
                    </a:ext>
                  </a:extLst>
                </a:gridCol>
                <a:gridCol w="2943561">
                  <a:extLst>
                    <a:ext uri="{9D8B030D-6E8A-4147-A177-3AD203B41FA5}">
                      <a16:colId xmlns:a16="http://schemas.microsoft.com/office/drawing/2014/main" val="20002"/>
                    </a:ext>
                  </a:extLst>
                </a:gridCol>
                <a:gridCol w="2943561">
                  <a:extLst>
                    <a:ext uri="{9D8B030D-6E8A-4147-A177-3AD203B41FA5}">
                      <a16:colId xmlns:a16="http://schemas.microsoft.com/office/drawing/2014/main" val="2583466939"/>
                    </a:ext>
                  </a:extLst>
                </a:gridCol>
              </a:tblGrid>
              <a:tr h="489449">
                <a:tc>
                  <a:txBody>
                    <a:bodyPr/>
                    <a:lstStyle/>
                    <a:p>
                      <a:pPr algn="ctr"/>
                      <a:endParaRPr lang="en-US" sz="2000" dirty="0">
                        <a:solidFill>
                          <a:schemeClr val="tx1"/>
                        </a:solidFill>
                      </a:endParaRP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Loss</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F1</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EM</a:t>
                      </a:r>
                    </a:p>
                  </a:txBody>
                  <a:tcPr anchor="ct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444752">
                <a:tc>
                  <a:txBody>
                    <a:bodyPr/>
                    <a:lstStyle/>
                    <a:p>
                      <a:pPr algn="ctr"/>
                      <a:r>
                        <a:rPr lang="en-US" sz="2000" dirty="0">
                          <a:solidFill>
                            <a:schemeClr val="tx1"/>
                          </a:solidFill>
                        </a:rPr>
                        <a:t>Train</a:t>
                      </a:r>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444752">
                <a:tc>
                  <a:txBody>
                    <a:bodyPr/>
                    <a:lstStyle/>
                    <a:p>
                      <a:pPr algn="ctr"/>
                      <a:r>
                        <a:rPr lang="en-US" sz="2000" dirty="0">
                          <a:solidFill>
                            <a:schemeClr val="tx1"/>
                          </a:solidFill>
                        </a:rPr>
                        <a:t>Dev</a:t>
                      </a:r>
                    </a:p>
                  </a:txBody>
                  <a:tcPr anchor="ct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dirty="0">
                        <a:solidFill>
                          <a:schemeClr val="tx1"/>
                        </a:solidFill>
                      </a:endParaRPr>
                    </a:p>
                  </a:txBody>
                  <a:tcPr anchor="ct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7768936"/>
                  </a:ext>
                </a:extLst>
              </a:tr>
            </a:tbl>
          </a:graphicData>
        </a:graphic>
      </p:graphicFrame>
      <p:sp>
        <p:nvSpPr>
          <p:cNvPr id="3074" name="Text Box 83"/>
          <p:cNvSpPr txBox="1">
            <a:spLocks noChangeArrowheads="1"/>
          </p:cNvSpPr>
          <p:nvPr/>
        </p:nvSpPr>
        <p:spPr bwMode="auto">
          <a:xfrm>
            <a:off x="2651522" y="21142326"/>
            <a:ext cx="131888" cy="158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65306" tIns="32653" rIns="65306" bIns="32653">
            <a:spAutoFit/>
          </a:bodyPr>
          <a:lstStyle>
            <a:lvl1pPr>
              <a:defRPr sz="13500">
                <a:solidFill>
                  <a:schemeClr val="tx1"/>
                </a:solidFill>
                <a:latin typeface="Arial" charset="0"/>
                <a:ea typeface="MS PGothic" charset="0"/>
                <a:cs typeface="MS PGothic" charset="0"/>
              </a:defRPr>
            </a:lvl1pPr>
            <a:lvl2pPr marL="742950" indent="-285750">
              <a:defRPr sz="11800">
                <a:solidFill>
                  <a:schemeClr val="tx1"/>
                </a:solidFill>
                <a:latin typeface="Arial" charset="0"/>
                <a:ea typeface="MS PGothic" charset="0"/>
                <a:cs typeface="MS PGothic" charset="0"/>
              </a:defRPr>
            </a:lvl2pPr>
            <a:lvl3pPr marL="1143000" indent="-228600">
              <a:defRPr sz="10100">
                <a:solidFill>
                  <a:schemeClr val="tx1"/>
                </a:solidFill>
                <a:latin typeface="Arial" charset="0"/>
                <a:ea typeface="MS PGothic" charset="0"/>
                <a:cs typeface="MS PGothic" charset="0"/>
              </a:defRPr>
            </a:lvl3pPr>
            <a:lvl4pPr marL="1600200" indent="-228600">
              <a:defRPr sz="8500">
                <a:solidFill>
                  <a:schemeClr val="tx1"/>
                </a:solidFill>
                <a:latin typeface="Arial" charset="0"/>
                <a:ea typeface="MS PGothic" charset="0"/>
                <a:cs typeface="MS PGothic" charset="0"/>
              </a:defRPr>
            </a:lvl4pPr>
            <a:lvl5pPr marL="2057400" indent="-228600">
              <a:defRPr sz="8500">
                <a:solidFill>
                  <a:schemeClr val="tx1"/>
                </a:solidFill>
                <a:latin typeface="Arial" charset="0"/>
                <a:ea typeface="MS PGothic" charset="0"/>
                <a:cs typeface="MS PGothic" charset="0"/>
              </a:defRPr>
            </a:lvl5pPr>
            <a:lvl6pPr marL="2514600" indent="-228600" eaLnBrk="0" hangingPunct="0">
              <a:defRPr sz="8500">
                <a:solidFill>
                  <a:schemeClr val="tx1"/>
                </a:solidFill>
                <a:latin typeface="Arial" charset="0"/>
                <a:ea typeface="MS PGothic" charset="0"/>
                <a:cs typeface="MS PGothic" charset="0"/>
              </a:defRPr>
            </a:lvl6pPr>
            <a:lvl7pPr marL="2971800" indent="-228600" eaLnBrk="0" hangingPunct="0">
              <a:defRPr sz="8500">
                <a:solidFill>
                  <a:schemeClr val="tx1"/>
                </a:solidFill>
                <a:latin typeface="Arial" charset="0"/>
                <a:ea typeface="MS PGothic" charset="0"/>
                <a:cs typeface="MS PGothic" charset="0"/>
              </a:defRPr>
            </a:lvl7pPr>
            <a:lvl8pPr marL="3429000" indent="-228600" eaLnBrk="0" hangingPunct="0">
              <a:defRPr sz="8500">
                <a:solidFill>
                  <a:schemeClr val="tx1"/>
                </a:solidFill>
                <a:latin typeface="Arial" charset="0"/>
                <a:ea typeface="MS PGothic" charset="0"/>
                <a:cs typeface="MS PGothic" charset="0"/>
              </a:defRPr>
            </a:lvl8pPr>
            <a:lvl9pPr marL="3886200" indent="-228600" eaLnBrk="0" hangingPunct="0">
              <a:defRPr sz="8500">
                <a:solidFill>
                  <a:schemeClr val="tx1"/>
                </a:solidFill>
                <a:latin typeface="Arial" charset="0"/>
                <a:ea typeface="MS PGothic" charset="0"/>
                <a:cs typeface="MS PGothic" charset="0"/>
              </a:defRPr>
            </a:lvl9pPr>
          </a:lstStyle>
          <a:p>
            <a:pPr eaLnBrk="1" hangingPunct="1"/>
            <a:endParaRPr lang="en-US" sz="600" b="1"/>
          </a:p>
        </p:txBody>
      </p:sp>
      <p:sp>
        <p:nvSpPr>
          <p:cNvPr id="3076" name="Rectangle 583"/>
          <p:cNvSpPr>
            <a:spLocks noChangeAspect="1" noChangeArrowheads="1"/>
          </p:cNvSpPr>
          <p:nvPr/>
        </p:nvSpPr>
        <p:spPr bwMode="auto">
          <a:xfrm>
            <a:off x="838200" y="2722681"/>
            <a:ext cx="6402920" cy="492443"/>
          </a:xfrm>
          <a:prstGeom prst="rect">
            <a:avLst/>
          </a:prstGeom>
          <a:solidFill>
            <a:srgbClr val="8B133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a:r>
              <a:rPr lang="en-US" sz="3200" b="1" dirty="0">
                <a:solidFill>
                  <a:srgbClr val="FFFFFF"/>
                </a:solidFill>
              </a:rPr>
              <a:t>Abstract</a:t>
            </a:r>
          </a:p>
        </p:txBody>
      </p:sp>
      <p:sp>
        <p:nvSpPr>
          <p:cNvPr id="3078" name="Rectangle 598"/>
          <p:cNvSpPr>
            <a:spLocks noChangeArrowheads="1"/>
          </p:cNvSpPr>
          <p:nvPr/>
        </p:nvSpPr>
        <p:spPr bwMode="auto">
          <a:xfrm>
            <a:off x="0" y="658581"/>
            <a:ext cx="32918400" cy="789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306" tIns="32653" rIns="65306" bIns="32653" anchor="ctr">
            <a:spAutoFit/>
          </a:bodyPr>
          <a:lstStyle/>
          <a:p>
            <a:pPr algn="ctr" eaLnBrk="1" hangingPunct="1"/>
            <a:r>
              <a:rPr lang="en-US" sz="4700" b="1" dirty="0">
                <a:latin typeface="Arial"/>
                <a:cs typeface="Arial"/>
              </a:rPr>
              <a:t>Machine Comprehension Using the </a:t>
            </a:r>
            <a:r>
              <a:rPr lang="en-US" sz="4700" b="1" dirty="0" err="1">
                <a:latin typeface="Arial"/>
                <a:cs typeface="Arial"/>
              </a:rPr>
              <a:t>SQuAD</a:t>
            </a:r>
            <a:r>
              <a:rPr lang="en-US" sz="4700" b="1" dirty="0">
                <a:latin typeface="Arial"/>
                <a:cs typeface="Arial"/>
              </a:rPr>
              <a:t> Dataset</a:t>
            </a:r>
          </a:p>
        </p:txBody>
      </p:sp>
      <p:sp>
        <p:nvSpPr>
          <p:cNvPr id="3079" name="Rectangle 599"/>
          <p:cNvSpPr>
            <a:spLocks noChangeArrowheads="1"/>
          </p:cNvSpPr>
          <p:nvPr/>
        </p:nvSpPr>
        <p:spPr bwMode="auto">
          <a:xfrm>
            <a:off x="1143000" y="1600200"/>
            <a:ext cx="30708600" cy="9892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306" tIns="32653" rIns="65306" bIns="32653" anchor="ctr">
            <a:spAutoFit/>
          </a:bodyPr>
          <a:lstStyle/>
          <a:p>
            <a:pPr algn="ctr" eaLnBrk="1" hangingPunct="1">
              <a:tabLst>
                <a:tab pos="326532" algn="l"/>
              </a:tabLst>
            </a:pPr>
            <a:r>
              <a:rPr lang="en-US" sz="3600" dirty="0">
                <a:latin typeface="Arial"/>
                <a:cs typeface="Arial"/>
              </a:rPr>
              <a:t>Michael Chung | Winston Wang | {mchung96, wwang13}@stanford.edu | CS 224N, Winter 2018</a:t>
            </a:r>
            <a:endParaRPr lang="en-US" sz="3600" baseline="30000" dirty="0">
              <a:latin typeface="Arial"/>
              <a:cs typeface="Arial"/>
            </a:endParaRPr>
          </a:p>
          <a:p>
            <a:pPr algn="ctr" eaLnBrk="1" hangingPunct="1">
              <a:tabLst>
                <a:tab pos="326532" algn="l"/>
              </a:tabLst>
            </a:pPr>
            <a:endParaRPr lang="en-US" sz="3600" baseline="30000" dirty="0">
              <a:latin typeface="Arial"/>
              <a:cs typeface="Arial"/>
            </a:endParaRPr>
          </a:p>
        </p:txBody>
      </p:sp>
      <p:pic>
        <p:nvPicPr>
          <p:cNvPr id="3" name="Picture 2"/>
          <p:cNvPicPr>
            <a:picLocks noChangeAspect="1"/>
          </p:cNvPicPr>
          <p:nvPr/>
        </p:nvPicPr>
        <p:blipFill>
          <a:blip r:embed="rId2"/>
          <a:stretch>
            <a:fillRect/>
          </a:stretch>
        </p:blipFill>
        <p:spPr>
          <a:xfrm>
            <a:off x="990600" y="914400"/>
            <a:ext cx="5207000" cy="1003300"/>
          </a:xfrm>
          <a:prstGeom prst="rect">
            <a:avLst/>
          </a:prstGeom>
        </p:spPr>
      </p:pic>
      <p:pic>
        <p:nvPicPr>
          <p:cNvPr id="5" name="Picture 4" descr="SU-tree-stack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03400" y="533400"/>
            <a:ext cx="4876800" cy="2133600"/>
          </a:xfrm>
          <a:prstGeom prst="rect">
            <a:avLst/>
          </a:prstGeom>
        </p:spPr>
      </p:pic>
      <p:sp>
        <p:nvSpPr>
          <p:cNvPr id="15" name="Rectangle 583"/>
          <p:cNvSpPr>
            <a:spLocks noChangeArrowheads="1"/>
          </p:cNvSpPr>
          <p:nvPr/>
        </p:nvSpPr>
        <p:spPr bwMode="auto">
          <a:xfrm>
            <a:off x="838199" y="13859177"/>
            <a:ext cx="6400802" cy="493776"/>
          </a:xfrm>
          <a:prstGeom prst="rect">
            <a:avLst/>
          </a:prstGeom>
          <a:solidFill>
            <a:srgbClr val="8B133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a:r>
              <a:rPr lang="en-US" sz="3200" b="1" dirty="0">
                <a:solidFill>
                  <a:srgbClr val="FFFFFF"/>
                </a:solidFill>
              </a:rPr>
              <a:t>Dataset</a:t>
            </a:r>
          </a:p>
        </p:txBody>
      </p:sp>
      <p:sp>
        <p:nvSpPr>
          <p:cNvPr id="19" name="Rectangle 583"/>
          <p:cNvSpPr>
            <a:spLocks noChangeArrowheads="1"/>
          </p:cNvSpPr>
          <p:nvPr/>
        </p:nvSpPr>
        <p:spPr bwMode="auto">
          <a:xfrm>
            <a:off x="7687683" y="2717136"/>
            <a:ext cx="15240000" cy="493776"/>
          </a:xfrm>
          <a:prstGeom prst="rect">
            <a:avLst/>
          </a:prstGeom>
          <a:solidFill>
            <a:srgbClr val="8B133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a:r>
              <a:rPr lang="en-US" sz="3200" b="1" dirty="0">
                <a:solidFill>
                  <a:srgbClr val="FFFFFF"/>
                </a:solidFill>
              </a:rPr>
              <a:t>Methodology</a:t>
            </a:r>
          </a:p>
        </p:txBody>
      </p:sp>
      <p:sp>
        <p:nvSpPr>
          <p:cNvPr id="21" name="Rectangle 583"/>
          <p:cNvSpPr>
            <a:spLocks noChangeAspect="1" noChangeArrowheads="1"/>
          </p:cNvSpPr>
          <p:nvPr/>
        </p:nvSpPr>
        <p:spPr bwMode="auto">
          <a:xfrm>
            <a:off x="23374247" y="2717136"/>
            <a:ext cx="8500295" cy="493776"/>
          </a:xfrm>
          <a:prstGeom prst="rect">
            <a:avLst/>
          </a:prstGeom>
          <a:solidFill>
            <a:srgbClr val="8B133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a:r>
              <a:rPr lang="en-US" sz="3200" b="1" dirty="0">
                <a:solidFill>
                  <a:srgbClr val="FFFFFF"/>
                </a:solidFill>
              </a:rPr>
              <a:t>Results</a:t>
            </a:r>
          </a:p>
        </p:txBody>
      </p:sp>
      <p:sp>
        <p:nvSpPr>
          <p:cNvPr id="29" name="Rectangle 583"/>
          <p:cNvSpPr>
            <a:spLocks noChangeArrowheads="1"/>
          </p:cNvSpPr>
          <p:nvPr/>
        </p:nvSpPr>
        <p:spPr bwMode="auto">
          <a:xfrm>
            <a:off x="23374246" y="14630400"/>
            <a:ext cx="8503920" cy="492443"/>
          </a:xfrm>
          <a:prstGeom prst="rect">
            <a:avLst/>
          </a:prstGeom>
          <a:solidFill>
            <a:srgbClr val="8B133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a:r>
              <a:rPr lang="en-US" sz="3200" b="1" dirty="0">
                <a:solidFill>
                  <a:srgbClr val="FFFFFF"/>
                </a:solidFill>
              </a:rPr>
              <a:t>Discussion/Future Work</a:t>
            </a:r>
          </a:p>
        </p:txBody>
      </p:sp>
      <p:sp>
        <p:nvSpPr>
          <p:cNvPr id="17" name="TextBox 16"/>
          <p:cNvSpPr txBox="1"/>
          <p:nvPr/>
        </p:nvSpPr>
        <p:spPr>
          <a:xfrm>
            <a:off x="838199" y="14448893"/>
            <a:ext cx="6400802" cy="7109639"/>
          </a:xfrm>
          <a:prstGeom prst="rect">
            <a:avLst/>
          </a:prstGeom>
          <a:noFill/>
        </p:spPr>
        <p:txBody>
          <a:bodyPr wrap="square" rtlCol="0">
            <a:spAutoFit/>
          </a:bodyPr>
          <a:lstStyle/>
          <a:p>
            <a:pPr algn="just"/>
            <a:r>
              <a:rPr lang="en-US" sz="2400" b="1" dirty="0"/>
              <a:t>Data:</a:t>
            </a:r>
          </a:p>
          <a:p>
            <a:pPr algn="just"/>
            <a:r>
              <a:rPr lang="en-US" sz="2400" dirty="0"/>
              <a:t>The data used for this project is the Stanford Question Answering Dataset (</a:t>
            </a:r>
            <a:r>
              <a:rPr lang="en-US" sz="2400" dirty="0" err="1"/>
              <a:t>SQuAD</a:t>
            </a:r>
            <a:r>
              <a:rPr lang="en-US" sz="2400" dirty="0"/>
              <a:t>).  Each example in this dataset consists of three parts:  a context, a question, and an answer span.  The context is guaranteed to contain the answer to the associated question, and the goal of the question answering system is to predict the span of text in the context that answers the question.  The ground truth, i.e. the provided answer span, was created based off of humans.  </a:t>
            </a:r>
          </a:p>
          <a:p>
            <a:pPr algn="just"/>
            <a:endParaRPr lang="en-US" sz="2400" dirty="0"/>
          </a:p>
          <a:p>
            <a:pPr algn="just"/>
            <a:r>
              <a:rPr lang="en-US" sz="2400" b="1" dirty="0"/>
              <a:t>Preprocessing</a:t>
            </a:r>
            <a:endParaRPr lang="en-US" sz="2400" dirty="0"/>
          </a:p>
          <a:p>
            <a:pPr algn="just"/>
            <a:r>
              <a:rPr lang="en-US" sz="2400" dirty="0"/>
              <a:t>All words were split by whitespace and converted to lowercase.  In addition, all possible quotation marks were converted to a consistent quotation mark, in this case, double quotes.  </a:t>
            </a:r>
          </a:p>
        </p:txBody>
      </p:sp>
      <p:graphicFrame>
        <p:nvGraphicFramePr>
          <p:cNvPr id="31" name="Table 30"/>
          <p:cNvGraphicFramePr>
            <a:graphicFrameLocks noGrp="1"/>
          </p:cNvGraphicFramePr>
          <p:nvPr>
            <p:extLst>
              <p:ext uri="{D42A27DB-BD31-4B8C-83A1-F6EECF244321}">
                <p14:modId xmlns:p14="http://schemas.microsoft.com/office/powerpoint/2010/main" val="1020137413"/>
              </p:ext>
            </p:extLst>
          </p:nvPr>
        </p:nvGraphicFramePr>
        <p:xfrm>
          <a:off x="23374246" y="3411897"/>
          <a:ext cx="8503920" cy="896815"/>
        </p:xfrm>
        <a:graphic>
          <a:graphicData uri="http://schemas.openxmlformats.org/drawingml/2006/table">
            <a:tbl>
              <a:tblPr firstRow="1" bandRow="1">
                <a:tableStyleId>{5C22544A-7EE6-4342-B048-85BDC9FD1C3A}</a:tableStyleId>
              </a:tblPr>
              <a:tblGrid>
                <a:gridCol w="4484610">
                  <a:extLst>
                    <a:ext uri="{9D8B030D-6E8A-4147-A177-3AD203B41FA5}">
                      <a16:colId xmlns:a16="http://schemas.microsoft.com/office/drawing/2014/main" val="20000"/>
                    </a:ext>
                  </a:extLst>
                </a:gridCol>
                <a:gridCol w="2009655">
                  <a:extLst>
                    <a:ext uri="{9D8B030D-6E8A-4147-A177-3AD203B41FA5}">
                      <a16:colId xmlns:a16="http://schemas.microsoft.com/office/drawing/2014/main" val="20001"/>
                    </a:ext>
                  </a:extLst>
                </a:gridCol>
                <a:gridCol w="2009655">
                  <a:extLst>
                    <a:ext uri="{9D8B030D-6E8A-4147-A177-3AD203B41FA5}">
                      <a16:colId xmlns:a16="http://schemas.microsoft.com/office/drawing/2014/main" val="20002"/>
                    </a:ext>
                  </a:extLst>
                </a:gridCol>
              </a:tblGrid>
              <a:tr h="398584">
                <a:tc>
                  <a:txBody>
                    <a:bodyPr/>
                    <a:lstStyle/>
                    <a:p>
                      <a:pPr algn="ctr"/>
                      <a:r>
                        <a:rPr lang="en-US" sz="2000" dirty="0">
                          <a:solidFill>
                            <a:schemeClr val="tx1"/>
                          </a:solidFill>
                        </a:rPr>
                        <a:t>Parameters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noFill/>
                  </a:tcPr>
                </a:tc>
                <a:tc>
                  <a:txBody>
                    <a:bodyPr/>
                    <a:lstStyle/>
                    <a:p>
                      <a:pPr algn="ctr"/>
                      <a:r>
                        <a:rPr lang="en-US" sz="2000" dirty="0">
                          <a:solidFill>
                            <a:schemeClr val="tx1"/>
                          </a:solidFill>
                        </a:rPr>
                        <a:t>EM</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noFill/>
                  </a:tcPr>
                </a:tc>
                <a:tc>
                  <a:txBody>
                    <a:bodyPr/>
                    <a:lstStyle/>
                    <a:p>
                      <a:pPr algn="ctr"/>
                      <a:r>
                        <a:rPr lang="en-US" sz="2000" dirty="0">
                          <a:solidFill>
                            <a:schemeClr val="tx1"/>
                          </a:solidFill>
                        </a:rPr>
                        <a:t>F1</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498231">
                <a:tc>
                  <a:txBody>
                    <a:bodyPr/>
                    <a:lstStyle/>
                    <a:p>
                      <a:pPr algn="ct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endParaRPr lang="en-US" sz="2000" dirty="0">
                        <a:solidFill>
                          <a:schemeClr val="tx1"/>
                        </a:solidFill>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5" name="TextBox 44">
            <a:extLst>
              <a:ext uri="{FF2B5EF4-FFF2-40B4-BE49-F238E27FC236}">
                <a16:creationId xmlns:a16="http://schemas.microsoft.com/office/drawing/2014/main" id="{5C311803-C313-5447-8D43-CE4D90BB5422}"/>
              </a:ext>
            </a:extLst>
          </p:cNvPr>
          <p:cNvSpPr txBox="1"/>
          <p:nvPr/>
        </p:nvSpPr>
        <p:spPr>
          <a:xfrm>
            <a:off x="838199" y="3308383"/>
            <a:ext cx="6400801" cy="3046988"/>
          </a:xfrm>
          <a:prstGeom prst="rect">
            <a:avLst/>
          </a:prstGeom>
          <a:noFill/>
        </p:spPr>
        <p:txBody>
          <a:bodyPr wrap="square" rtlCol="0">
            <a:spAutoFit/>
          </a:bodyPr>
          <a:lstStyle/>
          <a:p>
            <a:pPr algn="just"/>
            <a:r>
              <a:rPr lang="en-US" sz="2400" dirty="0"/>
              <a:t>For the final project for CS 224N: Natural Language Processing with Deep Learning, we implemented a machine comprehension model that utilizes a character-level CNN, </a:t>
            </a:r>
            <a:r>
              <a:rPr lang="en-US" sz="2400" dirty="0" err="1"/>
              <a:t>BiDirectional</a:t>
            </a:r>
            <a:r>
              <a:rPr lang="en-US" sz="2400" dirty="0"/>
              <a:t> Attention Flow (</a:t>
            </a:r>
            <a:r>
              <a:rPr lang="en-US" sz="2400" dirty="0" err="1"/>
              <a:t>BiDAF</a:t>
            </a:r>
            <a:r>
              <a:rPr lang="en-US" sz="2400" dirty="0"/>
              <a:t>), and a modeling layer. We achieved a maximum F1 score of ??? and an EM score of ??? on the test set.</a:t>
            </a:r>
          </a:p>
        </p:txBody>
      </p:sp>
      <p:sp>
        <p:nvSpPr>
          <p:cNvPr id="50" name="Rectangle 583">
            <a:extLst>
              <a:ext uri="{FF2B5EF4-FFF2-40B4-BE49-F238E27FC236}">
                <a16:creationId xmlns:a16="http://schemas.microsoft.com/office/drawing/2014/main" id="{DBFA93A6-DC3D-FB4C-B772-88B8F8848121}"/>
              </a:ext>
            </a:extLst>
          </p:cNvPr>
          <p:cNvSpPr>
            <a:spLocks noChangeAspect="1" noChangeArrowheads="1"/>
          </p:cNvSpPr>
          <p:nvPr/>
        </p:nvSpPr>
        <p:spPr bwMode="auto">
          <a:xfrm>
            <a:off x="838199" y="6442929"/>
            <a:ext cx="6402920" cy="492443"/>
          </a:xfrm>
          <a:prstGeom prst="rect">
            <a:avLst/>
          </a:prstGeom>
          <a:solidFill>
            <a:srgbClr val="8B133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a:r>
              <a:rPr lang="en-US" sz="3200" b="1" dirty="0">
                <a:solidFill>
                  <a:srgbClr val="FFFFFF"/>
                </a:solidFill>
              </a:rPr>
              <a:t>Motivation</a:t>
            </a:r>
          </a:p>
        </p:txBody>
      </p:sp>
      <p:sp>
        <p:nvSpPr>
          <p:cNvPr id="51" name="TextBox 50">
            <a:extLst>
              <a:ext uri="{FF2B5EF4-FFF2-40B4-BE49-F238E27FC236}">
                <a16:creationId xmlns:a16="http://schemas.microsoft.com/office/drawing/2014/main" id="{5CE92598-7855-C841-A270-3FCDD80B2AE8}"/>
              </a:ext>
            </a:extLst>
          </p:cNvPr>
          <p:cNvSpPr txBox="1"/>
          <p:nvPr/>
        </p:nvSpPr>
        <p:spPr>
          <a:xfrm>
            <a:off x="838199" y="7022930"/>
            <a:ext cx="6400801" cy="6740307"/>
          </a:xfrm>
          <a:prstGeom prst="rect">
            <a:avLst/>
          </a:prstGeom>
          <a:noFill/>
        </p:spPr>
        <p:txBody>
          <a:bodyPr wrap="square" rtlCol="0">
            <a:spAutoFit/>
          </a:bodyPr>
          <a:lstStyle/>
          <a:p>
            <a:pPr algn="just"/>
            <a:r>
              <a:rPr lang="en-US" sz="2400" dirty="0"/>
              <a:t>For humans, reading and understanding text, images, audio, and other inputs seems like second nature.  However, for computers, this remains an open problem.  Done correctly, machine comprehension has the potential to streamline a myriad of real-world problems, from answering Jeopardy questions to searching through medical articles and records.  Rather than having to manually search through relevant articles to find answers to questions, having an operational machine comprehension system would allow automatic detection of key pieces of text within the actual articles, saving hours upon hours of time.  Therefore, we attempt to improve on current NLP and deep learning models for this question and answering problem.</a:t>
            </a:r>
          </a:p>
        </p:txBody>
      </p:sp>
      <p:pic>
        <p:nvPicPr>
          <p:cNvPr id="23" name="Picture 22">
            <a:extLst>
              <a:ext uri="{FF2B5EF4-FFF2-40B4-BE49-F238E27FC236}">
                <a16:creationId xmlns:a16="http://schemas.microsoft.com/office/drawing/2014/main" id="{D308CFD4-934C-994E-80A9-71813C625E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0792" y="3352800"/>
            <a:ext cx="15236891" cy="8763000"/>
          </a:xfrm>
          <a:prstGeom prst="rect">
            <a:avLst/>
          </a:prstGeom>
        </p:spPr>
      </p:pic>
      <p:grpSp>
        <p:nvGrpSpPr>
          <p:cNvPr id="58" name="Group 57">
            <a:extLst>
              <a:ext uri="{FF2B5EF4-FFF2-40B4-BE49-F238E27FC236}">
                <a16:creationId xmlns:a16="http://schemas.microsoft.com/office/drawing/2014/main" id="{505EA39E-B68D-1841-96D9-53F7BCF9505F}"/>
              </a:ext>
            </a:extLst>
          </p:cNvPr>
          <p:cNvGrpSpPr/>
          <p:nvPr/>
        </p:nvGrpSpPr>
        <p:grpSpPr>
          <a:xfrm>
            <a:off x="14127480" y="12847970"/>
            <a:ext cx="8769096" cy="2880360"/>
            <a:chOff x="14127480" y="9747504"/>
            <a:chExt cx="8769096" cy="2880360"/>
          </a:xfrm>
        </p:grpSpPr>
        <p:pic>
          <p:nvPicPr>
            <p:cNvPr id="25" name="Picture 24">
              <a:extLst>
                <a:ext uri="{FF2B5EF4-FFF2-40B4-BE49-F238E27FC236}">
                  <a16:creationId xmlns:a16="http://schemas.microsoft.com/office/drawing/2014/main" id="{45DCD891-4BEA-A84A-AFA8-F056164D910D}"/>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20007072" y="11210544"/>
              <a:ext cx="2889504" cy="1417320"/>
            </a:xfrm>
            <a:prstGeom prst="rect">
              <a:avLst/>
            </a:prstGeom>
          </p:spPr>
        </p:pic>
        <p:pic>
          <p:nvPicPr>
            <p:cNvPr id="34" name="Picture 33">
              <a:extLst>
                <a:ext uri="{FF2B5EF4-FFF2-40B4-BE49-F238E27FC236}">
                  <a16:creationId xmlns:a16="http://schemas.microsoft.com/office/drawing/2014/main" id="{1E082495-4376-534A-9DAE-691D1C2D3072}"/>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17071848" y="11210544"/>
              <a:ext cx="2889504" cy="1417320"/>
            </a:xfrm>
            <a:prstGeom prst="rect">
              <a:avLst/>
            </a:prstGeom>
          </p:spPr>
        </p:pic>
        <p:pic>
          <p:nvPicPr>
            <p:cNvPr id="37" name="Picture 36">
              <a:extLst>
                <a:ext uri="{FF2B5EF4-FFF2-40B4-BE49-F238E27FC236}">
                  <a16:creationId xmlns:a16="http://schemas.microsoft.com/office/drawing/2014/main" id="{D2723181-337E-4949-A374-A08C04845129}"/>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14127480" y="11210544"/>
              <a:ext cx="2889504" cy="1417320"/>
            </a:xfrm>
            <a:prstGeom prst="rect">
              <a:avLst/>
            </a:prstGeom>
          </p:spPr>
        </p:pic>
        <p:pic>
          <p:nvPicPr>
            <p:cNvPr id="44" name="Picture 43">
              <a:extLst>
                <a:ext uri="{FF2B5EF4-FFF2-40B4-BE49-F238E27FC236}">
                  <a16:creationId xmlns:a16="http://schemas.microsoft.com/office/drawing/2014/main" id="{39B3FBCA-65DD-8A40-AC23-453F267CA8F3}"/>
                </a:ext>
              </a:extLst>
            </p:cNvPr>
            <p:cNvPicPr>
              <a:picLocks/>
            </p:cNvPicPr>
            <p:nvPr/>
          </p:nvPicPr>
          <p:blipFill>
            <a:blip r:embed="rId8">
              <a:extLst>
                <a:ext uri="{28A0092B-C50C-407E-A947-70E740481C1C}">
                  <a14:useLocalDpi xmlns:a14="http://schemas.microsoft.com/office/drawing/2010/main" val="0"/>
                </a:ext>
              </a:extLst>
            </a:blip>
            <a:stretch>
              <a:fillRect/>
            </a:stretch>
          </p:blipFill>
          <p:spPr>
            <a:xfrm>
              <a:off x="20007072" y="9747504"/>
              <a:ext cx="2889504" cy="1417320"/>
            </a:xfrm>
            <a:prstGeom prst="rect">
              <a:avLst/>
            </a:prstGeom>
          </p:spPr>
        </p:pic>
        <p:pic>
          <p:nvPicPr>
            <p:cNvPr id="53" name="Picture 52">
              <a:extLst>
                <a:ext uri="{FF2B5EF4-FFF2-40B4-BE49-F238E27FC236}">
                  <a16:creationId xmlns:a16="http://schemas.microsoft.com/office/drawing/2014/main" id="{2E4C8170-1BF7-BC46-84C7-7ED31A335ED1}"/>
                </a:ext>
              </a:extLst>
            </p:cNvPr>
            <p:cNvPicPr>
              <a:picLocks/>
            </p:cNvPicPr>
            <p:nvPr/>
          </p:nvPicPr>
          <p:blipFill>
            <a:blip r:embed="rId9">
              <a:extLst>
                <a:ext uri="{28A0092B-C50C-407E-A947-70E740481C1C}">
                  <a14:useLocalDpi xmlns:a14="http://schemas.microsoft.com/office/drawing/2010/main" val="0"/>
                </a:ext>
              </a:extLst>
            </a:blip>
            <a:stretch>
              <a:fillRect/>
            </a:stretch>
          </p:blipFill>
          <p:spPr>
            <a:xfrm>
              <a:off x="17071848" y="9747504"/>
              <a:ext cx="2889504" cy="1417320"/>
            </a:xfrm>
            <a:prstGeom prst="rect">
              <a:avLst/>
            </a:prstGeom>
          </p:spPr>
        </p:pic>
        <p:pic>
          <p:nvPicPr>
            <p:cNvPr id="55" name="Picture 54">
              <a:extLst>
                <a:ext uri="{FF2B5EF4-FFF2-40B4-BE49-F238E27FC236}">
                  <a16:creationId xmlns:a16="http://schemas.microsoft.com/office/drawing/2014/main" id="{3F5D38FE-50F3-A94A-8008-9A32D2F0FCF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127480" y="9747504"/>
              <a:ext cx="2889504" cy="1420671"/>
            </a:xfrm>
            <a:prstGeom prst="rect">
              <a:avLst/>
            </a:prstGeom>
          </p:spPr>
        </p:pic>
      </p:grpSp>
      <p:sp>
        <p:nvSpPr>
          <p:cNvPr id="73" name="TextBox 72">
            <a:extLst>
              <a:ext uri="{FF2B5EF4-FFF2-40B4-BE49-F238E27FC236}">
                <a16:creationId xmlns:a16="http://schemas.microsoft.com/office/drawing/2014/main" id="{A0B279A2-4764-8A40-B173-2BFD96AD14D5}"/>
              </a:ext>
            </a:extLst>
          </p:cNvPr>
          <p:cNvSpPr txBox="1"/>
          <p:nvPr/>
        </p:nvSpPr>
        <p:spPr>
          <a:xfrm>
            <a:off x="13210224" y="16243280"/>
            <a:ext cx="9686352" cy="4154984"/>
          </a:xfrm>
          <a:prstGeom prst="rect">
            <a:avLst/>
          </a:prstGeom>
          <a:noFill/>
        </p:spPr>
        <p:txBody>
          <a:bodyPr wrap="square" rtlCol="0">
            <a:spAutoFit/>
          </a:bodyPr>
          <a:lstStyle/>
          <a:p>
            <a:pPr algn="just"/>
            <a:r>
              <a:rPr lang="en-US" sz="2400" b="1" dirty="0"/>
              <a:t>Figure A:</a:t>
            </a:r>
            <a:r>
              <a:rPr lang="en-US" sz="2400" dirty="0"/>
              <a:t>  Diagram displaying the architecture of the neural network used to predict answers based on the context and the questions.  Some layers include a character-level CNN, </a:t>
            </a:r>
            <a:r>
              <a:rPr lang="en-US" sz="2400" dirty="0" err="1"/>
              <a:t>GloVe</a:t>
            </a:r>
            <a:r>
              <a:rPr lang="en-US" sz="2400" dirty="0"/>
              <a:t> word vector </a:t>
            </a:r>
            <a:r>
              <a:rPr lang="en-US" sz="2400" dirty="0" err="1"/>
              <a:t>embeddings</a:t>
            </a:r>
            <a:r>
              <a:rPr lang="en-US" sz="2400" dirty="0"/>
              <a:t>, and bidirectional attention.  </a:t>
            </a:r>
            <a:r>
              <a:rPr lang="en-US" sz="2400" b="1" dirty="0"/>
              <a:t>Figure B:  </a:t>
            </a:r>
            <a:r>
              <a:rPr lang="en-US" sz="2400" dirty="0"/>
              <a:t>Graphs displaying basic characteristics of the provided training set.  </a:t>
            </a:r>
            <a:r>
              <a:rPr lang="en-US" sz="2400" b="1" dirty="0"/>
              <a:t>1.  </a:t>
            </a:r>
            <a:r>
              <a:rPr lang="en-US" sz="2400" dirty="0"/>
              <a:t>Context lengths (vast majority less than 400 words long) </a:t>
            </a:r>
            <a:r>
              <a:rPr lang="en-US" sz="2400" b="1" dirty="0"/>
              <a:t>2.</a:t>
            </a:r>
            <a:r>
              <a:rPr lang="en-US" sz="2400" dirty="0"/>
              <a:t>  Question lengths (vast majority less than 30 words long) </a:t>
            </a:r>
            <a:r>
              <a:rPr lang="en-US" sz="2400" b="1" dirty="0"/>
              <a:t>3.  </a:t>
            </a:r>
            <a:r>
              <a:rPr lang="en-US" sz="2400" dirty="0"/>
              <a:t>Word lengths (vast majority less than 25 characters long).  </a:t>
            </a:r>
            <a:r>
              <a:rPr lang="en-US" sz="2400" b="1" dirty="0"/>
              <a:t>Figure C:  </a:t>
            </a:r>
            <a:r>
              <a:rPr lang="en-US" sz="2400" dirty="0"/>
              <a:t>Graphs comparing the baseline model (orange) and the [l2_endonstart] model (blue).  Displayed are graphs for the loss, F1, and EM scores for both training and dev sets.  </a:t>
            </a:r>
          </a:p>
        </p:txBody>
      </p:sp>
      <p:sp>
        <p:nvSpPr>
          <p:cNvPr id="74" name="TextBox 73">
            <a:extLst>
              <a:ext uri="{FF2B5EF4-FFF2-40B4-BE49-F238E27FC236}">
                <a16:creationId xmlns:a16="http://schemas.microsoft.com/office/drawing/2014/main" id="{A3B20CB1-3AB9-9B4C-AC48-BF09BEEF429F}"/>
              </a:ext>
            </a:extLst>
          </p:cNvPr>
          <p:cNvSpPr txBox="1"/>
          <p:nvPr/>
        </p:nvSpPr>
        <p:spPr>
          <a:xfrm>
            <a:off x="7924800" y="3299033"/>
            <a:ext cx="562675" cy="646331"/>
          </a:xfrm>
          <a:prstGeom prst="rect">
            <a:avLst/>
          </a:prstGeom>
          <a:noFill/>
        </p:spPr>
        <p:txBody>
          <a:bodyPr wrap="square" rtlCol="0">
            <a:spAutoFit/>
          </a:bodyPr>
          <a:lstStyle/>
          <a:p>
            <a:pPr algn="just"/>
            <a:r>
              <a:rPr lang="en-US" sz="3600" b="1" dirty="0">
                <a:solidFill>
                  <a:schemeClr val="tx1">
                    <a:lumMod val="75000"/>
                    <a:lumOff val="25000"/>
                  </a:schemeClr>
                </a:solidFill>
              </a:rPr>
              <a:t>A</a:t>
            </a:r>
            <a:endParaRPr lang="en-US" sz="3600" dirty="0">
              <a:solidFill>
                <a:schemeClr val="tx1">
                  <a:lumMod val="75000"/>
                  <a:lumOff val="25000"/>
                </a:schemeClr>
              </a:solidFill>
            </a:endParaRPr>
          </a:p>
        </p:txBody>
      </p:sp>
      <p:grpSp>
        <p:nvGrpSpPr>
          <p:cNvPr id="62" name="Group 61">
            <a:extLst>
              <a:ext uri="{FF2B5EF4-FFF2-40B4-BE49-F238E27FC236}">
                <a16:creationId xmlns:a16="http://schemas.microsoft.com/office/drawing/2014/main" id="{35CFB384-B49D-8240-932F-38F7024F6A8D}"/>
              </a:ext>
            </a:extLst>
          </p:cNvPr>
          <p:cNvGrpSpPr/>
          <p:nvPr/>
        </p:nvGrpSpPr>
        <p:grpSpPr>
          <a:xfrm>
            <a:off x="7687683" y="11679442"/>
            <a:ext cx="5196421" cy="3572150"/>
            <a:chOff x="7687683" y="11679442"/>
            <a:chExt cx="5196421" cy="3572150"/>
          </a:xfrm>
        </p:grpSpPr>
        <p:pic>
          <p:nvPicPr>
            <p:cNvPr id="12" name="Picture 11">
              <a:extLst>
                <a:ext uri="{FF2B5EF4-FFF2-40B4-BE49-F238E27FC236}">
                  <a16:creationId xmlns:a16="http://schemas.microsoft.com/office/drawing/2014/main" id="{81AB499C-E328-5548-B552-2A133CC0CF1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687683" y="12039600"/>
              <a:ext cx="5196421" cy="3211992"/>
            </a:xfrm>
            <a:prstGeom prst="rect">
              <a:avLst/>
            </a:prstGeom>
          </p:spPr>
        </p:pic>
        <p:sp>
          <p:nvSpPr>
            <p:cNvPr id="75" name="TextBox 74">
              <a:extLst>
                <a:ext uri="{FF2B5EF4-FFF2-40B4-BE49-F238E27FC236}">
                  <a16:creationId xmlns:a16="http://schemas.microsoft.com/office/drawing/2014/main" id="{AB230A81-F0FB-4C4D-A9C3-35C99BA3B4BA}"/>
                </a:ext>
              </a:extLst>
            </p:cNvPr>
            <p:cNvSpPr txBox="1"/>
            <p:nvPr/>
          </p:nvSpPr>
          <p:spPr>
            <a:xfrm>
              <a:off x="7913763" y="11679442"/>
              <a:ext cx="856838" cy="646331"/>
            </a:xfrm>
            <a:prstGeom prst="rect">
              <a:avLst/>
            </a:prstGeom>
            <a:noFill/>
          </p:spPr>
          <p:txBody>
            <a:bodyPr wrap="square" rtlCol="0">
              <a:spAutoFit/>
            </a:bodyPr>
            <a:lstStyle/>
            <a:p>
              <a:pPr algn="just"/>
              <a:r>
                <a:rPr lang="en-US" sz="3600" b="1" dirty="0">
                  <a:solidFill>
                    <a:schemeClr val="tx1">
                      <a:lumMod val="75000"/>
                      <a:lumOff val="25000"/>
                    </a:schemeClr>
                  </a:solidFill>
                </a:rPr>
                <a:t>B1</a:t>
              </a:r>
              <a:endParaRPr lang="en-US" sz="3600" dirty="0">
                <a:solidFill>
                  <a:schemeClr val="tx1">
                    <a:lumMod val="75000"/>
                    <a:lumOff val="25000"/>
                  </a:schemeClr>
                </a:solidFill>
              </a:endParaRPr>
            </a:p>
          </p:txBody>
        </p:sp>
      </p:grpSp>
      <p:grpSp>
        <p:nvGrpSpPr>
          <p:cNvPr id="63" name="Group 62">
            <a:extLst>
              <a:ext uri="{FF2B5EF4-FFF2-40B4-BE49-F238E27FC236}">
                <a16:creationId xmlns:a16="http://schemas.microsoft.com/office/drawing/2014/main" id="{91DAFECF-DFC3-AF48-AD65-8FC0C8D3741D}"/>
              </a:ext>
            </a:extLst>
          </p:cNvPr>
          <p:cNvGrpSpPr/>
          <p:nvPr/>
        </p:nvGrpSpPr>
        <p:grpSpPr>
          <a:xfrm>
            <a:off x="7687683" y="14928426"/>
            <a:ext cx="5196420" cy="3566881"/>
            <a:chOff x="7687683" y="14928426"/>
            <a:chExt cx="5196420" cy="3566881"/>
          </a:xfrm>
        </p:grpSpPr>
        <p:pic>
          <p:nvPicPr>
            <p:cNvPr id="16" name="Picture 15">
              <a:extLst>
                <a:ext uri="{FF2B5EF4-FFF2-40B4-BE49-F238E27FC236}">
                  <a16:creationId xmlns:a16="http://schemas.microsoft.com/office/drawing/2014/main" id="{93980070-4750-F147-9022-129C52E9EB5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87683" y="15251592"/>
              <a:ext cx="5196420" cy="3243715"/>
            </a:xfrm>
            <a:prstGeom prst="rect">
              <a:avLst/>
            </a:prstGeom>
          </p:spPr>
        </p:pic>
        <p:sp>
          <p:nvSpPr>
            <p:cNvPr id="76" name="TextBox 75">
              <a:extLst>
                <a:ext uri="{FF2B5EF4-FFF2-40B4-BE49-F238E27FC236}">
                  <a16:creationId xmlns:a16="http://schemas.microsoft.com/office/drawing/2014/main" id="{2565DDCF-F27D-8748-AAD7-CEE8C7369067}"/>
                </a:ext>
              </a:extLst>
            </p:cNvPr>
            <p:cNvSpPr txBox="1"/>
            <p:nvPr/>
          </p:nvSpPr>
          <p:spPr>
            <a:xfrm>
              <a:off x="7913763" y="14928426"/>
              <a:ext cx="856838" cy="646331"/>
            </a:xfrm>
            <a:prstGeom prst="rect">
              <a:avLst/>
            </a:prstGeom>
            <a:noFill/>
          </p:spPr>
          <p:txBody>
            <a:bodyPr wrap="square" rtlCol="0">
              <a:spAutoFit/>
            </a:bodyPr>
            <a:lstStyle/>
            <a:p>
              <a:pPr algn="just"/>
              <a:r>
                <a:rPr lang="en-US" sz="3600" b="1" dirty="0">
                  <a:solidFill>
                    <a:schemeClr val="tx1">
                      <a:lumMod val="75000"/>
                      <a:lumOff val="25000"/>
                    </a:schemeClr>
                  </a:solidFill>
                </a:rPr>
                <a:t>B2</a:t>
              </a:r>
              <a:endParaRPr lang="en-US" sz="3600" dirty="0">
                <a:solidFill>
                  <a:schemeClr val="tx1">
                    <a:lumMod val="75000"/>
                    <a:lumOff val="25000"/>
                  </a:schemeClr>
                </a:solidFill>
              </a:endParaRPr>
            </a:p>
          </p:txBody>
        </p:sp>
      </p:grpSp>
      <p:grpSp>
        <p:nvGrpSpPr>
          <p:cNvPr id="64" name="Group 63">
            <a:extLst>
              <a:ext uri="{FF2B5EF4-FFF2-40B4-BE49-F238E27FC236}">
                <a16:creationId xmlns:a16="http://schemas.microsoft.com/office/drawing/2014/main" id="{405317B7-9067-E04B-8492-0DD3225C629B}"/>
              </a:ext>
            </a:extLst>
          </p:cNvPr>
          <p:cNvGrpSpPr/>
          <p:nvPr/>
        </p:nvGrpSpPr>
        <p:grpSpPr>
          <a:xfrm>
            <a:off x="7687683" y="18198128"/>
            <a:ext cx="5196420" cy="3447550"/>
            <a:chOff x="7687683" y="18198128"/>
            <a:chExt cx="5196420" cy="3447550"/>
          </a:xfrm>
        </p:grpSpPr>
        <p:pic>
          <p:nvPicPr>
            <p:cNvPr id="61" name="Picture 60">
              <a:extLst>
                <a:ext uri="{FF2B5EF4-FFF2-40B4-BE49-F238E27FC236}">
                  <a16:creationId xmlns:a16="http://schemas.microsoft.com/office/drawing/2014/main" id="{83D9D99F-F562-554A-984E-2F3A61D58C9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687683" y="18495307"/>
              <a:ext cx="5196420" cy="3150371"/>
            </a:xfrm>
            <a:prstGeom prst="rect">
              <a:avLst/>
            </a:prstGeom>
          </p:spPr>
        </p:pic>
        <p:sp>
          <p:nvSpPr>
            <p:cNvPr id="77" name="TextBox 76">
              <a:extLst>
                <a:ext uri="{FF2B5EF4-FFF2-40B4-BE49-F238E27FC236}">
                  <a16:creationId xmlns:a16="http://schemas.microsoft.com/office/drawing/2014/main" id="{0027601D-9AED-FE49-BB5F-D04F9562B082}"/>
                </a:ext>
              </a:extLst>
            </p:cNvPr>
            <p:cNvSpPr txBox="1"/>
            <p:nvPr/>
          </p:nvSpPr>
          <p:spPr>
            <a:xfrm>
              <a:off x="7924800" y="18198128"/>
              <a:ext cx="856838" cy="646331"/>
            </a:xfrm>
            <a:prstGeom prst="rect">
              <a:avLst/>
            </a:prstGeom>
            <a:noFill/>
          </p:spPr>
          <p:txBody>
            <a:bodyPr wrap="square" rtlCol="0">
              <a:spAutoFit/>
            </a:bodyPr>
            <a:lstStyle/>
            <a:p>
              <a:pPr algn="just"/>
              <a:r>
                <a:rPr lang="en-US" sz="3600" b="1" dirty="0">
                  <a:solidFill>
                    <a:schemeClr val="tx1">
                      <a:lumMod val="75000"/>
                      <a:lumOff val="25000"/>
                    </a:schemeClr>
                  </a:solidFill>
                </a:rPr>
                <a:t>B3</a:t>
              </a:r>
              <a:endParaRPr lang="en-US" sz="3600" dirty="0">
                <a:solidFill>
                  <a:schemeClr val="tx1">
                    <a:lumMod val="75000"/>
                    <a:lumOff val="25000"/>
                  </a:schemeClr>
                </a:solidFill>
              </a:endParaRPr>
            </a:p>
          </p:txBody>
        </p:sp>
      </p:grpSp>
      <p:sp>
        <p:nvSpPr>
          <p:cNvPr id="78" name="TextBox 77">
            <a:extLst>
              <a:ext uri="{FF2B5EF4-FFF2-40B4-BE49-F238E27FC236}">
                <a16:creationId xmlns:a16="http://schemas.microsoft.com/office/drawing/2014/main" id="{534B7486-4E8F-534E-898C-21E3DD6D2852}"/>
              </a:ext>
            </a:extLst>
          </p:cNvPr>
          <p:cNvSpPr txBox="1"/>
          <p:nvPr/>
        </p:nvSpPr>
        <p:spPr>
          <a:xfrm>
            <a:off x="13210224" y="12163738"/>
            <a:ext cx="856838" cy="646331"/>
          </a:xfrm>
          <a:prstGeom prst="rect">
            <a:avLst/>
          </a:prstGeom>
          <a:noFill/>
        </p:spPr>
        <p:txBody>
          <a:bodyPr wrap="square" rtlCol="0">
            <a:spAutoFit/>
          </a:bodyPr>
          <a:lstStyle/>
          <a:p>
            <a:pPr algn="just"/>
            <a:r>
              <a:rPr lang="en-US" sz="3600" b="1" dirty="0">
                <a:solidFill>
                  <a:schemeClr val="tx1">
                    <a:lumMod val="75000"/>
                    <a:lumOff val="25000"/>
                  </a:schemeClr>
                </a:solidFill>
              </a:rPr>
              <a:t>C</a:t>
            </a:r>
            <a:endParaRPr lang="en-US" sz="3600" dirty="0">
              <a:solidFill>
                <a:schemeClr val="tx1">
                  <a:lumMod val="75000"/>
                  <a:lumOff val="25000"/>
                </a:schemeClr>
              </a:solidFill>
            </a:endParaRPr>
          </a:p>
        </p:txBody>
      </p:sp>
      <p:sp>
        <p:nvSpPr>
          <p:cNvPr id="84" name="TextBox 83">
            <a:extLst>
              <a:ext uri="{FF2B5EF4-FFF2-40B4-BE49-F238E27FC236}">
                <a16:creationId xmlns:a16="http://schemas.microsoft.com/office/drawing/2014/main" id="{E3DEC52F-B077-8643-9617-B4C9A7F9AE14}"/>
              </a:ext>
            </a:extLst>
          </p:cNvPr>
          <p:cNvSpPr txBox="1"/>
          <p:nvPr/>
        </p:nvSpPr>
        <p:spPr>
          <a:xfrm>
            <a:off x="23374244" y="15251591"/>
            <a:ext cx="8500297" cy="4893647"/>
          </a:xfrm>
          <a:prstGeom prst="rect">
            <a:avLst/>
          </a:prstGeom>
          <a:noFill/>
        </p:spPr>
        <p:txBody>
          <a:bodyPr wrap="square" rtlCol="0">
            <a:spAutoFit/>
          </a:bodyPr>
          <a:lstStyle/>
          <a:p>
            <a:pPr algn="just"/>
            <a:r>
              <a:rPr lang="en-US" sz="2400" dirty="0"/>
              <a:t>In conclusion, we were able to significantly improve on the baseline model, achieving a maximum F1 score of ????? and an EM score of ?????? on the test set.  We noticed that although bidirectional attention with the modeling layer provided the majority of the improvements, the attention and modeling separately had minimal effects.  We also saw that the character </a:t>
            </a:r>
            <a:r>
              <a:rPr lang="en-US" sz="2400" dirty="0" err="1"/>
              <a:t>leve</a:t>
            </a:r>
            <a:r>
              <a:rPr lang="en-US" sz="2400" dirty="0"/>
              <a:t> CNN tended to improve models by about 2% in the F1 score.  </a:t>
            </a:r>
          </a:p>
          <a:p>
            <a:pPr algn="just"/>
            <a:endParaRPr lang="en-US" sz="2400" dirty="0"/>
          </a:p>
          <a:p>
            <a:pPr algn="just"/>
            <a:r>
              <a:rPr lang="en-US" sz="2400" dirty="0"/>
              <a:t>In the future, there are many further improvements we can try.  For example, it is possible to condition the end prediction on the start prediction.  It might also be useful to take multiple models and ensemble them using a </a:t>
            </a:r>
            <a:r>
              <a:rPr lang="en-US" sz="2400"/>
              <a:t>voting scheme.</a:t>
            </a:r>
            <a:endParaRPr lang="en-US" sz="2400" dirty="0"/>
          </a:p>
        </p:txBody>
      </p:sp>
    </p:spTree>
  </p:cSld>
  <p:clrMapOvr>
    <a:masterClrMapping/>
  </p:clrMapOvr>
</p:sld>
</file>

<file path=ppt/theme/theme1.xml><?xml version="1.0" encoding="utf-8"?>
<a:theme xmlns:a="http://schemas.openxmlformats.org/drawingml/2006/main" name="GLAST_Template2">
  <a:themeElements>
    <a:clrScheme name="GLAST_Templat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LAST_Templat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3867150" rtl="0" eaLnBrk="1" fontAlgn="base" latinLnBrk="0" hangingPunct="1">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86715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GLAST_Templat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LAST_Template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LAST_Template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LAST_Template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LAST_Template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LAST_Template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LAST_Template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LAST_Template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LAST_Template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LAST_Template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LAST_Template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LAST_Template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GLAS~ZW0</Template>
  <TotalTime>4412</TotalTime>
  <Words>611</Words>
  <Application>Microsoft Macintosh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MS PGothic</vt:lpstr>
      <vt:lpstr>Arial</vt:lpstr>
      <vt:lpstr>Calibri</vt:lpstr>
      <vt:lpstr>GLAST_Template2</vt:lpstr>
      <vt:lpstr>PowerPoint Presentation</vt:lpstr>
    </vt:vector>
  </TitlesOfParts>
  <Company>NASA/GSFC</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mcenery</dc:creator>
  <cp:lastModifiedBy>Winston Taojie Wang</cp:lastModifiedBy>
  <cp:revision>245</cp:revision>
  <dcterms:created xsi:type="dcterms:W3CDTF">2006-09-18T22:21:14Z</dcterms:created>
  <dcterms:modified xsi:type="dcterms:W3CDTF">2018-03-21T17:56:18Z</dcterms:modified>
</cp:coreProperties>
</file>