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7" r:id="rId5"/>
    <p:sldId id="259" r:id="rId6"/>
    <p:sldId id="270" r:id="rId7"/>
    <p:sldId id="260" r:id="rId8"/>
    <p:sldId id="269" r:id="rId9"/>
    <p:sldId id="268" r:id="rId10"/>
    <p:sldId id="261" r:id="rId11"/>
    <p:sldId id="271" r:id="rId12"/>
    <p:sldId id="262" r:id="rId13"/>
    <p:sldId id="272" r:id="rId14"/>
    <p:sldId id="263" r:id="rId15"/>
    <p:sldId id="264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15E40-17E0-45C1-A473-5304446E28BB}" type="datetimeFigureOut">
              <a:rPr lang="de-DE" smtClean="0"/>
              <a:t>26.06.2016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A22EA-1C67-4D48-A55A-2939416C2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77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A22EA-1C67-4D48-A55A-2939416C27F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72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19F1-5879-4559-AD19-503E37208FC3}" type="datetime1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CA58-18BF-4D9A-A137-5B59D0347623}" type="datetime1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5D4F-56DB-4DD7-AFD8-FC756EDC321F}" type="datetime1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8FEC-4B2D-4CC2-A5E8-5BC36F0397B3}" type="datetime1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4BE2-EF36-4546-8EDD-E57711817735}" type="datetime1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D62-76CB-4F63-847D-DCC95847A1F8}" type="datetime1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578B-16BF-4409-85DC-1DA2C3A3A412}" type="datetime1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094C-37E6-44CE-8233-401F544236FC}" type="datetime1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CC87-9F2D-46B2-AACE-60119B358306}" type="datetime1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7DE3-6D23-426A-AC65-FC1286954DE8}" type="datetime1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C17B-DB73-4327-ADC0-C715730B863A}" type="datetime1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A0B2-89B3-4315-96BD-58DC6C0A5A53}" type="datetime1">
              <a:rPr lang="en-US" smtClean="0"/>
              <a:t>6/26/2016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8163-63C9-486D-9B04-5D8399F8A83E}" type="datetime1">
              <a:rPr lang="en-US" smtClean="0"/>
              <a:t>6/26/2016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98A9-4F66-4212-8D0B-B2A7258BB659}" type="datetime1">
              <a:rPr lang="en-US" smtClean="0"/>
              <a:t>6/26/2016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217-B9F7-4525-A144-F8E1AC028279}" type="datetime1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F3A2-C021-421E-8BC0-C90884C32907}" type="datetime1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5E4D-22AF-4F40-8EB0-E9835C8B7674}" type="datetime1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Artikelverwaltung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Meilenstein Tag 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9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REST: Artikel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774695"/>
            <a:ext cx="9868746" cy="3880773"/>
          </a:xfrm>
        </p:spPr>
        <p:txBody>
          <a:bodyPr>
            <a:noAutofit/>
          </a:bodyPr>
          <a:lstStyle/>
          <a:p>
            <a:r>
              <a:rPr lang="de-DE" sz="2400" dirty="0">
                <a:solidFill>
                  <a:srgbClr val="0070C0"/>
                </a:solidFill>
              </a:rPr>
              <a:t>GET</a:t>
            </a:r>
            <a:r>
              <a:rPr lang="de-DE" sz="2400" dirty="0"/>
              <a:t> 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articles</a:t>
            </a:r>
            <a:r>
              <a:rPr lang="de-DE" sz="2400" dirty="0"/>
              <a:t>		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Alle Artikel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0070C0"/>
                </a:solidFill>
              </a:rPr>
              <a:t>GET</a:t>
            </a:r>
            <a:r>
              <a:rPr lang="de-DE" sz="2400" dirty="0"/>
              <a:t> 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articles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 	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Bestimmter Artikel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00B050"/>
                </a:solidFill>
              </a:rPr>
              <a:t>POST</a:t>
            </a:r>
            <a:r>
              <a:rPr lang="de-DE" sz="2400" dirty="0"/>
              <a:t> 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articles</a:t>
            </a:r>
            <a:r>
              <a:rPr lang="de-DE" sz="2400" dirty="0"/>
              <a:t>		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Neuen Artikel anlegen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9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REST: Artikel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rgbClr val="FFC000"/>
                </a:solidFill>
              </a:rPr>
              <a:t>PUT</a:t>
            </a:r>
            <a:r>
              <a:rPr lang="de-DE" sz="2400" dirty="0"/>
              <a:t>	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articles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 	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Bestimmten Artikel ändern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FF0000"/>
                </a:solidFill>
              </a:rPr>
              <a:t>DELETE</a:t>
            </a:r>
            <a:r>
              <a:rPr lang="de-DE" sz="2400" dirty="0"/>
              <a:t>	 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articles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 	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Bestimmten Artikel löschen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17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REST: Kategorie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699194"/>
            <a:ext cx="9868746" cy="3880773"/>
          </a:xfrm>
        </p:spPr>
        <p:txBody>
          <a:bodyPr>
            <a:noAutofit/>
          </a:bodyPr>
          <a:lstStyle/>
          <a:p>
            <a:r>
              <a:rPr lang="de-DE" sz="2400" dirty="0">
                <a:solidFill>
                  <a:srgbClr val="0070C0"/>
                </a:solidFill>
              </a:rPr>
              <a:t>GET</a:t>
            </a:r>
            <a:r>
              <a:rPr lang="de-DE" sz="2400" dirty="0"/>
              <a:t> 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categories</a:t>
            </a:r>
            <a:r>
              <a:rPr lang="de-DE" sz="2400" dirty="0"/>
              <a:t>	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Alle Kategorien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0070C0"/>
                </a:solidFill>
              </a:rPr>
              <a:t>GET</a:t>
            </a:r>
            <a:r>
              <a:rPr lang="de-DE" sz="2400" dirty="0"/>
              <a:t> 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categories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 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Bestimmte Kategorie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00B050"/>
                </a:solidFill>
              </a:rPr>
              <a:t>POST</a:t>
            </a:r>
            <a:r>
              <a:rPr lang="de-DE" sz="2400" dirty="0"/>
              <a:t> 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categories</a:t>
            </a:r>
            <a:r>
              <a:rPr lang="de-DE" sz="2400" dirty="0"/>
              <a:t>		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Neuen Kategorie anlegen</a:t>
            </a:r>
          </a:p>
          <a:p>
            <a:pPr marL="0" indent="0">
              <a:buNone/>
            </a:pPr>
            <a:r>
              <a:rPr lang="de-DE" sz="2400" dirty="0"/>
              <a:t>	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7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REST: Kategorie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rgbClr val="FFC000"/>
                </a:solidFill>
              </a:rPr>
              <a:t>PUT</a:t>
            </a:r>
            <a:r>
              <a:rPr lang="de-DE" sz="2400" dirty="0"/>
              <a:t>	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categories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 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Bestimmte Kategorie ändern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FF0000"/>
                </a:solidFill>
              </a:rPr>
              <a:t>DELETE</a:t>
            </a:r>
            <a:r>
              <a:rPr lang="de-DE" sz="2400" dirty="0"/>
              <a:t>	 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categories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 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Bestimmte Kategorie löschen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31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397" y="259278"/>
            <a:ext cx="8596668" cy="661060"/>
          </a:xfrm>
        </p:spPr>
        <p:txBody>
          <a:bodyPr/>
          <a:lstStyle/>
          <a:p>
            <a:r>
              <a:rPr lang="de-DE" dirty="0"/>
              <a:t>Komponenten: Backend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60" y="915103"/>
            <a:ext cx="7967784" cy="5876240"/>
          </a:xfrm>
        </p:spPr>
      </p:pic>
    </p:spTree>
    <p:extLst>
      <p:ext uri="{BB962C8B-B14F-4D97-AF65-F5344CB8AC3E}">
        <p14:creationId xmlns:p14="http://schemas.microsoft.com/office/powerpoint/2010/main" val="169667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397" y="259278"/>
            <a:ext cx="8596668" cy="661060"/>
          </a:xfrm>
        </p:spPr>
        <p:txBody>
          <a:bodyPr/>
          <a:lstStyle/>
          <a:p>
            <a:r>
              <a:rPr lang="de-DE" dirty="0"/>
              <a:t>Komponenten: Frontend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66" y="920338"/>
            <a:ext cx="7233705" cy="5831537"/>
          </a:xfrm>
        </p:spPr>
      </p:pic>
    </p:spTree>
    <p:extLst>
      <p:ext uri="{BB962C8B-B14F-4D97-AF65-F5344CB8AC3E}">
        <p14:creationId xmlns:p14="http://schemas.microsoft.com/office/powerpoint/2010/main" val="161321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Aufteilung: Matthias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783084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de-DE" sz="2400" dirty="0"/>
              <a:t>Warenkorb Funktionen:</a:t>
            </a:r>
          </a:p>
          <a:p>
            <a:pPr lvl="1"/>
            <a:r>
              <a:rPr lang="de-DE" sz="2400" dirty="0"/>
              <a:t>Erstellen</a:t>
            </a:r>
          </a:p>
          <a:p>
            <a:pPr lvl="1"/>
            <a:r>
              <a:rPr lang="de-DE" sz="2400" dirty="0"/>
              <a:t>Anzeigen</a:t>
            </a:r>
          </a:p>
          <a:p>
            <a:pPr lvl="1"/>
            <a:r>
              <a:rPr lang="de-DE" sz="2400" dirty="0"/>
              <a:t>Bearbeiten</a:t>
            </a:r>
          </a:p>
          <a:p>
            <a:pPr lvl="1"/>
            <a:r>
              <a:rPr lang="de-DE" sz="2400" dirty="0"/>
              <a:t>Löschen</a:t>
            </a:r>
          </a:p>
          <a:p>
            <a:pPr lvl="1"/>
            <a:r>
              <a:rPr lang="de-DE" sz="2400" dirty="0"/>
              <a:t>Artikel zu Warenkorb hinzufügen</a:t>
            </a:r>
          </a:p>
          <a:p>
            <a:pPr lvl="1"/>
            <a:r>
              <a:rPr lang="de-DE" sz="2400" dirty="0"/>
              <a:t>Artikel aus Warenkorb entfernen</a:t>
            </a:r>
          </a:p>
          <a:p>
            <a:pPr marL="457200" lvl="1" indent="0">
              <a:buNone/>
            </a:pPr>
            <a:endParaRPr lang="de-DE" sz="2400" dirty="0"/>
          </a:p>
          <a:p>
            <a:r>
              <a:rPr lang="de-DE" sz="2600" dirty="0"/>
              <a:t>Entsprechendes Repository und Controller erstellen</a:t>
            </a: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78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Aufteilung: Simon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749528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de-DE" sz="2400" dirty="0"/>
              <a:t>Kategorie Funktionen:</a:t>
            </a:r>
          </a:p>
          <a:p>
            <a:pPr lvl="1"/>
            <a:r>
              <a:rPr lang="de-DE" sz="2400" dirty="0"/>
              <a:t>Erstellen</a:t>
            </a:r>
          </a:p>
          <a:p>
            <a:pPr lvl="1"/>
            <a:r>
              <a:rPr lang="de-DE" sz="2400" dirty="0"/>
              <a:t>Anzeigen</a:t>
            </a:r>
          </a:p>
          <a:p>
            <a:pPr lvl="1"/>
            <a:r>
              <a:rPr lang="de-DE" sz="2400" dirty="0"/>
              <a:t>Bearbeiten</a:t>
            </a:r>
          </a:p>
          <a:p>
            <a:pPr lvl="1"/>
            <a:r>
              <a:rPr lang="de-DE" sz="2400" dirty="0"/>
              <a:t>Löschen</a:t>
            </a:r>
          </a:p>
          <a:p>
            <a:pPr lvl="1"/>
            <a:endParaRPr lang="de-DE" sz="2400" dirty="0"/>
          </a:p>
          <a:p>
            <a:r>
              <a:rPr lang="de-DE" sz="2400" dirty="0"/>
              <a:t>Entsprechendes Repository und Controller erstellen </a:t>
            </a:r>
          </a:p>
          <a:p>
            <a:r>
              <a:rPr lang="de-DE" sz="2400" dirty="0"/>
              <a:t>Layout der Website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09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Aufteilung: Michael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623693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de-DE" sz="2400" dirty="0"/>
              <a:t>Artikel Funktionen:</a:t>
            </a:r>
          </a:p>
          <a:p>
            <a:pPr lvl="1"/>
            <a:r>
              <a:rPr lang="de-DE" sz="2400" dirty="0"/>
              <a:t>Erstellen</a:t>
            </a:r>
          </a:p>
          <a:p>
            <a:pPr lvl="1"/>
            <a:r>
              <a:rPr lang="de-DE" sz="2400" dirty="0"/>
              <a:t>Anzeigen</a:t>
            </a:r>
          </a:p>
          <a:p>
            <a:pPr lvl="1"/>
            <a:r>
              <a:rPr lang="de-DE" sz="2400" dirty="0"/>
              <a:t>Bearbeiten</a:t>
            </a:r>
          </a:p>
          <a:p>
            <a:pPr lvl="1"/>
            <a:r>
              <a:rPr lang="de-DE" sz="2400" dirty="0"/>
              <a:t>Löschen</a:t>
            </a:r>
          </a:p>
          <a:p>
            <a:pPr lvl="1"/>
            <a:r>
              <a:rPr lang="de-DE" sz="2400" dirty="0"/>
              <a:t>Artikel zu Kategorie hinzufügen</a:t>
            </a:r>
          </a:p>
          <a:p>
            <a:pPr lvl="1"/>
            <a:r>
              <a:rPr lang="de-DE" sz="2400" dirty="0"/>
              <a:t>Artikel aus Kategorie entfernen</a:t>
            </a:r>
          </a:p>
          <a:p>
            <a:pPr lvl="1"/>
            <a:endParaRPr lang="de-DE" sz="2400" dirty="0"/>
          </a:p>
          <a:p>
            <a:r>
              <a:rPr lang="de-DE" sz="2400" dirty="0"/>
              <a:t>Entsprechendes Repository und Controller erstellen</a:t>
            </a: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9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Aufteilung: Veli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791473"/>
            <a:ext cx="8596668" cy="3880773"/>
          </a:xfrm>
        </p:spPr>
        <p:txBody>
          <a:bodyPr/>
          <a:lstStyle/>
          <a:p>
            <a:r>
              <a:rPr lang="de-DE" sz="2400" dirty="0"/>
              <a:t>Benutzer Funktionen:</a:t>
            </a:r>
          </a:p>
          <a:p>
            <a:pPr lvl="1"/>
            <a:r>
              <a:rPr lang="de-DE" sz="2400" dirty="0"/>
              <a:t>Authentifizierung &amp; Autorisierung</a:t>
            </a:r>
          </a:p>
          <a:p>
            <a:pPr lvl="1"/>
            <a:r>
              <a:rPr lang="de-DE" sz="2400" dirty="0"/>
              <a:t>Registrierung</a:t>
            </a:r>
          </a:p>
          <a:p>
            <a:pPr lvl="1"/>
            <a:r>
              <a:rPr lang="de-DE" sz="2400" dirty="0"/>
              <a:t>Passwort vergessen</a:t>
            </a:r>
          </a:p>
          <a:p>
            <a:pPr lvl="1"/>
            <a:r>
              <a:rPr lang="de-DE" sz="2400" dirty="0"/>
              <a:t>Benutzerverwaltung</a:t>
            </a:r>
          </a:p>
          <a:p>
            <a:endParaRPr lang="de-DE" sz="2400" dirty="0"/>
          </a:p>
          <a:p>
            <a:r>
              <a:rPr lang="de-DE" sz="2400" dirty="0"/>
              <a:t>Entsprechendes Repository und Controller erstellen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5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400" dirty="0"/>
              <a:t>Anwendungsfälle (Admin, User)</a:t>
            </a:r>
          </a:p>
          <a:p>
            <a:r>
              <a:rPr lang="de-DE" sz="2400" dirty="0"/>
              <a:t>REST Schnittstellen (User, Warenkorb, Artikel, Kategorie)</a:t>
            </a:r>
          </a:p>
          <a:p>
            <a:r>
              <a:rPr lang="de-DE" sz="2400" dirty="0"/>
              <a:t>Komponenten (Backend, Frontend)</a:t>
            </a:r>
          </a:p>
          <a:p>
            <a:r>
              <a:rPr lang="de-DE" sz="2400" dirty="0"/>
              <a:t>Arbeitsaufteilung</a:t>
            </a:r>
          </a:p>
          <a:p>
            <a:endParaRPr lang="de-DE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7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397" y="259278"/>
            <a:ext cx="8596668" cy="661060"/>
          </a:xfrm>
        </p:spPr>
        <p:txBody>
          <a:bodyPr/>
          <a:lstStyle/>
          <a:p>
            <a:r>
              <a:rPr lang="de-DE" dirty="0"/>
              <a:t>Anwendungsfälle: Admin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8" y="1247674"/>
            <a:ext cx="11337631" cy="4793688"/>
          </a:xfrm>
        </p:spPr>
      </p:pic>
    </p:spTree>
    <p:extLst>
      <p:ext uri="{BB962C8B-B14F-4D97-AF65-F5344CB8AC3E}">
        <p14:creationId xmlns:p14="http://schemas.microsoft.com/office/powerpoint/2010/main" val="392347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397" y="259278"/>
            <a:ext cx="8596668" cy="661060"/>
          </a:xfrm>
        </p:spPr>
        <p:txBody>
          <a:bodyPr/>
          <a:lstStyle/>
          <a:p>
            <a:r>
              <a:rPr lang="de-DE" dirty="0"/>
              <a:t>Anwendungsfälle: User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218"/>
            <a:ext cx="12225696" cy="4773326"/>
          </a:xfrm>
        </p:spPr>
      </p:pic>
    </p:spTree>
    <p:extLst>
      <p:ext uri="{BB962C8B-B14F-4D97-AF65-F5344CB8AC3E}">
        <p14:creationId xmlns:p14="http://schemas.microsoft.com/office/powerpoint/2010/main" val="14672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REST: User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732750"/>
            <a:ext cx="10204026" cy="3880773"/>
          </a:xfrm>
        </p:spPr>
        <p:txBody>
          <a:bodyPr>
            <a:noAutofit/>
          </a:bodyPr>
          <a:lstStyle/>
          <a:p>
            <a:r>
              <a:rPr lang="de-DE" sz="2400" dirty="0">
                <a:solidFill>
                  <a:srgbClr val="0070C0"/>
                </a:solidFill>
              </a:rPr>
              <a:t>GET</a:t>
            </a:r>
            <a:r>
              <a:rPr lang="de-DE" sz="2400" dirty="0"/>
              <a:t>	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users</a:t>
            </a:r>
            <a:r>
              <a:rPr lang="de-DE" sz="2400" dirty="0"/>
              <a:t>/			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Alle Benutzer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0070C0"/>
                </a:solidFill>
              </a:rPr>
              <a:t>GET</a:t>
            </a:r>
            <a:r>
              <a:rPr lang="de-DE" sz="2400" dirty="0"/>
              <a:t> 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users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	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Bestimmter Benutzer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00B050"/>
                </a:solidFill>
              </a:rPr>
              <a:t>POST</a:t>
            </a:r>
            <a:r>
              <a:rPr lang="de-DE" sz="2400" dirty="0"/>
              <a:t> 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users</a:t>
            </a:r>
            <a:r>
              <a:rPr lang="de-DE" sz="2400" dirty="0"/>
              <a:t>			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Neuen Benutzer anlegen</a:t>
            </a:r>
          </a:p>
          <a:p>
            <a:endParaRPr lang="de-DE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Simon Folger, Matthias Oppacher, Michael </a:t>
            </a:r>
            <a:r>
              <a:rPr lang="en-US" dirty="0" err="1"/>
              <a:t>Schweiger</a:t>
            </a:r>
            <a:r>
              <a:rPr lang="en-US" dirty="0"/>
              <a:t>, </a:t>
            </a:r>
            <a:r>
              <a:rPr lang="en-US" dirty="0" err="1"/>
              <a:t>Veli</a:t>
            </a:r>
            <a:r>
              <a:rPr lang="en-US" dirty="0"/>
              <a:t> </a:t>
            </a:r>
            <a:r>
              <a:rPr lang="en-US" dirty="0" err="1"/>
              <a:t>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REST: User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rgbClr val="FFC000"/>
                </a:solidFill>
              </a:rPr>
              <a:t>PUT</a:t>
            </a:r>
            <a:r>
              <a:rPr lang="de-DE" sz="2400" dirty="0"/>
              <a:t>	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users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	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Bestimmten Benutzer ändern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FF0000"/>
                </a:solidFill>
              </a:rPr>
              <a:t>DELETE		</a:t>
            </a:r>
            <a:r>
              <a:rPr lang="de-DE" sz="2400" dirty="0"/>
              <a:t>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users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	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Bestimmten Benutzer löschen</a:t>
            </a:r>
            <a:r>
              <a:rPr lang="de-DE" sz="2400" dirty="0"/>
              <a:t>	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5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REST: Warenkorb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774695"/>
            <a:ext cx="11164146" cy="3880773"/>
          </a:xfrm>
        </p:spPr>
        <p:txBody>
          <a:bodyPr>
            <a:noAutofit/>
          </a:bodyPr>
          <a:lstStyle/>
          <a:p>
            <a:r>
              <a:rPr lang="de-DE" sz="2400" dirty="0">
                <a:solidFill>
                  <a:srgbClr val="0070C0"/>
                </a:solidFill>
              </a:rPr>
              <a:t>GET</a:t>
            </a:r>
            <a:r>
              <a:rPr lang="de-DE" sz="2400" dirty="0"/>
              <a:t> 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users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}/</a:t>
            </a:r>
            <a:r>
              <a:rPr lang="de-DE" sz="2400" dirty="0" err="1"/>
              <a:t>carts</a:t>
            </a:r>
            <a:r>
              <a:rPr lang="de-DE" sz="2400" dirty="0"/>
              <a:t>			</a:t>
            </a:r>
          </a:p>
          <a:p>
            <a:pPr marL="0" indent="0">
              <a:buNone/>
            </a:pPr>
            <a:r>
              <a:rPr lang="de-DE" sz="2400" dirty="0"/>
              <a:t>			</a:t>
            </a:r>
            <a:r>
              <a:rPr lang="de-DE" sz="2400" i="1" dirty="0"/>
              <a:t>Alle Warenkörbe eines Benutzers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0070C0"/>
                </a:solidFill>
              </a:rPr>
              <a:t>GET</a:t>
            </a:r>
            <a:r>
              <a:rPr lang="de-DE" sz="2400" dirty="0"/>
              <a:t>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users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}/</a:t>
            </a:r>
            <a:r>
              <a:rPr lang="de-DE" sz="2400" dirty="0" err="1"/>
              <a:t>carts</a:t>
            </a:r>
            <a:r>
              <a:rPr lang="de-DE" sz="2400" dirty="0"/>
              <a:t>/{</a:t>
            </a:r>
            <a:r>
              <a:rPr lang="de-DE" sz="2400" dirty="0" err="1"/>
              <a:t>cartId</a:t>
            </a:r>
            <a:r>
              <a:rPr lang="de-DE" sz="2400" dirty="0"/>
              <a:t>}	</a:t>
            </a:r>
          </a:p>
          <a:p>
            <a:pPr marL="0" indent="0">
              <a:buNone/>
            </a:pPr>
            <a:r>
              <a:rPr lang="de-DE" sz="2400" dirty="0"/>
              <a:t>			</a:t>
            </a:r>
            <a:r>
              <a:rPr lang="de-DE" sz="2400" i="1" dirty="0"/>
              <a:t>Einzelner Warenkorb eines Benutzers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00B050"/>
                </a:solidFill>
              </a:rPr>
              <a:t>POST</a:t>
            </a:r>
            <a:r>
              <a:rPr lang="de-DE" sz="2400" dirty="0"/>
              <a:t> 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users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}/</a:t>
            </a:r>
            <a:r>
              <a:rPr lang="de-DE" sz="2400" dirty="0" err="1"/>
              <a:t>carts</a:t>
            </a:r>
            <a:r>
              <a:rPr lang="de-DE" sz="2400" dirty="0"/>
              <a:t>			</a:t>
            </a:r>
          </a:p>
          <a:p>
            <a:pPr marL="0" indent="0">
              <a:buNone/>
            </a:pPr>
            <a:r>
              <a:rPr lang="de-DE" sz="2400" dirty="0"/>
              <a:t>			</a:t>
            </a:r>
            <a:r>
              <a:rPr lang="de-DE" sz="2400" i="1" dirty="0"/>
              <a:t>Neuen Warenkorb für Benutzer anlegen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4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REST: Warenkorb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solidFill>
                  <a:srgbClr val="FFC000"/>
                </a:solidFill>
              </a:rPr>
              <a:t>PUT</a:t>
            </a:r>
            <a:r>
              <a:rPr lang="de-DE" sz="2400" dirty="0"/>
              <a:t>	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users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}/</a:t>
            </a:r>
            <a:r>
              <a:rPr lang="de-DE" sz="2400" dirty="0" err="1"/>
              <a:t>carts</a:t>
            </a:r>
            <a:r>
              <a:rPr lang="de-DE" sz="2400" dirty="0"/>
              <a:t>/{</a:t>
            </a:r>
            <a:r>
              <a:rPr lang="de-DE" sz="2400" dirty="0" err="1"/>
              <a:t>cartId</a:t>
            </a:r>
            <a:r>
              <a:rPr lang="de-DE" sz="2400" dirty="0"/>
              <a:t>} 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Warenkorb eines Benutzers ändern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FF0000"/>
                </a:solidFill>
              </a:rPr>
              <a:t>DELETE</a:t>
            </a:r>
            <a:r>
              <a:rPr lang="de-DE" sz="2400" dirty="0"/>
              <a:t>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users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}/</a:t>
            </a:r>
            <a:r>
              <a:rPr lang="de-DE" sz="2400" dirty="0" err="1"/>
              <a:t>carts</a:t>
            </a:r>
            <a:r>
              <a:rPr lang="de-DE" sz="2400" dirty="0"/>
              <a:t>/{</a:t>
            </a:r>
            <a:r>
              <a:rPr lang="de-DE" sz="2400" dirty="0" err="1"/>
              <a:t>cartId</a:t>
            </a:r>
            <a:r>
              <a:rPr lang="de-DE" sz="2400" dirty="0"/>
              <a:t>} 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Warenkorb eines Benutzers löschen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6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REST: Artikel in Warenkorb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10689749" cy="3880773"/>
          </a:xfrm>
        </p:spPr>
        <p:txBody>
          <a:bodyPr>
            <a:normAutofit lnSpcReduction="10000"/>
          </a:bodyPr>
          <a:lstStyle/>
          <a:p>
            <a:r>
              <a:rPr lang="de-DE" sz="2400" dirty="0">
                <a:solidFill>
                  <a:srgbClr val="0070C0"/>
                </a:solidFill>
              </a:rPr>
              <a:t>GET</a:t>
            </a:r>
            <a:r>
              <a:rPr lang="de-DE" sz="2400" dirty="0"/>
              <a:t>	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users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}/</a:t>
            </a:r>
            <a:r>
              <a:rPr lang="de-DE" sz="2400" dirty="0" err="1"/>
              <a:t>carts</a:t>
            </a:r>
            <a:r>
              <a:rPr lang="de-DE" sz="2400" dirty="0"/>
              <a:t>/{</a:t>
            </a:r>
            <a:r>
              <a:rPr lang="de-DE" sz="2400" dirty="0" err="1"/>
              <a:t>cartId</a:t>
            </a:r>
            <a:r>
              <a:rPr lang="de-DE" sz="2400" dirty="0"/>
              <a:t>}/</a:t>
            </a:r>
            <a:r>
              <a:rPr lang="de-DE" sz="2400" dirty="0" err="1"/>
              <a:t>articles</a:t>
            </a:r>
            <a:r>
              <a:rPr lang="de-DE" sz="2400" dirty="0"/>
              <a:t>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Alle Artikel aus einem Warenkorb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00B050"/>
                </a:solidFill>
              </a:rPr>
              <a:t>POST</a:t>
            </a:r>
            <a:r>
              <a:rPr lang="de-DE" sz="2400" dirty="0"/>
              <a:t>	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users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}/</a:t>
            </a:r>
            <a:r>
              <a:rPr lang="de-DE" sz="2400" dirty="0" err="1"/>
              <a:t>carts</a:t>
            </a:r>
            <a:r>
              <a:rPr lang="de-DE" sz="2400" dirty="0"/>
              <a:t>/{</a:t>
            </a:r>
            <a:r>
              <a:rPr lang="de-DE" sz="2400" dirty="0" err="1"/>
              <a:t>cartId</a:t>
            </a:r>
            <a:r>
              <a:rPr lang="de-DE" sz="2400" dirty="0"/>
              <a:t>}/</a:t>
            </a:r>
            <a:r>
              <a:rPr lang="de-DE" sz="2400" dirty="0" err="1"/>
              <a:t>articles</a:t>
            </a:r>
            <a:r>
              <a:rPr lang="de-DE" sz="2400" dirty="0"/>
              <a:t> 	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Artikel zu Warenkorb hinzufügen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>
                <a:solidFill>
                  <a:srgbClr val="FF0000"/>
                </a:solidFill>
              </a:rPr>
              <a:t>DELETE</a:t>
            </a:r>
            <a:r>
              <a:rPr lang="de-DE" sz="2400" dirty="0"/>
              <a:t> 	/</a:t>
            </a:r>
            <a:r>
              <a:rPr lang="de-DE" sz="2400" dirty="0" err="1"/>
              <a:t>api</a:t>
            </a:r>
            <a:r>
              <a:rPr lang="de-DE" sz="2400" dirty="0"/>
              <a:t>/v1/</a:t>
            </a:r>
            <a:r>
              <a:rPr lang="de-DE" sz="2400" dirty="0" err="1"/>
              <a:t>users</a:t>
            </a:r>
            <a:r>
              <a:rPr lang="de-DE" sz="2400" dirty="0"/>
              <a:t>/{</a:t>
            </a:r>
            <a:r>
              <a:rPr lang="de-DE" sz="2400" dirty="0" err="1"/>
              <a:t>id</a:t>
            </a:r>
            <a:r>
              <a:rPr lang="de-DE" sz="2400" dirty="0"/>
              <a:t>}/</a:t>
            </a:r>
            <a:r>
              <a:rPr lang="de-DE" sz="2400" dirty="0" err="1"/>
              <a:t>carts</a:t>
            </a:r>
            <a:r>
              <a:rPr lang="de-DE" sz="2400" dirty="0"/>
              <a:t>/{</a:t>
            </a:r>
            <a:r>
              <a:rPr lang="de-DE" sz="2400" dirty="0" err="1"/>
              <a:t>cartId</a:t>
            </a:r>
            <a:r>
              <a:rPr lang="de-DE" sz="2400" dirty="0"/>
              <a:t>}/</a:t>
            </a:r>
            <a:r>
              <a:rPr lang="de-DE" sz="2400" dirty="0" err="1"/>
              <a:t>articles</a:t>
            </a:r>
            <a:r>
              <a:rPr lang="de-DE" sz="2400" dirty="0"/>
              <a:t>/{</a:t>
            </a:r>
            <a:r>
              <a:rPr lang="de-DE" sz="2400" dirty="0" err="1"/>
              <a:t>articleId</a:t>
            </a:r>
            <a:r>
              <a:rPr lang="de-DE" sz="2400" dirty="0"/>
              <a:t>}</a:t>
            </a:r>
          </a:p>
          <a:p>
            <a:pPr marL="0" indent="0">
              <a:buNone/>
            </a:pPr>
            <a:r>
              <a:rPr lang="de-DE" sz="2400" dirty="0"/>
              <a:t>				</a:t>
            </a:r>
            <a:r>
              <a:rPr lang="de-DE" sz="2400" i="1" dirty="0"/>
              <a:t>Artikel aus Warenkorb entfernen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83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371</Words>
  <Application>Microsoft Office PowerPoint</Application>
  <PresentationFormat>Breitbild</PresentationFormat>
  <Paragraphs>140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Facette</vt:lpstr>
      <vt:lpstr>Artikelverwaltung </vt:lpstr>
      <vt:lpstr>Gliederung </vt:lpstr>
      <vt:lpstr>Anwendungsfälle: Admin</vt:lpstr>
      <vt:lpstr>Anwendungsfälle: User</vt:lpstr>
      <vt:lpstr>REST: User </vt:lpstr>
      <vt:lpstr>REST: User</vt:lpstr>
      <vt:lpstr>REST: Warenkorb </vt:lpstr>
      <vt:lpstr>REST: Warenkorb</vt:lpstr>
      <vt:lpstr>REST: Artikel in Warenkorb</vt:lpstr>
      <vt:lpstr>REST: Artikel </vt:lpstr>
      <vt:lpstr>REST: Artikel</vt:lpstr>
      <vt:lpstr>REST: Kategorie </vt:lpstr>
      <vt:lpstr>REST: Kategorie</vt:lpstr>
      <vt:lpstr>Komponenten: Backend</vt:lpstr>
      <vt:lpstr>Komponenten: Frontend</vt:lpstr>
      <vt:lpstr>Aufteilung: Matthias</vt:lpstr>
      <vt:lpstr>Aufteilung: Simon</vt:lpstr>
      <vt:lpstr>Aufteilung: Michael</vt:lpstr>
      <vt:lpstr>Aufteilung: Veli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WEBSERVICES</dc:title>
  <dc:creator>sINFmlschw</dc:creator>
  <cp:lastModifiedBy>Matthias Oppacher</cp:lastModifiedBy>
  <cp:revision>88</cp:revision>
  <dcterms:created xsi:type="dcterms:W3CDTF">2016-06-06T16:09:59Z</dcterms:created>
  <dcterms:modified xsi:type="dcterms:W3CDTF">2016-06-26T13:08:54Z</dcterms:modified>
</cp:coreProperties>
</file>