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1512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F8DDE8-AF37-4A8D-AA75-3601D221DACB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85BC015-B9F0-44F4-88E3-ADDE1AC5FA79}">
      <dgm:prSet phldrT="[Text]"/>
      <dgm:spPr/>
      <dgm:t>
        <a:bodyPr/>
        <a:lstStyle/>
        <a:p>
          <a:r>
            <a:rPr lang="de-DE" dirty="0" smtClean="0"/>
            <a:t>Matthias</a:t>
          </a:r>
          <a:endParaRPr lang="de-DE" dirty="0"/>
        </a:p>
      </dgm:t>
    </dgm:pt>
    <dgm:pt modelId="{1050A36E-77CF-4730-8698-E421685120A1}" type="parTrans" cxnId="{D2488417-7315-4FDF-8074-BB851B5DA48A}">
      <dgm:prSet/>
      <dgm:spPr/>
      <dgm:t>
        <a:bodyPr/>
        <a:lstStyle/>
        <a:p>
          <a:endParaRPr lang="de-DE"/>
        </a:p>
      </dgm:t>
    </dgm:pt>
    <dgm:pt modelId="{FC9FC3F6-5C10-496A-BD5D-3E601AA84127}" type="sibTrans" cxnId="{D2488417-7315-4FDF-8074-BB851B5DA48A}">
      <dgm:prSet/>
      <dgm:spPr/>
      <dgm:t>
        <a:bodyPr/>
        <a:lstStyle/>
        <a:p>
          <a:endParaRPr lang="de-DE"/>
        </a:p>
      </dgm:t>
    </dgm:pt>
    <dgm:pt modelId="{8375880A-BB0F-4B7F-9258-35523BAF2298}">
      <dgm:prSet phldrT="[Text]" custT="1"/>
      <dgm:spPr/>
      <dgm:t>
        <a:bodyPr/>
        <a:lstStyle/>
        <a:p>
          <a:r>
            <a:rPr lang="de-DE" sz="2400" dirty="0" smtClean="0"/>
            <a:t>- Warenkorb</a:t>
          </a:r>
        </a:p>
        <a:p>
          <a:r>
            <a:rPr lang="de-DE" sz="2400" dirty="0" smtClean="0"/>
            <a:t>- Anlegen, Anzeigen</a:t>
          </a:r>
        </a:p>
        <a:p>
          <a:r>
            <a:rPr lang="de-DE" sz="2400" dirty="0" smtClean="0"/>
            <a:t>- Ändern, Löschen</a:t>
          </a:r>
          <a:endParaRPr lang="de-DE" sz="2400" dirty="0"/>
        </a:p>
      </dgm:t>
    </dgm:pt>
    <dgm:pt modelId="{45E733F6-2F10-49CA-96E4-4A30E895D987}" type="parTrans" cxnId="{AD4B6176-1AEC-4EC2-AEE3-1EADCB8C8FC7}">
      <dgm:prSet/>
      <dgm:spPr/>
      <dgm:t>
        <a:bodyPr/>
        <a:lstStyle/>
        <a:p>
          <a:endParaRPr lang="de-DE"/>
        </a:p>
      </dgm:t>
    </dgm:pt>
    <dgm:pt modelId="{4C9221BD-9DA9-4E88-83AF-6D9F7FA1A3B2}" type="sibTrans" cxnId="{AD4B6176-1AEC-4EC2-AEE3-1EADCB8C8FC7}">
      <dgm:prSet/>
      <dgm:spPr/>
      <dgm:t>
        <a:bodyPr/>
        <a:lstStyle/>
        <a:p>
          <a:endParaRPr lang="de-DE"/>
        </a:p>
      </dgm:t>
    </dgm:pt>
    <dgm:pt modelId="{45935F2B-997E-4C79-AC97-E899313E5763}">
      <dgm:prSet phldrT="[Text]"/>
      <dgm:spPr/>
      <dgm:t>
        <a:bodyPr/>
        <a:lstStyle/>
        <a:p>
          <a:r>
            <a:rPr lang="de-DE" dirty="0" smtClean="0"/>
            <a:t>Simon</a:t>
          </a:r>
          <a:endParaRPr lang="de-DE" dirty="0"/>
        </a:p>
      </dgm:t>
    </dgm:pt>
    <dgm:pt modelId="{F9D4A39B-4DBA-4C57-8ACF-676BCC25DC95}" type="parTrans" cxnId="{6A11679B-8848-4B52-B5B0-E856A3DFC645}">
      <dgm:prSet/>
      <dgm:spPr/>
      <dgm:t>
        <a:bodyPr/>
        <a:lstStyle/>
        <a:p>
          <a:endParaRPr lang="de-DE"/>
        </a:p>
      </dgm:t>
    </dgm:pt>
    <dgm:pt modelId="{07420C9C-7918-4CAF-A2DE-64B2BF451402}" type="sibTrans" cxnId="{6A11679B-8848-4B52-B5B0-E856A3DFC645}">
      <dgm:prSet/>
      <dgm:spPr/>
      <dgm:t>
        <a:bodyPr/>
        <a:lstStyle/>
        <a:p>
          <a:endParaRPr lang="de-DE"/>
        </a:p>
      </dgm:t>
    </dgm:pt>
    <dgm:pt modelId="{25A27CAA-13F2-4263-B17A-683926A4EDCC}">
      <dgm:prSet phldrT="[Text]" custT="1"/>
      <dgm:spPr/>
      <dgm:t>
        <a:bodyPr/>
        <a:lstStyle/>
        <a:p>
          <a:r>
            <a:rPr lang="de-DE" sz="2400" dirty="0" smtClean="0"/>
            <a:t>- Kategorie</a:t>
          </a:r>
        </a:p>
        <a:p>
          <a:r>
            <a:rPr lang="de-DE" sz="2400" dirty="0" smtClean="0"/>
            <a:t>- Anlegen, Anzeigen</a:t>
          </a:r>
          <a:endParaRPr lang="de-DE" sz="2400" dirty="0"/>
        </a:p>
      </dgm:t>
    </dgm:pt>
    <dgm:pt modelId="{05DB5AE3-2437-4090-83CA-5DCDA57AAA2D}" type="parTrans" cxnId="{9D4CBB07-F631-47FA-B471-E0F6E2F3F8AA}">
      <dgm:prSet/>
      <dgm:spPr/>
      <dgm:t>
        <a:bodyPr/>
        <a:lstStyle/>
        <a:p>
          <a:endParaRPr lang="de-DE"/>
        </a:p>
      </dgm:t>
    </dgm:pt>
    <dgm:pt modelId="{A833FC4B-99DA-4041-A94F-A9DD2690A5A6}" type="sibTrans" cxnId="{9D4CBB07-F631-47FA-B471-E0F6E2F3F8AA}">
      <dgm:prSet/>
      <dgm:spPr/>
      <dgm:t>
        <a:bodyPr/>
        <a:lstStyle/>
        <a:p>
          <a:endParaRPr lang="de-DE"/>
        </a:p>
      </dgm:t>
    </dgm:pt>
    <dgm:pt modelId="{9B1B1408-E8B0-4829-AD9A-8EC3831B8F8C}">
      <dgm:prSet custT="1"/>
      <dgm:spPr/>
      <dgm:t>
        <a:bodyPr/>
        <a:lstStyle/>
        <a:p>
          <a:r>
            <a:rPr lang="de-DE" sz="2400" dirty="0" smtClean="0"/>
            <a:t>- Ändern, Löschen</a:t>
          </a:r>
          <a:endParaRPr lang="de-DE" sz="2400" dirty="0"/>
        </a:p>
      </dgm:t>
    </dgm:pt>
    <dgm:pt modelId="{AF46A217-CCBE-4CC8-8F3D-95486A429F92}" type="parTrans" cxnId="{3967E44D-108E-47F2-A970-8FA7A626436C}">
      <dgm:prSet/>
      <dgm:spPr/>
      <dgm:t>
        <a:bodyPr/>
        <a:lstStyle/>
        <a:p>
          <a:endParaRPr lang="de-DE"/>
        </a:p>
      </dgm:t>
    </dgm:pt>
    <dgm:pt modelId="{733FE396-AF9F-46FF-9B91-48E231ECEC09}" type="sibTrans" cxnId="{3967E44D-108E-47F2-A970-8FA7A626436C}">
      <dgm:prSet/>
      <dgm:spPr/>
      <dgm:t>
        <a:bodyPr/>
        <a:lstStyle/>
        <a:p>
          <a:endParaRPr lang="de-DE"/>
        </a:p>
      </dgm:t>
    </dgm:pt>
    <dgm:pt modelId="{B9756FEC-96E6-4A69-9DFE-2773F6AB01A6}" type="pres">
      <dgm:prSet presAssocID="{79F8DDE8-AF37-4A8D-AA75-3601D221DACB}" presName="Name0" presStyleCnt="0">
        <dgm:presLayoutVars>
          <dgm:dir/>
          <dgm:animLvl val="lvl"/>
          <dgm:resizeHandles val="exact"/>
        </dgm:presLayoutVars>
      </dgm:prSet>
      <dgm:spPr/>
    </dgm:pt>
    <dgm:pt modelId="{96A344B2-33B9-42B7-99ED-5E1D14413F9A}" type="pres">
      <dgm:prSet presAssocID="{685BC015-B9F0-44F4-88E3-ADDE1AC5FA79}" presName="compositeNode" presStyleCnt="0">
        <dgm:presLayoutVars>
          <dgm:bulletEnabled val="1"/>
        </dgm:presLayoutVars>
      </dgm:prSet>
      <dgm:spPr/>
    </dgm:pt>
    <dgm:pt modelId="{80101154-D796-48BE-B8F4-858E27F7F163}" type="pres">
      <dgm:prSet presAssocID="{685BC015-B9F0-44F4-88E3-ADDE1AC5FA79}" presName="bgRect" presStyleLbl="node1" presStyleIdx="0" presStyleCnt="2"/>
      <dgm:spPr/>
      <dgm:t>
        <a:bodyPr/>
        <a:lstStyle/>
        <a:p>
          <a:endParaRPr lang="de-DE"/>
        </a:p>
      </dgm:t>
    </dgm:pt>
    <dgm:pt modelId="{6AD748E8-86C1-4FF2-AA09-6B4E766F6556}" type="pres">
      <dgm:prSet presAssocID="{685BC015-B9F0-44F4-88E3-ADDE1AC5FA79}" presName="parentNode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23E4C62-AF3F-40AD-9C7B-028EBCF1B618}" type="pres">
      <dgm:prSet presAssocID="{685BC015-B9F0-44F4-88E3-ADDE1AC5FA79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C42DF71-3759-4783-A1DF-F41B94FB4B02}" type="pres">
      <dgm:prSet presAssocID="{FC9FC3F6-5C10-496A-BD5D-3E601AA84127}" presName="hSp" presStyleCnt="0"/>
      <dgm:spPr/>
    </dgm:pt>
    <dgm:pt modelId="{04402485-291F-4736-A3ED-6960E571688E}" type="pres">
      <dgm:prSet presAssocID="{FC9FC3F6-5C10-496A-BD5D-3E601AA84127}" presName="vProcSp" presStyleCnt="0"/>
      <dgm:spPr/>
    </dgm:pt>
    <dgm:pt modelId="{DE831299-4648-46CD-A4AB-AB07FDFD2578}" type="pres">
      <dgm:prSet presAssocID="{FC9FC3F6-5C10-496A-BD5D-3E601AA84127}" presName="vSp1" presStyleCnt="0"/>
      <dgm:spPr/>
    </dgm:pt>
    <dgm:pt modelId="{2F1BD3E1-C087-453E-AF76-8A1E6D856588}" type="pres">
      <dgm:prSet presAssocID="{FC9FC3F6-5C10-496A-BD5D-3E601AA84127}" presName="simulatedConn" presStyleLbl="solidFgAcc1" presStyleIdx="0" presStyleCnt="1" custAng="16200000"/>
      <dgm:spPr/>
    </dgm:pt>
    <dgm:pt modelId="{4051B560-DE8D-4C13-B59B-1E11D00DE9BF}" type="pres">
      <dgm:prSet presAssocID="{FC9FC3F6-5C10-496A-BD5D-3E601AA84127}" presName="vSp2" presStyleCnt="0"/>
      <dgm:spPr/>
    </dgm:pt>
    <dgm:pt modelId="{B850C461-B3D6-4520-B286-F24D3AD83387}" type="pres">
      <dgm:prSet presAssocID="{FC9FC3F6-5C10-496A-BD5D-3E601AA84127}" presName="sibTrans" presStyleCnt="0"/>
      <dgm:spPr/>
    </dgm:pt>
    <dgm:pt modelId="{3D4F0436-4EE5-4415-9D2F-A523B8CCFDCD}" type="pres">
      <dgm:prSet presAssocID="{45935F2B-997E-4C79-AC97-E899313E5763}" presName="compositeNode" presStyleCnt="0">
        <dgm:presLayoutVars>
          <dgm:bulletEnabled val="1"/>
        </dgm:presLayoutVars>
      </dgm:prSet>
      <dgm:spPr/>
    </dgm:pt>
    <dgm:pt modelId="{95CC317E-6482-4EF9-A033-5649D2830594}" type="pres">
      <dgm:prSet presAssocID="{45935F2B-997E-4C79-AC97-E899313E5763}" presName="bgRect" presStyleLbl="node1" presStyleIdx="1" presStyleCnt="2"/>
      <dgm:spPr/>
    </dgm:pt>
    <dgm:pt modelId="{D89677E8-D48E-4F05-963B-E7F82F6331DF}" type="pres">
      <dgm:prSet presAssocID="{45935F2B-997E-4C79-AC97-E899313E5763}" presName="parentNode" presStyleLbl="node1" presStyleIdx="1" presStyleCnt="2">
        <dgm:presLayoutVars>
          <dgm:chMax val="0"/>
          <dgm:bulletEnabled val="1"/>
        </dgm:presLayoutVars>
      </dgm:prSet>
      <dgm:spPr/>
    </dgm:pt>
    <dgm:pt modelId="{935053A4-CA8A-445D-88E2-350CCB2B2EFF}" type="pres">
      <dgm:prSet presAssocID="{45935F2B-997E-4C79-AC97-E899313E5763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D0F5551-0057-490E-828B-65829B9C6213}" type="presOf" srcId="{45935F2B-997E-4C79-AC97-E899313E5763}" destId="{95CC317E-6482-4EF9-A033-5649D2830594}" srcOrd="0" destOrd="0" presId="urn:microsoft.com/office/officeart/2005/8/layout/hProcess7"/>
    <dgm:cxn modelId="{AD4B6176-1AEC-4EC2-AEE3-1EADCB8C8FC7}" srcId="{685BC015-B9F0-44F4-88E3-ADDE1AC5FA79}" destId="{8375880A-BB0F-4B7F-9258-35523BAF2298}" srcOrd="0" destOrd="0" parTransId="{45E733F6-2F10-49CA-96E4-4A30E895D987}" sibTransId="{4C9221BD-9DA9-4E88-83AF-6D9F7FA1A3B2}"/>
    <dgm:cxn modelId="{D2488417-7315-4FDF-8074-BB851B5DA48A}" srcId="{79F8DDE8-AF37-4A8D-AA75-3601D221DACB}" destId="{685BC015-B9F0-44F4-88E3-ADDE1AC5FA79}" srcOrd="0" destOrd="0" parTransId="{1050A36E-77CF-4730-8698-E421685120A1}" sibTransId="{FC9FC3F6-5C10-496A-BD5D-3E601AA84127}"/>
    <dgm:cxn modelId="{2E861051-1572-47F9-8B35-D35DFA12CD91}" type="presOf" srcId="{79F8DDE8-AF37-4A8D-AA75-3601D221DACB}" destId="{B9756FEC-96E6-4A69-9DFE-2773F6AB01A6}" srcOrd="0" destOrd="0" presId="urn:microsoft.com/office/officeart/2005/8/layout/hProcess7"/>
    <dgm:cxn modelId="{3967E44D-108E-47F2-A970-8FA7A626436C}" srcId="{45935F2B-997E-4C79-AC97-E899313E5763}" destId="{9B1B1408-E8B0-4829-AD9A-8EC3831B8F8C}" srcOrd="1" destOrd="0" parTransId="{AF46A217-CCBE-4CC8-8F3D-95486A429F92}" sibTransId="{733FE396-AF9F-46FF-9B91-48E231ECEC09}"/>
    <dgm:cxn modelId="{BE7FB202-FD68-48B8-B92D-E150FB35B45A}" type="presOf" srcId="{25A27CAA-13F2-4263-B17A-683926A4EDCC}" destId="{935053A4-CA8A-445D-88E2-350CCB2B2EFF}" srcOrd="0" destOrd="0" presId="urn:microsoft.com/office/officeart/2005/8/layout/hProcess7"/>
    <dgm:cxn modelId="{E7224FF7-2F50-4429-B409-D128AA0BBCC1}" type="presOf" srcId="{685BC015-B9F0-44F4-88E3-ADDE1AC5FA79}" destId="{6AD748E8-86C1-4FF2-AA09-6B4E766F6556}" srcOrd="1" destOrd="0" presId="urn:microsoft.com/office/officeart/2005/8/layout/hProcess7"/>
    <dgm:cxn modelId="{EE45EEE0-FAD7-4D25-B518-269C5D43BE39}" type="presOf" srcId="{685BC015-B9F0-44F4-88E3-ADDE1AC5FA79}" destId="{80101154-D796-48BE-B8F4-858E27F7F163}" srcOrd="0" destOrd="0" presId="urn:microsoft.com/office/officeart/2005/8/layout/hProcess7"/>
    <dgm:cxn modelId="{9D4CBB07-F631-47FA-B471-E0F6E2F3F8AA}" srcId="{45935F2B-997E-4C79-AC97-E899313E5763}" destId="{25A27CAA-13F2-4263-B17A-683926A4EDCC}" srcOrd="0" destOrd="0" parTransId="{05DB5AE3-2437-4090-83CA-5DCDA57AAA2D}" sibTransId="{A833FC4B-99DA-4041-A94F-A9DD2690A5A6}"/>
    <dgm:cxn modelId="{8AEF81CD-369A-472C-906F-86F2320ED914}" type="presOf" srcId="{9B1B1408-E8B0-4829-AD9A-8EC3831B8F8C}" destId="{935053A4-CA8A-445D-88E2-350CCB2B2EFF}" srcOrd="0" destOrd="1" presId="urn:microsoft.com/office/officeart/2005/8/layout/hProcess7"/>
    <dgm:cxn modelId="{C7DA4945-6C0B-43C3-9B1C-B4E60099E9E4}" type="presOf" srcId="{45935F2B-997E-4C79-AC97-E899313E5763}" destId="{D89677E8-D48E-4F05-963B-E7F82F6331DF}" srcOrd="1" destOrd="0" presId="urn:microsoft.com/office/officeart/2005/8/layout/hProcess7"/>
    <dgm:cxn modelId="{82E4E5DD-72A7-45EA-892B-749F92F56A0E}" type="presOf" srcId="{8375880A-BB0F-4B7F-9258-35523BAF2298}" destId="{F23E4C62-AF3F-40AD-9C7B-028EBCF1B618}" srcOrd="0" destOrd="0" presId="urn:microsoft.com/office/officeart/2005/8/layout/hProcess7"/>
    <dgm:cxn modelId="{6A11679B-8848-4B52-B5B0-E856A3DFC645}" srcId="{79F8DDE8-AF37-4A8D-AA75-3601D221DACB}" destId="{45935F2B-997E-4C79-AC97-E899313E5763}" srcOrd="1" destOrd="0" parTransId="{F9D4A39B-4DBA-4C57-8ACF-676BCC25DC95}" sibTransId="{07420C9C-7918-4CAF-A2DE-64B2BF451402}"/>
    <dgm:cxn modelId="{46E53D74-F0DC-48FB-A0EA-4B3790D70DA3}" type="presParOf" srcId="{B9756FEC-96E6-4A69-9DFE-2773F6AB01A6}" destId="{96A344B2-33B9-42B7-99ED-5E1D14413F9A}" srcOrd="0" destOrd="0" presId="urn:microsoft.com/office/officeart/2005/8/layout/hProcess7"/>
    <dgm:cxn modelId="{CC66C8EC-8FAF-417E-92B8-F9977A438312}" type="presParOf" srcId="{96A344B2-33B9-42B7-99ED-5E1D14413F9A}" destId="{80101154-D796-48BE-B8F4-858E27F7F163}" srcOrd="0" destOrd="0" presId="urn:microsoft.com/office/officeart/2005/8/layout/hProcess7"/>
    <dgm:cxn modelId="{D6BCE9E6-703E-421A-987F-418A5E05342B}" type="presParOf" srcId="{96A344B2-33B9-42B7-99ED-5E1D14413F9A}" destId="{6AD748E8-86C1-4FF2-AA09-6B4E766F6556}" srcOrd="1" destOrd="0" presId="urn:microsoft.com/office/officeart/2005/8/layout/hProcess7"/>
    <dgm:cxn modelId="{7ABAF428-A388-4A7E-A718-428E43C07F67}" type="presParOf" srcId="{96A344B2-33B9-42B7-99ED-5E1D14413F9A}" destId="{F23E4C62-AF3F-40AD-9C7B-028EBCF1B618}" srcOrd="2" destOrd="0" presId="urn:microsoft.com/office/officeart/2005/8/layout/hProcess7"/>
    <dgm:cxn modelId="{AFD8A8A6-B60C-40B3-ACA2-9D44BCF39EEC}" type="presParOf" srcId="{B9756FEC-96E6-4A69-9DFE-2773F6AB01A6}" destId="{3C42DF71-3759-4783-A1DF-F41B94FB4B02}" srcOrd="1" destOrd="0" presId="urn:microsoft.com/office/officeart/2005/8/layout/hProcess7"/>
    <dgm:cxn modelId="{00D25950-DAA9-44BB-A2F9-960C0424375F}" type="presParOf" srcId="{B9756FEC-96E6-4A69-9DFE-2773F6AB01A6}" destId="{04402485-291F-4736-A3ED-6960E571688E}" srcOrd="2" destOrd="0" presId="urn:microsoft.com/office/officeart/2005/8/layout/hProcess7"/>
    <dgm:cxn modelId="{C81D3352-FBA0-4B67-8756-BBA99DEA51D2}" type="presParOf" srcId="{04402485-291F-4736-A3ED-6960E571688E}" destId="{DE831299-4648-46CD-A4AB-AB07FDFD2578}" srcOrd="0" destOrd="0" presId="urn:microsoft.com/office/officeart/2005/8/layout/hProcess7"/>
    <dgm:cxn modelId="{A457AB4C-7E59-4131-8F77-45F2C219DBE3}" type="presParOf" srcId="{04402485-291F-4736-A3ED-6960E571688E}" destId="{2F1BD3E1-C087-453E-AF76-8A1E6D856588}" srcOrd="1" destOrd="0" presId="urn:microsoft.com/office/officeart/2005/8/layout/hProcess7"/>
    <dgm:cxn modelId="{1D6F8567-5C30-4DE5-BF05-BB94670250F4}" type="presParOf" srcId="{04402485-291F-4736-A3ED-6960E571688E}" destId="{4051B560-DE8D-4C13-B59B-1E11D00DE9BF}" srcOrd="2" destOrd="0" presId="urn:microsoft.com/office/officeart/2005/8/layout/hProcess7"/>
    <dgm:cxn modelId="{60EED4DA-7248-43EF-99AA-F048BF660CAD}" type="presParOf" srcId="{B9756FEC-96E6-4A69-9DFE-2773F6AB01A6}" destId="{B850C461-B3D6-4520-B286-F24D3AD83387}" srcOrd="3" destOrd="0" presId="urn:microsoft.com/office/officeart/2005/8/layout/hProcess7"/>
    <dgm:cxn modelId="{2041563B-4B71-485E-8A81-406B0210F8EF}" type="presParOf" srcId="{B9756FEC-96E6-4A69-9DFE-2773F6AB01A6}" destId="{3D4F0436-4EE5-4415-9D2F-A523B8CCFDCD}" srcOrd="4" destOrd="0" presId="urn:microsoft.com/office/officeart/2005/8/layout/hProcess7"/>
    <dgm:cxn modelId="{1D943634-589A-426A-A208-400837B16A22}" type="presParOf" srcId="{3D4F0436-4EE5-4415-9D2F-A523B8CCFDCD}" destId="{95CC317E-6482-4EF9-A033-5649D2830594}" srcOrd="0" destOrd="0" presId="urn:microsoft.com/office/officeart/2005/8/layout/hProcess7"/>
    <dgm:cxn modelId="{11DBA77B-6713-44D3-839A-75F8958253BA}" type="presParOf" srcId="{3D4F0436-4EE5-4415-9D2F-A523B8CCFDCD}" destId="{D89677E8-D48E-4F05-963B-E7F82F6331DF}" srcOrd="1" destOrd="0" presId="urn:microsoft.com/office/officeart/2005/8/layout/hProcess7"/>
    <dgm:cxn modelId="{4A806F5E-4785-4182-B18D-42C683CD43BD}" type="presParOf" srcId="{3D4F0436-4EE5-4415-9D2F-A523B8CCFDCD}" destId="{935053A4-CA8A-445D-88E2-350CCB2B2EFF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F8DDE8-AF37-4A8D-AA75-3601D221DACB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85BC015-B9F0-44F4-88E3-ADDE1AC5FA79}">
      <dgm:prSet phldrT="[Text]"/>
      <dgm:spPr/>
      <dgm:t>
        <a:bodyPr/>
        <a:lstStyle/>
        <a:p>
          <a:r>
            <a:rPr lang="de-DE" dirty="0" smtClean="0"/>
            <a:t>Michael</a:t>
          </a:r>
          <a:endParaRPr lang="de-DE" dirty="0"/>
        </a:p>
      </dgm:t>
    </dgm:pt>
    <dgm:pt modelId="{1050A36E-77CF-4730-8698-E421685120A1}" type="parTrans" cxnId="{D2488417-7315-4FDF-8074-BB851B5DA48A}">
      <dgm:prSet/>
      <dgm:spPr/>
      <dgm:t>
        <a:bodyPr/>
        <a:lstStyle/>
        <a:p>
          <a:endParaRPr lang="de-DE"/>
        </a:p>
      </dgm:t>
    </dgm:pt>
    <dgm:pt modelId="{FC9FC3F6-5C10-496A-BD5D-3E601AA84127}" type="sibTrans" cxnId="{D2488417-7315-4FDF-8074-BB851B5DA48A}">
      <dgm:prSet/>
      <dgm:spPr/>
      <dgm:t>
        <a:bodyPr/>
        <a:lstStyle/>
        <a:p>
          <a:endParaRPr lang="de-DE"/>
        </a:p>
      </dgm:t>
    </dgm:pt>
    <dgm:pt modelId="{8375880A-BB0F-4B7F-9258-35523BAF2298}">
      <dgm:prSet phldrT="[Text]" custT="1"/>
      <dgm:spPr/>
      <dgm:t>
        <a:bodyPr/>
        <a:lstStyle/>
        <a:p>
          <a:r>
            <a:rPr lang="de-DE" sz="2400" dirty="0" smtClean="0"/>
            <a:t>- Artikel</a:t>
          </a:r>
        </a:p>
        <a:p>
          <a:r>
            <a:rPr lang="de-DE" sz="2400" dirty="0" smtClean="0"/>
            <a:t>- Anlegen, Anzeigen</a:t>
          </a:r>
          <a:endParaRPr lang="de-DE" sz="2400" dirty="0"/>
        </a:p>
      </dgm:t>
    </dgm:pt>
    <dgm:pt modelId="{45E733F6-2F10-49CA-96E4-4A30E895D987}" type="parTrans" cxnId="{AD4B6176-1AEC-4EC2-AEE3-1EADCB8C8FC7}">
      <dgm:prSet/>
      <dgm:spPr/>
      <dgm:t>
        <a:bodyPr/>
        <a:lstStyle/>
        <a:p>
          <a:endParaRPr lang="de-DE"/>
        </a:p>
      </dgm:t>
    </dgm:pt>
    <dgm:pt modelId="{4C9221BD-9DA9-4E88-83AF-6D9F7FA1A3B2}" type="sibTrans" cxnId="{AD4B6176-1AEC-4EC2-AEE3-1EADCB8C8FC7}">
      <dgm:prSet/>
      <dgm:spPr/>
      <dgm:t>
        <a:bodyPr/>
        <a:lstStyle/>
        <a:p>
          <a:endParaRPr lang="de-DE"/>
        </a:p>
      </dgm:t>
    </dgm:pt>
    <dgm:pt modelId="{45935F2B-997E-4C79-AC97-E899313E5763}">
      <dgm:prSet phldrT="[Text]"/>
      <dgm:spPr/>
      <dgm:t>
        <a:bodyPr/>
        <a:lstStyle/>
        <a:p>
          <a:r>
            <a:rPr lang="de-DE" dirty="0" smtClean="0"/>
            <a:t>Veli</a:t>
          </a:r>
          <a:endParaRPr lang="de-DE" dirty="0"/>
        </a:p>
      </dgm:t>
    </dgm:pt>
    <dgm:pt modelId="{F9D4A39B-4DBA-4C57-8ACF-676BCC25DC95}" type="parTrans" cxnId="{6A11679B-8848-4B52-B5B0-E856A3DFC645}">
      <dgm:prSet/>
      <dgm:spPr/>
      <dgm:t>
        <a:bodyPr/>
        <a:lstStyle/>
        <a:p>
          <a:endParaRPr lang="de-DE"/>
        </a:p>
      </dgm:t>
    </dgm:pt>
    <dgm:pt modelId="{07420C9C-7918-4CAF-A2DE-64B2BF451402}" type="sibTrans" cxnId="{6A11679B-8848-4B52-B5B0-E856A3DFC645}">
      <dgm:prSet/>
      <dgm:spPr/>
      <dgm:t>
        <a:bodyPr/>
        <a:lstStyle/>
        <a:p>
          <a:endParaRPr lang="de-DE"/>
        </a:p>
      </dgm:t>
    </dgm:pt>
    <dgm:pt modelId="{25A27CAA-13F2-4263-B17A-683926A4EDCC}">
      <dgm:prSet phldrT="[Text]" custT="1"/>
      <dgm:spPr/>
      <dgm:t>
        <a:bodyPr/>
        <a:lstStyle/>
        <a:p>
          <a:r>
            <a:rPr lang="de-DE" sz="2400" dirty="0" smtClean="0"/>
            <a:t>- Authentifizierung</a:t>
          </a:r>
        </a:p>
        <a:p>
          <a:r>
            <a:rPr lang="de-DE" sz="2400" dirty="0" smtClean="0"/>
            <a:t>- Registrierung</a:t>
          </a:r>
        </a:p>
        <a:p>
          <a:r>
            <a:rPr lang="de-DE" sz="2400" dirty="0" smtClean="0"/>
            <a:t>- Passwort vergessen</a:t>
          </a:r>
        </a:p>
        <a:p>
          <a:r>
            <a:rPr lang="de-DE" sz="2400" dirty="0" smtClean="0"/>
            <a:t>- Benutzerverwaltung</a:t>
          </a:r>
          <a:endParaRPr lang="de-DE" sz="2400" dirty="0"/>
        </a:p>
      </dgm:t>
    </dgm:pt>
    <dgm:pt modelId="{05DB5AE3-2437-4090-83CA-5DCDA57AAA2D}" type="parTrans" cxnId="{9D4CBB07-F631-47FA-B471-E0F6E2F3F8AA}">
      <dgm:prSet/>
      <dgm:spPr/>
      <dgm:t>
        <a:bodyPr/>
        <a:lstStyle/>
        <a:p>
          <a:endParaRPr lang="de-DE"/>
        </a:p>
      </dgm:t>
    </dgm:pt>
    <dgm:pt modelId="{A833FC4B-99DA-4041-A94F-A9DD2690A5A6}" type="sibTrans" cxnId="{9D4CBB07-F631-47FA-B471-E0F6E2F3F8AA}">
      <dgm:prSet/>
      <dgm:spPr/>
      <dgm:t>
        <a:bodyPr/>
        <a:lstStyle/>
        <a:p>
          <a:endParaRPr lang="de-DE"/>
        </a:p>
      </dgm:t>
    </dgm:pt>
    <dgm:pt modelId="{6D75A8B4-9246-4D4D-9BC8-73889FA77CC0}">
      <dgm:prSet phldrT="[Text]" custT="1"/>
      <dgm:spPr/>
      <dgm:t>
        <a:bodyPr/>
        <a:lstStyle/>
        <a:p>
          <a:r>
            <a:rPr lang="de-DE" sz="2400" dirty="0" smtClean="0"/>
            <a:t>- Ändern, Löschen</a:t>
          </a:r>
          <a:endParaRPr lang="de-DE" sz="2400" dirty="0"/>
        </a:p>
      </dgm:t>
    </dgm:pt>
    <dgm:pt modelId="{DC1DFA2E-3474-49D7-863F-4592765C1A49}" type="parTrans" cxnId="{C5E45814-3B47-4A45-9C0C-5B373F1837FE}">
      <dgm:prSet/>
      <dgm:spPr/>
      <dgm:t>
        <a:bodyPr/>
        <a:lstStyle/>
        <a:p>
          <a:endParaRPr lang="de-DE"/>
        </a:p>
      </dgm:t>
    </dgm:pt>
    <dgm:pt modelId="{D6D7E430-AE18-476C-AEE5-64D3605490D1}" type="sibTrans" cxnId="{C5E45814-3B47-4A45-9C0C-5B373F1837FE}">
      <dgm:prSet/>
      <dgm:spPr/>
      <dgm:t>
        <a:bodyPr/>
        <a:lstStyle/>
        <a:p>
          <a:endParaRPr lang="de-DE"/>
        </a:p>
      </dgm:t>
    </dgm:pt>
    <dgm:pt modelId="{8C24C050-E082-41D9-9FAF-CE208B549C03}">
      <dgm:prSet phldrT="[Text]" custT="1"/>
      <dgm:spPr/>
      <dgm:t>
        <a:bodyPr/>
        <a:lstStyle/>
        <a:p>
          <a:endParaRPr lang="de-DE" sz="2400" dirty="0" smtClean="0"/>
        </a:p>
      </dgm:t>
    </dgm:pt>
    <dgm:pt modelId="{C0EDF0BD-0B30-448A-BA4D-5CBE0BF6AFD2}" type="parTrans" cxnId="{BB31DDD5-A64B-43C6-BA54-2171E1F4E20A}">
      <dgm:prSet/>
      <dgm:spPr/>
    </dgm:pt>
    <dgm:pt modelId="{6A49FF85-E96F-43F2-B3B5-C80FCC090503}" type="sibTrans" cxnId="{BB31DDD5-A64B-43C6-BA54-2171E1F4E20A}">
      <dgm:prSet/>
      <dgm:spPr/>
    </dgm:pt>
    <dgm:pt modelId="{B9756FEC-96E6-4A69-9DFE-2773F6AB01A6}" type="pres">
      <dgm:prSet presAssocID="{79F8DDE8-AF37-4A8D-AA75-3601D221DACB}" presName="Name0" presStyleCnt="0">
        <dgm:presLayoutVars>
          <dgm:dir/>
          <dgm:animLvl val="lvl"/>
          <dgm:resizeHandles val="exact"/>
        </dgm:presLayoutVars>
      </dgm:prSet>
      <dgm:spPr/>
    </dgm:pt>
    <dgm:pt modelId="{96A344B2-33B9-42B7-99ED-5E1D14413F9A}" type="pres">
      <dgm:prSet presAssocID="{685BC015-B9F0-44F4-88E3-ADDE1AC5FA79}" presName="compositeNode" presStyleCnt="0">
        <dgm:presLayoutVars>
          <dgm:bulletEnabled val="1"/>
        </dgm:presLayoutVars>
      </dgm:prSet>
      <dgm:spPr/>
    </dgm:pt>
    <dgm:pt modelId="{80101154-D796-48BE-B8F4-858E27F7F163}" type="pres">
      <dgm:prSet presAssocID="{685BC015-B9F0-44F4-88E3-ADDE1AC5FA79}" presName="bgRect" presStyleLbl="node1" presStyleIdx="0" presStyleCnt="2"/>
      <dgm:spPr/>
    </dgm:pt>
    <dgm:pt modelId="{6AD748E8-86C1-4FF2-AA09-6B4E766F6556}" type="pres">
      <dgm:prSet presAssocID="{685BC015-B9F0-44F4-88E3-ADDE1AC5FA79}" presName="parentNode" presStyleLbl="node1" presStyleIdx="0" presStyleCnt="2">
        <dgm:presLayoutVars>
          <dgm:chMax val="0"/>
          <dgm:bulletEnabled val="1"/>
        </dgm:presLayoutVars>
      </dgm:prSet>
      <dgm:spPr/>
    </dgm:pt>
    <dgm:pt modelId="{F23E4C62-AF3F-40AD-9C7B-028EBCF1B618}" type="pres">
      <dgm:prSet presAssocID="{685BC015-B9F0-44F4-88E3-ADDE1AC5FA79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C42DF71-3759-4783-A1DF-F41B94FB4B02}" type="pres">
      <dgm:prSet presAssocID="{FC9FC3F6-5C10-496A-BD5D-3E601AA84127}" presName="hSp" presStyleCnt="0"/>
      <dgm:spPr/>
    </dgm:pt>
    <dgm:pt modelId="{04402485-291F-4736-A3ED-6960E571688E}" type="pres">
      <dgm:prSet presAssocID="{FC9FC3F6-5C10-496A-BD5D-3E601AA84127}" presName="vProcSp" presStyleCnt="0"/>
      <dgm:spPr/>
    </dgm:pt>
    <dgm:pt modelId="{DE831299-4648-46CD-A4AB-AB07FDFD2578}" type="pres">
      <dgm:prSet presAssocID="{FC9FC3F6-5C10-496A-BD5D-3E601AA84127}" presName="vSp1" presStyleCnt="0"/>
      <dgm:spPr/>
    </dgm:pt>
    <dgm:pt modelId="{2F1BD3E1-C087-453E-AF76-8A1E6D856588}" type="pres">
      <dgm:prSet presAssocID="{FC9FC3F6-5C10-496A-BD5D-3E601AA84127}" presName="simulatedConn" presStyleLbl="solidFgAcc1" presStyleIdx="0" presStyleCnt="1" custAng="16200000"/>
      <dgm:spPr/>
    </dgm:pt>
    <dgm:pt modelId="{4051B560-DE8D-4C13-B59B-1E11D00DE9BF}" type="pres">
      <dgm:prSet presAssocID="{FC9FC3F6-5C10-496A-BD5D-3E601AA84127}" presName="vSp2" presStyleCnt="0"/>
      <dgm:spPr/>
    </dgm:pt>
    <dgm:pt modelId="{B850C461-B3D6-4520-B286-F24D3AD83387}" type="pres">
      <dgm:prSet presAssocID="{FC9FC3F6-5C10-496A-BD5D-3E601AA84127}" presName="sibTrans" presStyleCnt="0"/>
      <dgm:spPr/>
    </dgm:pt>
    <dgm:pt modelId="{3D4F0436-4EE5-4415-9D2F-A523B8CCFDCD}" type="pres">
      <dgm:prSet presAssocID="{45935F2B-997E-4C79-AC97-E899313E5763}" presName="compositeNode" presStyleCnt="0">
        <dgm:presLayoutVars>
          <dgm:bulletEnabled val="1"/>
        </dgm:presLayoutVars>
      </dgm:prSet>
      <dgm:spPr/>
    </dgm:pt>
    <dgm:pt modelId="{95CC317E-6482-4EF9-A033-5649D2830594}" type="pres">
      <dgm:prSet presAssocID="{45935F2B-997E-4C79-AC97-E899313E5763}" presName="bgRect" presStyleLbl="node1" presStyleIdx="1" presStyleCnt="2"/>
      <dgm:spPr/>
    </dgm:pt>
    <dgm:pt modelId="{D89677E8-D48E-4F05-963B-E7F82F6331DF}" type="pres">
      <dgm:prSet presAssocID="{45935F2B-997E-4C79-AC97-E899313E5763}" presName="parentNode" presStyleLbl="node1" presStyleIdx="1" presStyleCnt="2">
        <dgm:presLayoutVars>
          <dgm:chMax val="0"/>
          <dgm:bulletEnabled val="1"/>
        </dgm:presLayoutVars>
      </dgm:prSet>
      <dgm:spPr/>
    </dgm:pt>
    <dgm:pt modelId="{935053A4-CA8A-445D-88E2-350CCB2B2EFF}" type="pres">
      <dgm:prSet presAssocID="{45935F2B-997E-4C79-AC97-E899313E5763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B19A1D6-9686-489A-A584-31784F481584}" type="presOf" srcId="{8375880A-BB0F-4B7F-9258-35523BAF2298}" destId="{F23E4C62-AF3F-40AD-9C7B-028EBCF1B618}" srcOrd="0" destOrd="0" presId="urn:microsoft.com/office/officeart/2005/8/layout/hProcess7"/>
    <dgm:cxn modelId="{C2E8F89E-7F9A-44FC-B41E-D4546266C592}" type="presOf" srcId="{8C24C050-E082-41D9-9FAF-CE208B549C03}" destId="{F23E4C62-AF3F-40AD-9C7B-028EBCF1B618}" srcOrd="0" destOrd="2" presId="urn:microsoft.com/office/officeart/2005/8/layout/hProcess7"/>
    <dgm:cxn modelId="{9D4CBB07-F631-47FA-B471-E0F6E2F3F8AA}" srcId="{45935F2B-997E-4C79-AC97-E899313E5763}" destId="{25A27CAA-13F2-4263-B17A-683926A4EDCC}" srcOrd="0" destOrd="0" parTransId="{05DB5AE3-2437-4090-83CA-5DCDA57AAA2D}" sibTransId="{A833FC4B-99DA-4041-A94F-A9DD2690A5A6}"/>
    <dgm:cxn modelId="{B6AB194D-C75B-4C22-92A2-D869A21E37E3}" type="presOf" srcId="{25A27CAA-13F2-4263-B17A-683926A4EDCC}" destId="{935053A4-CA8A-445D-88E2-350CCB2B2EFF}" srcOrd="0" destOrd="0" presId="urn:microsoft.com/office/officeart/2005/8/layout/hProcess7"/>
    <dgm:cxn modelId="{C5E45814-3B47-4A45-9C0C-5B373F1837FE}" srcId="{685BC015-B9F0-44F4-88E3-ADDE1AC5FA79}" destId="{6D75A8B4-9246-4D4D-9BC8-73889FA77CC0}" srcOrd="1" destOrd="0" parTransId="{DC1DFA2E-3474-49D7-863F-4592765C1A49}" sibTransId="{D6D7E430-AE18-476C-AEE5-64D3605490D1}"/>
    <dgm:cxn modelId="{BB31DDD5-A64B-43C6-BA54-2171E1F4E20A}" srcId="{685BC015-B9F0-44F4-88E3-ADDE1AC5FA79}" destId="{8C24C050-E082-41D9-9FAF-CE208B549C03}" srcOrd="2" destOrd="0" parTransId="{C0EDF0BD-0B30-448A-BA4D-5CBE0BF6AFD2}" sibTransId="{6A49FF85-E96F-43F2-B3B5-C80FCC090503}"/>
    <dgm:cxn modelId="{33F9BD13-CD1A-483A-8EBE-1877DAA50370}" type="presOf" srcId="{79F8DDE8-AF37-4A8D-AA75-3601D221DACB}" destId="{B9756FEC-96E6-4A69-9DFE-2773F6AB01A6}" srcOrd="0" destOrd="0" presId="urn:microsoft.com/office/officeart/2005/8/layout/hProcess7"/>
    <dgm:cxn modelId="{0312038B-9138-469A-860D-27D2355F0867}" type="presOf" srcId="{685BC015-B9F0-44F4-88E3-ADDE1AC5FA79}" destId="{80101154-D796-48BE-B8F4-858E27F7F163}" srcOrd="0" destOrd="0" presId="urn:microsoft.com/office/officeart/2005/8/layout/hProcess7"/>
    <dgm:cxn modelId="{66DD3E3E-7E12-4094-A57E-4F9BAEA9A16A}" type="presOf" srcId="{45935F2B-997E-4C79-AC97-E899313E5763}" destId="{95CC317E-6482-4EF9-A033-5649D2830594}" srcOrd="0" destOrd="0" presId="urn:microsoft.com/office/officeart/2005/8/layout/hProcess7"/>
    <dgm:cxn modelId="{6A11679B-8848-4B52-B5B0-E856A3DFC645}" srcId="{79F8DDE8-AF37-4A8D-AA75-3601D221DACB}" destId="{45935F2B-997E-4C79-AC97-E899313E5763}" srcOrd="1" destOrd="0" parTransId="{F9D4A39B-4DBA-4C57-8ACF-676BCC25DC95}" sibTransId="{07420C9C-7918-4CAF-A2DE-64B2BF451402}"/>
    <dgm:cxn modelId="{57729014-EA18-407A-AAF1-25B4AE28FED5}" type="presOf" srcId="{6D75A8B4-9246-4D4D-9BC8-73889FA77CC0}" destId="{F23E4C62-AF3F-40AD-9C7B-028EBCF1B618}" srcOrd="0" destOrd="1" presId="urn:microsoft.com/office/officeart/2005/8/layout/hProcess7"/>
    <dgm:cxn modelId="{D2488417-7315-4FDF-8074-BB851B5DA48A}" srcId="{79F8DDE8-AF37-4A8D-AA75-3601D221DACB}" destId="{685BC015-B9F0-44F4-88E3-ADDE1AC5FA79}" srcOrd="0" destOrd="0" parTransId="{1050A36E-77CF-4730-8698-E421685120A1}" sibTransId="{FC9FC3F6-5C10-496A-BD5D-3E601AA84127}"/>
    <dgm:cxn modelId="{FE150714-89FF-4958-8284-40D7E6975AC5}" type="presOf" srcId="{685BC015-B9F0-44F4-88E3-ADDE1AC5FA79}" destId="{6AD748E8-86C1-4FF2-AA09-6B4E766F6556}" srcOrd="1" destOrd="0" presId="urn:microsoft.com/office/officeart/2005/8/layout/hProcess7"/>
    <dgm:cxn modelId="{A08FCB15-67EA-446E-A388-C9AFFD8C05A0}" type="presOf" srcId="{45935F2B-997E-4C79-AC97-E899313E5763}" destId="{D89677E8-D48E-4F05-963B-E7F82F6331DF}" srcOrd="1" destOrd="0" presId="urn:microsoft.com/office/officeart/2005/8/layout/hProcess7"/>
    <dgm:cxn modelId="{AD4B6176-1AEC-4EC2-AEE3-1EADCB8C8FC7}" srcId="{685BC015-B9F0-44F4-88E3-ADDE1AC5FA79}" destId="{8375880A-BB0F-4B7F-9258-35523BAF2298}" srcOrd="0" destOrd="0" parTransId="{45E733F6-2F10-49CA-96E4-4A30E895D987}" sibTransId="{4C9221BD-9DA9-4E88-83AF-6D9F7FA1A3B2}"/>
    <dgm:cxn modelId="{4685EA33-F541-4C2D-9ABC-6C0A3F7B5D2F}" type="presParOf" srcId="{B9756FEC-96E6-4A69-9DFE-2773F6AB01A6}" destId="{96A344B2-33B9-42B7-99ED-5E1D14413F9A}" srcOrd="0" destOrd="0" presId="urn:microsoft.com/office/officeart/2005/8/layout/hProcess7"/>
    <dgm:cxn modelId="{821AD79B-96CE-4630-B607-B33EA0F08187}" type="presParOf" srcId="{96A344B2-33B9-42B7-99ED-5E1D14413F9A}" destId="{80101154-D796-48BE-B8F4-858E27F7F163}" srcOrd="0" destOrd="0" presId="urn:microsoft.com/office/officeart/2005/8/layout/hProcess7"/>
    <dgm:cxn modelId="{5E3AB777-2945-41E6-ABB9-0D6A61BBDB8E}" type="presParOf" srcId="{96A344B2-33B9-42B7-99ED-5E1D14413F9A}" destId="{6AD748E8-86C1-4FF2-AA09-6B4E766F6556}" srcOrd="1" destOrd="0" presId="urn:microsoft.com/office/officeart/2005/8/layout/hProcess7"/>
    <dgm:cxn modelId="{A37D4A39-05A3-4ED8-B83F-E628B5502103}" type="presParOf" srcId="{96A344B2-33B9-42B7-99ED-5E1D14413F9A}" destId="{F23E4C62-AF3F-40AD-9C7B-028EBCF1B618}" srcOrd="2" destOrd="0" presId="urn:microsoft.com/office/officeart/2005/8/layout/hProcess7"/>
    <dgm:cxn modelId="{B04A0049-BD35-41CF-88B9-22E503651F9E}" type="presParOf" srcId="{B9756FEC-96E6-4A69-9DFE-2773F6AB01A6}" destId="{3C42DF71-3759-4783-A1DF-F41B94FB4B02}" srcOrd="1" destOrd="0" presId="urn:microsoft.com/office/officeart/2005/8/layout/hProcess7"/>
    <dgm:cxn modelId="{D54C7D7F-8204-47E4-A9D1-B9A496AA1165}" type="presParOf" srcId="{B9756FEC-96E6-4A69-9DFE-2773F6AB01A6}" destId="{04402485-291F-4736-A3ED-6960E571688E}" srcOrd="2" destOrd="0" presId="urn:microsoft.com/office/officeart/2005/8/layout/hProcess7"/>
    <dgm:cxn modelId="{A18CDE3B-5E63-4E5F-8B1F-2953A4D74C69}" type="presParOf" srcId="{04402485-291F-4736-A3ED-6960E571688E}" destId="{DE831299-4648-46CD-A4AB-AB07FDFD2578}" srcOrd="0" destOrd="0" presId="urn:microsoft.com/office/officeart/2005/8/layout/hProcess7"/>
    <dgm:cxn modelId="{F0FFA128-B0A0-4F69-AC58-68B16319E9F5}" type="presParOf" srcId="{04402485-291F-4736-A3ED-6960E571688E}" destId="{2F1BD3E1-C087-453E-AF76-8A1E6D856588}" srcOrd="1" destOrd="0" presId="urn:microsoft.com/office/officeart/2005/8/layout/hProcess7"/>
    <dgm:cxn modelId="{A6EB1D5A-D8A5-4ED7-8A92-8C0C3CE449D7}" type="presParOf" srcId="{04402485-291F-4736-A3ED-6960E571688E}" destId="{4051B560-DE8D-4C13-B59B-1E11D00DE9BF}" srcOrd="2" destOrd="0" presId="urn:microsoft.com/office/officeart/2005/8/layout/hProcess7"/>
    <dgm:cxn modelId="{AB453242-65C5-419C-9823-E11F3AAD2388}" type="presParOf" srcId="{B9756FEC-96E6-4A69-9DFE-2773F6AB01A6}" destId="{B850C461-B3D6-4520-B286-F24D3AD83387}" srcOrd="3" destOrd="0" presId="urn:microsoft.com/office/officeart/2005/8/layout/hProcess7"/>
    <dgm:cxn modelId="{CD69D5B2-4C29-47A0-94F2-DDA0A945B23A}" type="presParOf" srcId="{B9756FEC-96E6-4A69-9DFE-2773F6AB01A6}" destId="{3D4F0436-4EE5-4415-9D2F-A523B8CCFDCD}" srcOrd="4" destOrd="0" presId="urn:microsoft.com/office/officeart/2005/8/layout/hProcess7"/>
    <dgm:cxn modelId="{7D4DB6A0-5EB0-43B5-B301-4D13966658A6}" type="presParOf" srcId="{3D4F0436-4EE5-4415-9D2F-A523B8CCFDCD}" destId="{95CC317E-6482-4EF9-A033-5649D2830594}" srcOrd="0" destOrd="0" presId="urn:microsoft.com/office/officeart/2005/8/layout/hProcess7"/>
    <dgm:cxn modelId="{1ACDE7EF-5699-42AB-965D-8E3DE44C7B39}" type="presParOf" srcId="{3D4F0436-4EE5-4415-9D2F-A523B8CCFDCD}" destId="{D89677E8-D48E-4F05-963B-E7F82F6331DF}" srcOrd="1" destOrd="0" presId="urn:microsoft.com/office/officeart/2005/8/layout/hProcess7"/>
    <dgm:cxn modelId="{EABD932F-BA79-4183-B9E6-2CE3686DDF5E}" type="presParOf" srcId="{3D4F0436-4EE5-4415-9D2F-A523B8CCFDCD}" destId="{935053A4-CA8A-445D-88E2-350CCB2B2EFF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101154-D796-48BE-B8F4-858E27F7F163}">
      <dsp:nvSpPr>
        <dsp:cNvPr id="0" name=""/>
        <dsp:cNvSpPr/>
      </dsp:nvSpPr>
      <dsp:spPr>
        <a:xfrm>
          <a:off x="1846" y="0"/>
          <a:ext cx="4703643" cy="4737481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92024" rIns="248920" bIns="0" numCol="1" spcCol="1270" anchor="t" anchorCtr="0">
          <a:noAutofit/>
        </a:bodyPr>
        <a:lstStyle/>
        <a:p>
          <a:pPr lvl="0" algn="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600" kern="1200" dirty="0" smtClean="0"/>
            <a:t>Matthias</a:t>
          </a:r>
          <a:endParaRPr lang="de-DE" sz="5600" kern="1200" dirty="0"/>
        </a:p>
      </dsp:txBody>
      <dsp:txXfrm rot="16200000">
        <a:off x="-1470155" y="1472002"/>
        <a:ext cx="3884734" cy="940728"/>
      </dsp:txXfrm>
    </dsp:sp>
    <dsp:sp modelId="{F23E4C62-AF3F-40AD-9C7B-028EBCF1B618}">
      <dsp:nvSpPr>
        <dsp:cNvPr id="0" name=""/>
        <dsp:cNvSpPr/>
      </dsp:nvSpPr>
      <dsp:spPr>
        <a:xfrm>
          <a:off x="942575" y="0"/>
          <a:ext cx="3504214" cy="4737481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- Warenkorb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- Anlegen, Anzeigen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- Ändern, Löschen</a:t>
          </a:r>
          <a:endParaRPr lang="de-DE" sz="2400" kern="1200" dirty="0"/>
        </a:p>
      </dsp:txBody>
      <dsp:txXfrm>
        <a:off x="942575" y="0"/>
        <a:ext cx="3504214" cy="4737481"/>
      </dsp:txXfrm>
    </dsp:sp>
    <dsp:sp modelId="{95CC317E-6482-4EF9-A033-5649D2830594}">
      <dsp:nvSpPr>
        <dsp:cNvPr id="0" name=""/>
        <dsp:cNvSpPr/>
      </dsp:nvSpPr>
      <dsp:spPr>
        <a:xfrm>
          <a:off x="4870118" y="0"/>
          <a:ext cx="4703643" cy="4737481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92024" rIns="248920" bIns="0" numCol="1" spcCol="1270" anchor="t" anchorCtr="0">
          <a:noAutofit/>
        </a:bodyPr>
        <a:lstStyle/>
        <a:p>
          <a:pPr lvl="0" algn="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600" kern="1200" dirty="0" smtClean="0"/>
            <a:t>Simon</a:t>
          </a:r>
          <a:endParaRPr lang="de-DE" sz="5600" kern="1200" dirty="0"/>
        </a:p>
      </dsp:txBody>
      <dsp:txXfrm rot="16200000">
        <a:off x="3398115" y="1472002"/>
        <a:ext cx="3884734" cy="940728"/>
      </dsp:txXfrm>
    </dsp:sp>
    <dsp:sp modelId="{2F1BD3E1-C087-453E-AF76-8A1E6D856588}">
      <dsp:nvSpPr>
        <dsp:cNvPr id="0" name=""/>
        <dsp:cNvSpPr/>
      </dsp:nvSpPr>
      <dsp:spPr>
        <a:xfrm>
          <a:off x="4545421" y="3709730"/>
          <a:ext cx="696429" cy="70554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5053A4-CA8A-445D-88E2-350CCB2B2EFF}">
      <dsp:nvSpPr>
        <dsp:cNvPr id="0" name=""/>
        <dsp:cNvSpPr/>
      </dsp:nvSpPr>
      <dsp:spPr>
        <a:xfrm>
          <a:off x="5810847" y="0"/>
          <a:ext cx="3504214" cy="4737481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- Kategorie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- Anlegen, Anzeigen</a:t>
          </a:r>
          <a:endParaRPr lang="de-DE" sz="2400" kern="1200" dirty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- Ändern, Löschen</a:t>
          </a:r>
          <a:endParaRPr lang="de-DE" sz="2400" kern="1200" dirty="0"/>
        </a:p>
      </dsp:txBody>
      <dsp:txXfrm>
        <a:off x="5810847" y="0"/>
        <a:ext cx="3504214" cy="47374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101154-D796-48BE-B8F4-858E27F7F163}">
      <dsp:nvSpPr>
        <dsp:cNvPr id="0" name=""/>
        <dsp:cNvSpPr/>
      </dsp:nvSpPr>
      <dsp:spPr>
        <a:xfrm>
          <a:off x="1863" y="0"/>
          <a:ext cx="4745565" cy="4798440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92024" rIns="248920" bIns="0" numCol="1" spcCol="1270" anchor="t" anchorCtr="0">
          <a:noAutofit/>
        </a:bodyPr>
        <a:lstStyle/>
        <a:p>
          <a:pPr lvl="0" algn="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600" kern="1200" dirty="0" smtClean="0"/>
            <a:t>Michael</a:t>
          </a:r>
          <a:endParaRPr lang="de-DE" sz="5600" kern="1200" dirty="0"/>
        </a:p>
      </dsp:txBody>
      <dsp:txXfrm rot="16200000">
        <a:off x="-1490940" y="1492804"/>
        <a:ext cx="3934721" cy="949113"/>
      </dsp:txXfrm>
    </dsp:sp>
    <dsp:sp modelId="{F23E4C62-AF3F-40AD-9C7B-028EBCF1B618}">
      <dsp:nvSpPr>
        <dsp:cNvPr id="0" name=""/>
        <dsp:cNvSpPr/>
      </dsp:nvSpPr>
      <dsp:spPr>
        <a:xfrm>
          <a:off x="950976" y="0"/>
          <a:ext cx="3535446" cy="479844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- Artikel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- Anlegen, Anzeigen</a:t>
          </a:r>
          <a:endParaRPr lang="de-DE" sz="2400" kern="1200" dirty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- Ändern, Löschen</a:t>
          </a:r>
          <a:endParaRPr lang="de-DE" sz="2400" kern="1200" dirty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400" kern="1200" dirty="0" smtClean="0"/>
        </a:p>
      </dsp:txBody>
      <dsp:txXfrm>
        <a:off x="950976" y="0"/>
        <a:ext cx="3535446" cy="4798440"/>
      </dsp:txXfrm>
    </dsp:sp>
    <dsp:sp modelId="{95CC317E-6482-4EF9-A033-5649D2830594}">
      <dsp:nvSpPr>
        <dsp:cNvPr id="0" name=""/>
        <dsp:cNvSpPr/>
      </dsp:nvSpPr>
      <dsp:spPr>
        <a:xfrm>
          <a:off x="4913523" y="0"/>
          <a:ext cx="4745565" cy="4798440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92024" rIns="248920" bIns="0" numCol="1" spcCol="1270" anchor="t" anchorCtr="0">
          <a:noAutofit/>
        </a:bodyPr>
        <a:lstStyle/>
        <a:p>
          <a:pPr lvl="0" algn="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600" kern="1200" dirty="0" smtClean="0"/>
            <a:t>Veli</a:t>
          </a:r>
          <a:endParaRPr lang="de-DE" sz="5600" kern="1200" dirty="0"/>
        </a:p>
      </dsp:txBody>
      <dsp:txXfrm rot="16200000">
        <a:off x="3420719" y="1492804"/>
        <a:ext cx="3934721" cy="949113"/>
      </dsp:txXfrm>
    </dsp:sp>
    <dsp:sp modelId="{2F1BD3E1-C087-453E-AF76-8A1E6D856588}">
      <dsp:nvSpPr>
        <dsp:cNvPr id="0" name=""/>
        <dsp:cNvSpPr/>
      </dsp:nvSpPr>
      <dsp:spPr>
        <a:xfrm>
          <a:off x="4584518" y="3759304"/>
          <a:ext cx="705466" cy="71183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5053A4-CA8A-445D-88E2-350CCB2B2EFF}">
      <dsp:nvSpPr>
        <dsp:cNvPr id="0" name=""/>
        <dsp:cNvSpPr/>
      </dsp:nvSpPr>
      <dsp:spPr>
        <a:xfrm>
          <a:off x="5862637" y="0"/>
          <a:ext cx="3535446" cy="479844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- Authentifizierung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- Registrierung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- Passwort vergessen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- Benutzerverwaltung</a:t>
          </a:r>
          <a:endParaRPr lang="de-DE" sz="2400" kern="1200" dirty="0"/>
        </a:p>
      </dsp:txBody>
      <dsp:txXfrm>
        <a:off x="5862637" y="0"/>
        <a:ext cx="3535446" cy="4798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15E40-17E0-45C1-A473-5304446E28BB}" type="datetimeFigureOut">
              <a:rPr lang="de-DE" smtClean="0"/>
              <a:t>24.06.2016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A22EA-1C67-4D48-A55A-2939416C2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777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A22EA-1C67-4D48-A55A-2939416C27F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726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19F1-5879-4559-AD19-503E37208FC3}" type="datetime1">
              <a:rPr lang="en-US" smtClean="0"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CA58-18BF-4D9A-A137-5B59D0347623}" type="datetime1">
              <a:rPr lang="en-US" smtClean="0"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65D4F-56DB-4DD7-AFD8-FC756EDC321F}" type="datetime1">
              <a:rPr lang="en-US" smtClean="0"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8FEC-4B2D-4CC2-A5E8-5BC36F0397B3}" type="datetime1">
              <a:rPr lang="en-US" smtClean="0"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4BE2-EF36-4546-8EDD-E57711817735}" type="datetime1">
              <a:rPr lang="en-US" smtClean="0"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5D62-76CB-4F63-847D-DCC95847A1F8}" type="datetime1">
              <a:rPr lang="en-US" smtClean="0"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578B-16BF-4409-85DC-1DA2C3A3A412}" type="datetime1">
              <a:rPr lang="en-US" smtClean="0"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094C-37E6-44CE-8233-401F544236FC}" type="datetime1">
              <a:rPr lang="en-US" smtClean="0"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CC87-9F2D-46B2-AACE-60119B358306}" type="datetime1">
              <a:rPr lang="en-US" smtClean="0"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7DE3-6D23-426A-AC65-FC1286954DE8}" type="datetime1">
              <a:rPr lang="en-US" smtClean="0"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0C17B-DB73-4327-ADC0-C715730B863A}" type="datetime1">
              <a:rPr lang="en-US" smtClean="0"/>
              <a:t>6/24/2016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A0B2-89B3-4315-96BD-58DC6C0A5A53}" type="datetime1">
              <a:rPr lang="en-US" smtClean="0"/>
              <a:t>6/24/2016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8163-63C9-486D-9B04-5D8399F8A83E}" type="datetime1">
              <a:rPr lang="en-US" smtClean="0"/>
              <a:t>6/24/2016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98A9-4F66-4212-8D0B-B2A7258BB659}" type="datetime1">
              <a:rPr lang="en-US" smtClean="0"/>
              <a:t>6/24/2016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217-B9F7-4525-A144-F8E1AC028279}" type="datetime1">
              <a:rPr lang="en-US" smtClean="0"/>
              <a:t>6/24/2016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F3A2-C021-421E-8BC0-C90884C32907}" type="datetime1">
              <a:rPr lang="en-US" smtClean="0"/>
              <a:t>6/24/2016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05E4D-22AF-4F40-8EB0-E9835C8B7674}" type="datetime1">
              <a:rPr lang="en-US" smtClean="0"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Artikelverwaltung 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Meilenstein Tag 4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96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1397" y="259278"/>
            <a:ext cx="8596668" cy="661060"/>
          </a:xfrm>
        </p:spPr>
        <p:txBody>
          <a:bodyPr/>
          <a:lstStyle/>
          <a:p>
            <a:r>
              <a:rPr lang="de-DE" dirty="0"/>
              <a:t>Komponenten: </a:t>
            </a:r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66" y="920338"/>
            <a:ext cx="7233705" cy="5831537"/>
          </a:xfrm>
        </p:spPr>
      </p:pic>
    </p:spTree>
    <p:extLst>
      <p:ext uri="{BB962C8B-B14F-4D97-AF65-F5344CB8AC3E}">
        <p14:creationId xmlns:p14="http://schemas.microsoft.com/office/powerpoint/2010/main" val="1613217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1397" y="259278"/>
            <a:ext cx="8596668" cy="661060"/>
          </a:xfrm>
        </p:spPr>
        <p:txBody>
          <a:bodyPr/>
          <a:lstStyle/>
          <a:p>
            <a:r>
              <a:rPr lang="de-DE" dirty="0" smtClean="0"/>
              <a:t>Aufteilung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021371"/>
              </p:ext>
            </p:extLst>
          </p:nvPr>
        </p:nvGraphicFramePr>
        <p:xfrm>
          <a:off x="677862" y="1304544"/>
          <a:ext cx="9575609" cy="4737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3319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1397" y="259278"/>
            <a:ext cx="8596668" cy="661060"/>
          </a:xfrm>
        </p:spPr>
        <p:txBody>
          <a:bodyPr/>
          <a:lstStyle/>
          <a:p>
            <a:r>
              <a:rPr lang="de-DE" dirty="0" smtClean="0"/>
              <a:t>Aufteilung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238509"/>
              </p:ext>
            </p:extLst>
          </p:nvPr>
        </p:nvGraphicFramePr>
        <p:xfrm>
          <a:off x="677862" y="1243584"/>
          <a:ext cx="9660953" cy="4798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593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000" dirty="0" smtClean="0"/>
              <a:t>Anwendungsfälle (Admin, User)</a:t>
            </a:r>
          </a:p>
          <a:p>
            <a:r>
              <a:rPr lang="de-DE" sz="2000" dirty="0" smtClean="0"/>
              <a:t>REST Schnittstellen (User, Warenkorb, Artikel, Kategorie)</a:t>
            </a:r>
          </a:p>
          <a:p>
            <a:r>
              <a:rPr lang="de-DE" sz="2000" dirty="0" smtClean="0"/>
              <a:t>Komponenten (Backend, Frontend)</a:t>
            </a:r>
          </a:p>
          <a:p>
            <a:r>
              <a:rPr lang="de-DE" sz="2000" dirty="0" smtClean="0"/>
              <a:t>Arbeitsaufteilung</a:t>
            </a:r>
          </a:p>
          <a:p>
            <a:endParaRPr lang="de-DE" sz="20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570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1397" y="259278"/>
            <a:ext cx="8596668" cy="661060"/>
          </a:xfrm>
        </p:spPr>
        <p:txBody>
          <a:bodyPr/>
          <a:lstStyle/>
          <a:p>
            <a:r>
              <a:rPr lang="de-DE" dirty="0" smtClean="0"/>
              <a:t>Anwendungsfälle: Admin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8" y="1247674"/>
            <a:ext cx="11337631" cy="4793688"/>
          </a:xfrm>
        </p:spPr>
      </p:pic>
    </p:spTree>
    <p:extLst>
      <p:ext uri="{BB962C8B-B14F-4D97-AF65-F5344CB8AC3E}">
        <p14:creationId xmlns:p14="http://schemas.microsoft.com/office/powerpoint/2010/main" val="3923471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1397" y="259278"/>
            <a:ext cx="8596668" cy="661060"/>
          </a:xfrm>
        </p:spPr>
        <p:txBody>
          <a:bodyPr/>
          <a:lstStyle/>
          <a:p>
            <a:r>
              <a:rPr lang="de-DE" dirty="0" smtClean="0"/>
              <a:t>Anwendungsfälle: User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3218"/>
            <a:ext cx="12225696" cy="4773326"/>
          </a:xfrm>
        </p:spPr>
      </p:pic>
    </p:spTree>
    <p:extLst>
      <p:ext uri="{BB962C8B-B14F-4D97-AF65-F5344CB8AC3E}">
        <p14:creationId xmlns:p14="http://schemas.microsoft.com/office/powerpoint/2010/main" val="146728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REST: User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2160589"/>
            <a:ext cx="10204026" cy="3880773"/>
          </a:xfrm>
        </p:spPr>
        <p:txBody>
          <a:bodyPr>
            <a:noAutofit/>
          </a:bodyPr>
          <a:lstStyle/>
          <a:p>
            <a:r>
              <a:rPr lang="de-DE" sz="2400" dirty="0" smtClean="0"/>
              <a:t>GET			/v1/</a:t>
            </a:r>
            <a:r>
              <a:rPr lang="de-DE" sz="2400" dirty="0" err="1" smtClean="0"/>
              <a:t>user</a:t>
            </a:r>
            <a:r>
              <a:rPr lang="de-DE" sz="2400" dirty="0" smtClean="0"/>
              <a:t>/				Alle User</a:t>
            </a:r>
          </a:p>
          <a:p>
            <a:r>
              <a:rPr lang="de-DE" sz="2400" dirty="0" smtClean="0"/>
              <a:t>GET 		/v1/</a:t>
            </a:r>
            <a:r>
              <a:rPr lang="de-DE" sz="2400" dirty="0" err="1" smtClean="0"/>
              <a:t>user</a:t>
            </a:r>
            <a:r>
              <a:rPr lang="de-DE" sz="2400" dirty="0" smtClean="0"/>
              <a:t>/{</a:t>
            </a:r>
            <a:r>
              <a:rPr lang="de-DE" sz="2400" dirty="0" err="1" smtClean="0"/>
              <a:t>id</a:t>
            </a:r>
            <a:r>
              <a:rPr lang="de-DE" sz="2400" dirty="0" smtClean="0"/>
              <a:t>}		Eindeutiger User</a:t>
            </a:r>
          </a:p>
          <a:p>
            <a:r>
              <a:rPr lang="de-DE" sz="2400" dirty="0" smtClean="0"/>
              <a:t>POST 		/v1/</a:t>
            </a:r>
            <a:r>
              <a:rPr lang="de-DE" sz="2400" dirty="0" err="1" smtClean="0"/>
              <a:t>user</a:t>
            </a:r>
            <a:r>
              <a:rPr lang="de-DE" sz="2400" dirty="0" smtClean="0"/>
              <a:t>				Neuen User anlegen</a:t>
            </a:r>
          </a:p>
          <a:p>
            <a:r>
              <a:rPr lang="de-DE" sz="2400" dirty="0" smtClean="0"/>
              <a:t>PUT			/v1/</a:t>
            </a:r>
            <a:r>
              <a:rPr lang="de-DE" sz="2400" dirty="0" err="1" smtClean="0"/>
              <a:t>user</a:t>
            </a:r>
            <a:r>
              <a:rPr lang="de-DE" sz="2400" dirty="0" smtClean="0"/>
              <a:t>/{</a:t>
            </a:r>
            <a:r>
              <a:rPr lang="de-DE" sz="2400" dirty="0" err="1" smtClean="0"/>
              <a:t>id</a:t>
            </a:r>
            <a:r>
              <a:rPr lang="de-DE" sz="2400" dirty="0" smtClean="0"/>
              <a:t>}		Eindeutigen User bearbeiten</a:t>
            </a:r>
          </a:p>
          <a:p>
            <a:r>
              <a:rPr lang="de-DE" sz="2400" dirty="0" smtClean="0"/>
              <a:t>DELETE		/v1/</a:t>
            </a:r>
            <a:r>
              <a:rPr lang="de-DE" sz="2400" dirty="0" err="1" smtClean="0"/>
              <a:t>user</a:t>
            </a:r>
            <a:r>
              <a:rPr lang="de-DE" sz="2400" dirty="0" smtClean="0"/>
              <a:t>/{</a:t>
            </a:r>
            <a:r>
              <a:rPr lang="de-DE" sz="2400" dirty="0" err="1" smtClean="0"/>
              <a:t>id</a:t>
            </a:r>
            <a:r>
              <a:rPr lang="de-DE" sz="2400" dirty="0" smtClean="0"/>
              <a:t>}		Eindeutigen User löschen</a:t>
            </a:r>
            <a:r>
              <a:rPr lang="de-DE" sz="2000" dirty="0" smtClean="0"/>
              <a:t>		</a:t>
            </a:r>
            <a:endParaRPr lang="de-DE" sz="20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02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REST: Warenkorb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2160589"/>
            <a:ext cx="11164146" cy="3880773"/>
          </a:xfrm>
        </p:spPr>
        <p:txBody>
          <a:bodyPr>
            <a:noAutofit/>
          </a:bodyPr>
          <a:lstStyle/>
          <a:p>
            <a:r>
              <a:rPr lang="de-DE" sz="2000" dirty="0" smtClean="0"/>
              <a:t>GET 		/v1/</a:t>
            </a:r>
            <a:r>
              <a:rPr lang="de-DE" sz="2000" dirty="0" err="1" smtClean="0"/>
              <a:t>user</a:t>
            </a:r>
            <a:r>
              <a:rPr lang="de-DE" sz="2000" dirty="0" smtClean="0"/>
              <a:t>/{</a:t>
            </a:r>
            <a:r>
              <a:rPr lang="de-DE" sz="2000" dirty="0" err="1" smtClean="0"/>
              <a:t>id</a:t>
            </a:r>
            <a:r>
              <a:rPr lang="de-DE" sz="2000" dirty="0" smtClean="0"/>
              <a:t>}/</a:t>
            </a:r>
            <a:r>
              <a:rPr lang="de-DE" sz="2000" dirty="0" err="1" smtClean="0"/>
              <a:t>cart</a:t>
            </a:r>
            <a:r>
              <a:rPr lang="de-DE" sz="2000" dirty="0" smtClean="0"/>
              <a:t>				Alle Warenkörbe eines Benutzers</a:t>
            </a:r>
          </a:p>
          <a:p>
            <a:r>
              <a:rPr lang="de-DE" sz="2000" dirty="0"/>
              <a:t>POST </a:t>
            </a:r>
            <a:r>
              <a:rPr lang="de-DE" sz="2000" dirty="0" smtClean="0"/>
              <a:t>	/</a:t>
            </a:r>
            <a:r>
              <a:rPr lang="de-DE" sz="2000" dirty="0"/>
              <a:t>v1/</a:t>
            </a:r>
            <a:r>
              <a:rPr lang="de-DE" sz="2000" dirty="0" err="1"/>
              <a:t>user</a:t>
            </a:r>
            <a:r>
              <a:rPr lang="de-DE" sz="2000" dirty="0"/>
              <a:t>/{</a:t>
            </a:r>
            <a:r>
              <a:rPr lang="de-DE" sz="2000" dirty="0" err="1"/>
              <a:t>id</a:t>
            </a:r>
            <a:r>
              <a:rPr lang="de-DE" sz="2000" dirty="0" smtClean="0"/>
              <a:t>}/</a:t>
            </a:r>
            <a:r>
              <a:rPr lang="de-DE" sz="2000" dirty="0" err="1" smtClean="0"/>
              <a:t>cart</a:t>
            </a:r>
            <a:r>
              <a:rPr lang="de-DE" sz="2000" dirty="0" smtClean="0"/>
              <a:t>				Neuen Warenkorb für Benutzer anlegen</a:t>
            </a:r>
          </a:p>
          <a:p>
            <a:r>
              <a:rPr lang="de-DE" sz="2000" dirty="0" smtClean="0"/>
              <a:t>PUT		/v1/</a:t>
            </a:r>
            <a:r>
              <a:rPr lang="de-DE" sz="2000" dirty="0" err="1" smtClean="0"/>
              <a:t>user</a:t>
            </a:r>
            <a:r>
              <a:rPr lang="de-DE" sz="2000" dirty="0" smtClean="0"/>
              <a:t>/{</a:t>
            </a:r>
            <a:r>
              <a:rPr lang="de-DE" sz="2000" dirty="0" err="1" smtClean="0"/>
              <a:t>id</a:t>
            </a:r>
            <a:r>
              <a:rPr lang="de-DE" sz="2000" dirty="0" smtClean="0"/>
              <a:t>}/</a:t>
            </a:r>
            <a:r>
              <a:rPr lang="de-DE" sz="2000" dirty="0" err="1" smtClean="0"/>
              <a:t>cart</a:t>
            </a:r>
            <a:r>
              <a:rPr lang="de-DE" sz="2000" dirty="0" smtClean="0"/>
              <a:t>/{</a:t>
            </a:r>
            <a:r>
              <a:rPr lang="de-DE" sz="2000" dirty="0" err="1" smtClean="0"/>
              <a:t>cartId</a:t>
            </a:r>
            <a:r>
              <a:rPr lang="de-DE" sz="2000" dirty="0" smtClean="0"/>
              <a:t>} 		Warenkorb von User bearbeiten</a:t>
            </a:r>
          </a:p>
          <a:p>
            <a:r>
              <a:rPr lang="de-DE" sz="2000" dirty="0" smtClean="0"/>
              <a:t>DELETE	/</a:t>
            </a:r>
            <a:r>
              <a:rPr lang="de-DE" sz="2000" dirty="0"/>
              <a:t>v1/</a:t>
            </a:r>
            <a:r>
              <a:rPr lang="de-DE" sz="2000" dirty="0" err="1"/>
              <a:t>user</a:t>
            </a:r>
            <a:r>
              <a:rPr lang="de-DE" sz="2000" dirty="0"/>
              <a:t>/{</a:t>
            </a:r>
            <a:r>
              <a:rPr lang="de-DE" sz="2000" dirty="0" err="1"/>
              <a:t>id</a:t>
            </a:r>
            <a:r>
              <a:rPr lang="de-DE" sz="2000" dirty="0" smtClean="0"/>
              <a:t>}/</a:t>
            </a:r>
            <a:r>
              <a:rPr lang="de-DE" sz="2000" dirty="0" err="1" smtClean="0"/>
              <a:t>cart</a:t>
            </a:r>
            <a:r>
              <a:rPr lang="de-DE" sz="2000" dirty="0" smtClean="0"/>
              <a:t>/{</a:t>
            </a:r>
            <a:r>
              <a:rPr lang="de-DE" sz="2000" dirty="0" err="1" smtClean="0"/>
              <a:t>cartId</a:t>
            </a:r>
            <a:r>
              <a:rPr lang="de-DE" sz="2000" dirty="0" smtClean="0"/>
              <a:t>} 		Warenkorb von User löschen	</a:t>
            </a:r>
            <a:endParaRPr lang="de-DE" sz="20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646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REST: Artikel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2160589"/>
            <a:ext cx="9868746" cy="3880773"/>
          </a:xfrm>
        </p:spPr>
        <p:txBody>
          <a:bodyPr>
            <a:noAutofit/>
          </a:bodyPr>
          <a:lstStyle/>
          <a:p>
            <a:r>
              <a:rPr lang="de-DE" sz="2400" dirty="0"/>
              <a:t>GET </a:t>
            </a:r>
            <a:r>
              <a:rPr lang="de-DE" sz="2400" dirty="0" smtClean="0"/>
              <a:t>		/v1/</a:t>
            </a:r>
            <a:r>
              <a:rPr lang="de-DE" sz="2400" dirty="0" err="1" smtClean="0"/>
              <a:t>article</a:t>
            </a:r>
            <a:r>
              <a:rPr lang="de-DE" sz="2400" dirty="0"/>
              <a:t>	</a:t>
            </a:r>
            <a:r>
              <a:rPr lang="de-DE" sz="2400" dirty="0" smtClean="0"/>
              <a:t>		Alle Artikel</a:t>
            </a:r>
          </a:p>
          <a:p>
            <a:r>
              <a:rPr lang="de-DE" sz="2400" dirty="0" smtClean="0"/>
              <a:t>GET 		/v1/</a:t>
            </a:r>
            <a:r>
              <a:rPr lang="de-DE" sz="2400" dirty="0" err="1" smtClean="0"/>
              <a:t>article</a:t>
            </a:r>
            <a:r>
              <a:rPr lang="de-DE" sz="2400" dirty="0" smtClean="0"/>
              <a:t>/{</a:t>
            </a:r>
            <a:r>
              <a:rPr lang="de-DE" sz="2400" dirty="0" err="1" smtClean="0"/>
              <a:t>id</a:t>
            </a:r>
            <a:r>
              <a:rPr lang="de-DE" sz="2400" dirty="0" smtClean="0"/>
              <a:t>} 		Eindeutiger Artikel</a:t>
            </a:r>
          </a:p>
          <a:p>
            <a:r>
              <a:rPr lang="de-DE" sz="2400" dirty="0"/>
              <a:t>POST </a:t>
            </a:r>
            <a:r>
              <a:rPr lang="de-DE" sz="2400" dirty="0" smtClean="0"/>
              <a:t>		/v1/</a:t>
            </a:r>
            <a:r>
              <a:rPr lang="de-DE" sz="2400" dirty="0" err="1" smtClean="0"/>
              <a:t>article</a:t>
            </a:r>
            <a:r>
              <a:rPr lang="de-DE" sz="2400" dirty="0" smtClean="0"/>
              <a:t>			Neuen Artikel anlegen</a:t>
            </a:r>
          </a:p>
          <a:p>
            <a:r>
              <a:rPr lang="de-DE" sz="2400" dirty="0" smtClean="0"/>
              <a:t>PUT			/v1/</a:t>
            </a:r>
            <a:r>
              <a:rPr lang="de-DE" sz="2400" dirty="0" err="1" smtClean="0"/>
              <a:t>article</a:t>
            </a:r>
            <a:r>
              <a:rPr lang="de-DE" sz="2400" dirty="0" smtClean="0"/>
              <a:t>/{</a:t>
            </a:r>
            <a:r>
              <a:rPr lang="de-DE" sz="2400" dirty="0" err="1" smtClean="0"/>
              <a:t>id</a:t>
            </a:r>
            <a:r>
              <a:rPr lang="de-DE" sz="2400" dirty="0" smtClean="0"/>
              <a:t>} 		Eindeutigen Artikel bearbeiten</a:t>
            </a:r>
          </a:p>
          <a:p>
            <a:r>
              <a:rPr lang="de-DE" sz="2400" dirty="0" smtClean="0"/>
              <a:t>DELETE	</a:t>
            </a:r>
            <a:r>
              <a:rPr lang="de-DE" sz="2400" dirty="0"/>
              <a:t> </a:t>
            </a:r>
            <a:r>
              <a:rPr lang="de-DE" sz="2400" dirty="0" smtClean="0"/>
              <a:t>	/v1/</a:t>
            </a:r>
            <a:r>
              <a:rPr lang="de-DE" sz="2400" dirty="0" err="1" smtClean="0"/>
              <a:t>article</a:t>
            </a:r>
            <a:r>
              <a:rPr lang="de-DE" sz="2400" dirty="0" smtClean="0"/>
              <a:t>/{</a:t>
            </a:r>
            <a:r>
              <a:rPr lang="de-DE" sz="2400" dirty="0" err="1"/>
              <a:t>id</a:t>
            </a:r>
            <a:r>
              <a:rPr lang="de-DE" sz="2400" dirty="0" smtClean="0"/>
              <a:t>} 		Eindeutigen Artikel löschen	</a:t>
            </a:r>
            <a:endParaRPr lang="de-DE" sz="24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394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REST: Kategorie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2160589"/>
            <a:ext cx="9868746" cy="3880773"/>
          </a:xfrm>
        </p:spPr>
        <p:txBody>
          <a:bodyPr>
            <a:noAutofit/>
          </a:bodyPr>
          <a:lstStyle/>
          <a:p>
            <a:r>
              <a:rPr lang="de-DE" sz="2400" dirty="0"/>
              <a:t>GET </a:t>
            </a:r>
            <a:r>
              <a:rPr lang="de-DE" sz="2400" dirty="0" smtClean="0"/>
              <a:t>		/v1/</a:t>
            </a:r>
            <a:r>
              <a:rPr lang="de-DE" sz="2400" dirty="0" err="1" smtClean="0"/>
              <a:t>category</a:t>
            </a:r>
            <a:r>
              <a:rPr lang="de-DE" sz="2400" dirty="0"/>
              <a:t>	</a:t>
            </a:r>
            <a:r>
              <a:rPr lang="de-DE" sz="2400" dirty="0" smtClean="0"/>
              <a:t>		Alle Kategorien</a:t>
            </a:r>
          </a:p>
          <a:p>
            <a:r>
              <a:rPr lang="de-DE" sz="2400" dirty="0" smtClean="0"/>
              <a:t>GET 		/v1/</a:t>
            </a:r>
            <a:r>
              <a:rPr lang="de-DE" sz="2400" dirty="0" err="1" smtClean="0"/>
              <a:t>category</a:t>
            </a:r>
            <a:r>
              <a:rPr lang="de-DE" sz="2400" dirty="0" smtClean="0"/>
              <a:t>/{</a:t>
            </a:r>
            <a:r>
              <a:rPr lang="de-DE" sz="2400" dirty="0" err="1" smtClean="0"/>
              <a:t>id</a:t>
            </a:r>
            <a:r>
              <a:rPr lang="de-DE" sz="2400" dirty="0" smtClean="0"/>
              <a:t>} 	Eindeutiger Kategorie</a:t>
            </a:r>
          </a:p>
          <a:p>
            <a:r>
              <a:rPr lang="de-DE" sz="2400" dirty="0"/>
              <a:t>POST </a:t>
            </a:r>
            <a:r>
              <a:rPr lang="de-DE" sz="2400" dirty="0" smtClean="0"/>
              <a:t>		/v1/</a:t>
            </a:r>
            <a:r>
              <a:rPr lang="de-DE" sz="2400" dirty="0" err="1" smtClean="0"/>
              <a:t>category</a:t>
            </a:r>
            <a:r>
              <a:rPr lang="de-DE" sz="2400" dirty="0" smtClean="0"/>
              <a:t>			Neuen Kategorie anlegen</a:t>
            </a:r>
          </a:p>
          <a:p>
            <a:r>
              <a:rPr lang="de-DE" sz="2400" dirty="0" smtClean="0"/>
              <a:t>PUT			/v1/</a:t>
            </a:r>
            <a:r>
              <a:rPr lang="de-DE" sz="2400" dirty="0" err="1" smtClean="0"/>
              <a:t>category</a:t>
            </a:r>
            <a:r>
              <a:rPr lang="de-DE" sz="2400" dirty="0" smtClean="0"/>
              <a:t>/{</a:t>
            </a:r>
            <a:r>
              <a:rPr lang="de-DE" sz="2400" dirty="0" err="1" smtClean="0"/>
              <a:t>id</a:t>
            </a:r>
            <a:r>
              <a:rPr lang="de-DE" sz="2400" dirty="0" smtClean="0"/>
              <a:t>} 	Eindeutigen Kategorie bearbeiten</a:t>
            </a:r>
          </a:p>
          <a:p>
            <a:r>
              <a:rPr lang="de-DE" sz="2400" dirty="0" smtClean="0"/>
              <a:t>DELETE	</a:t>
            </a:r>
            <a:r>
              <a:rPr lang="de-DE" sz="2400" dirty="0"/>
              <a:t> </a:t>
            </a:r>
            <a:r>
              <a:rPr lang="de-DE" sz="2400" dirty="0" smtClean="0"/>
              <a:t>	/v1/</a:t>
            </a:r>
            <a:r>
              <a:rPr lang="de-DE" sz="2400" dirty="0" err="1" smtClean="0"/>
              <a:t>category</a:t>
            </a:r>
            <a:r>
              <a:rPr lang="de-DE" sz="2400" dirty="0" smtClean="0"/>
              <a:t>/{</a:t>
            </a:r>
            <a:r>
              <a:rPr lang="de-DE" sz="2400" dirty="0" err="1"/>
              <a:t>id</a:t>
            </a:r>
            <a:r>
              <a:rPr lang="de-DE" sz="2400" dirty="0" smtClean="0"/>
              <a:t>} 	Eindeutigen Kategorie löschen	</a:t>
            </a:r>
            <a:endParaRPr lang="de-DE" sz="24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570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1397" y="259278"/>
            <a:ext cx="8596668" cy="661060"/>
          </a:xfrm>
        </p:spPr>
        <p:txBody>
          <a:bodyPr/>
          <a:lstStyle/>
          <a:p>
            <a:r>
              <a:rPr lang="de-DE" dirty="0" smtClean="0"/>
              <a:t>Komponenten: Backend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 Folger, Matthias Oppacher, Michael Schweiger, Veli Döngelci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60" y="915103"/>
            <a:ext cx="7967784" cy="5876240"/>
          </a:xfrm>
        </p:spPr>
      </p:pic>
    </p:spTree>
    <p:extLst>
      <p:ext uri="{BB962C8B-B14F-4D97-AF65-F5344CB8AC3E}">
        <p14:creationId xmlns:p14="http://schemas.microsoft.com/office/powerpoint/2010/main" val="16966784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235</Words>
  <Application>Microsoft Office PowerPoint</Application>
  <PresentationFormat>Breitbild</PresentationFormat>
  <Paragraphs>66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Facette</vt:lpstr>
      <vt:lpstr>Artikelverwaltung </vt:lpstr>
      <vt:lpstr>Gliederung </vt:lpstr>
      <vt:lpstr>Anwendungsfälle: Admin</vt:lpstr>
      <vt:lpstr>Anwendungsfälle: User</vt:lpstr>
      <vt:lpstr>REST: User </vt:lpstr>
      <vt:lpstr>REST: Warenkorb </vt:lpstr>
      <vt:lpstr>REST: Artikel </vt:lpstr>
      <vt:lpstr>REST: Kategorie </vt:lpstr>
      <vt:lpstr>Komponenten: Backend</vt:lpstr>
      <vt:lpstr>Komponenten: Frontend</vt:lpstr>
      <vt:lpstr>Aufteilung</vt:lpstr>
      <vt:lpstr>Aufteilung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WEBSERVICES</dc:title>
  <dc:creator>sINFmlschw</dc:creator>
  <cp:lastModifiedBy>sINFmlschw</cp:lastModifiedBy>
  <cp:revision>13</cp:revision>
  <dcterms:created xsi:type="dcterms:W3CDTF">2016-06-06T16:09:59Z</dcterms:created>
  <dcterms:modified xsi:type="dcterms:W3CDTF">2016-06-24T09:34:07Z</dcterms:modified>
</cp:coreProperties>
</file>