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59" r:id="rId6"/>
    <p:sldId id="270" r:id="rId7"/>
    <p:sldId id="260" r:id="rId8"/>
    <p:sldId id="269" r:id="rId9"/>
    <p:sldId id="268" r:id="rId10"/>
    <p:sldId id="261" r:id="rId11"/>
    <p:sldId id="271" r:id="rId12"/>
    <p:sldId id="262" r:id="rId13"/>
    <p:sldId id="272" r:id="rId14"/>
    <p:sldId id="263" r:id="rId15"/>
    <p:sldId id="264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5E40-17E0-45C1-A473-5304446E28BB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22EA-1C67-4D48-A55A-2939416C2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7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A22EA-1C67-4D48-A55A-2939416C27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9F1-5879-4559-AD19-503E37208FC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A58-18BF-4D9A-A137-5B59D034762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5D4F-56DB-4DD7-AFD8-FC756EDC321F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FEC-4B2D-4CC2-A5E8-5BC36F0397B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4BE2-EF36-4546-8EDD-E57711817735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D62-76CB-4F63-847D-DCC95847A1F8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578B-16BF-4409-85DC-1DA2C3A3A41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094C-37E6-44CE-8233-401F544236FC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C87-9F2D-46B2-AACE-60119B358306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7DE3-6D23-426A-AC65-FC1286954DE8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C17B-DB73-4327-ADC0-C715730B863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B2-89B3-4315-96BD-58DC6C0A5A5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163-63C9-486D-9B04-5D8399F8A83E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98A9-4F66-4212-8D0B-B2A7258BB659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217-B9F7-4525-A144-F8E1AC028279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F3A2-C021-421E-8BC0-C90884C32907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5E4D-22AF-4F40-8EB0-E9835C8B767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Artikelverwaltung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Meilenstein Tag 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Artikel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74695"/>
            <a:ext cx="986874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Artikel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Bestimmter Artikel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Neuen Artikel anlegen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Artikel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Artikel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	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Artikel löschen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1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Kategorie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99194"/>
            <a:ext cx="986874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Kategorien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 Kategorie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Neuen Kategorie anlegen</a:t>
            </a:r>
          </a:p>
          <a:p>
            <a:pPr marL="0" indent="0">
              <a:buNone/>
            </a:pPr>
            <a:r>
              <a:rPr lang="de-DE" sz="2400" dirty="0"/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7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Kategorie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 Kategorie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	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 Kategorie löschen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3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Komponenten: Backend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68" y="1029392"/>
            <a:ext cx="7732646" cy="5747902"/>
          </a:xfrm>
        </p:spPr>
      </p:pic>
    </p:spTree>
    <p:extLst>
      <p:ext uri="{BB962C8B-B14F-4D97-AF65-F5344CB8AC3E}">
        <p14:creationId xmlns:p14="http://schemas.microsoft.com/office/powerpoint/2010/main" val="169667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Komponenten: Frontend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6" y="920338"/>
            <a:ext cx="7233705" cy="5831537"/>
          </a:xfrm>
        </p:spPr>
      </p:pic>
    </p:spTree>
    <p:extLst>
      <p:ext uri="{BB962C8B-B14F-4D97-AF65-F5344CB8AC3E}">
        <p14:creationId xmlns:p14="http://schemas.microsoft.com/office/powerpoint/2010/main" val="161321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Matthias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8308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Warenkorb Funktionen:</a:t>
            </a:r>
          </a:p>
          <a:p>
            <a:pPr lvl="1"/>
            <a:r>
              <a:rPr lang="de-DE" sz="2400" dirty="0"/>
              <a:t>Erstellen</a:t>
            </a:r>
          </a:p>
          <a:p>
            <a:pPr lvl="1"/>
            <a:r>
              <a:rPr lang="de-DE" sz="2400" dirty="0"/>
              <a:t>Anzeigen</a:t>
            </a:r>
          </a:p>
          <a:p>
            <a:pPr lvl="1"/>
            <a:r>
              <a:rPr lang="de-DE" sz="2400" dirty="0"/>
              <a:t>Bearbeiten</a:t>
            </a:r>
          </a:p>
          <a:p>
            <a:pPr lvl="1"/>
            <a:r>
              <a:rPr lang="de-DE" sz="2400" dirty="0"/>
              <a:t>Löschen</a:t>
            </a:r>
          </a:p>
          <a:p>
            <a:pPr lvl="1"/>
            <a:r>
              <a:rPr lang="de-DE" sz="2400" dirty="0"/>
              <a:t>Artikel zu Warenkorb hinzufügen</a:t>
            </a:r>
          </a:p>
          <a:p>
            <a:pPr lvl="1"/>
            <a:r>
              <a:rPr lang="de-DE" sz="2400" dirty="0"/>
              <a:t>Artikel aus Warenkorb entfernen</a:t>
            </a:r>
          </a:p>
          <a:p>
            <a:pPr marL="457200" lvl="1" indent="0">
              <a:buNone/>
            </a:pPr>
            <a:endParaRPr lang="de-DE" sz="2400" dirty="0"/>
          </a:p>
          <a:p>
            <a:r>
              <a:rPr lang="de-DE" sz="2600" dirty="0"/>
              <a:t>Entsprechendes Repository und Controller erstellen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7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Simon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4952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Kategorie Funktionen:</a:t>
            </a:r>
          </a:p>
          <a:p>
            <a:pPr lvl="1"/>
            <a:r>
              <a:rPr lang="de-DE" sz="2400" dirty="0"/>
              <a:t>Erstellen</a:t>
            </a:r>
          </a:p>
          <a:p>
            <a:pPr lvl="1"/>
            <a:r>
              <a:rPr lang="de-DE" sz="2400" dirty="0"/>
              <a:t>Anzeigen</a:t>
            </a:r>
          </a:p>
          <a:p>
            <a:pPr lvl="1"/>
            <a:r>
              <a:rPr lang="de-DE" sz="2400" dirty="0"/>
              <a:t>Bearbeiten</a:t>
            </a:r>
          </a:p>
          <a:p>
            <a:pPr lvl="1"/>
            <a:r>
              <a:rPr lang="de-DE" sz="2400" dirty="0"/>
              <a:t>Löschen</a:t>
            </a:r>
          </a:p>
          <a:p>
            <a:pPr lvl="1"/>
            <a:endParaRPr lang="de-DE" sz="2400" dirty="0"/>
          </a:p>
          <a:p>
            <a:r>
              <a:rPr lang="de-DE" sz="2400" dirty="0"/>
              <a:t>Entsprechendes Repository und Controller erstellen </a:t>
            </a:r>
          </a:p>
          <a:p>
            <a:r>
              <a:rPr lang="de-DE" sz="2400" dirty="0"/>
              <a:t>Layout der Website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0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Michael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2369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Artikel Funktionen:</a:t>
            </a:r>
          </a:p>
          <a:p>
            <a:pPr lvl="1"/>
            <a:r>
              <a:rPr lang="de-DE" sz="2400" dirty="0"/>
              <a:t>Erstellen</a:t>
            </a:r>
          </a:p>
          <a:p>
            <a:pPr lvl="1"/>
            <a:r>
              <a:rPr lang="de-DE" sz="2400" dirty="0"/>
              <a:t>Anzeigen</a:t>
            </a:r>
          </a:p>
          <a:p>
            <a:pPr lvl="1"/>
            <a:r>
              <a:rPr lang="de-DE" sz="2400" dirty="0"/>
              <a:t>Bearbeiten</a:t>
            </a:r>
          </a:p>
          <a:p>
            <a:pPr lvl="1"/>
            <a:r>
              <a:rPr lang="de-DE" sz="2400" dirty="0"/>
              <a:t>Löschen</a:t>
            </a:r>
          </a:p>
          <a:p>
            <a:pPr lvl="1"/>
            <a:r>
              <a:rPr lang="de-DE" sz="2400" dirty="0"/>
              <a:t>Artikel zu Kategorie hinzufügen</a:t>
            </a:r>
          </a:p>
          <a:p>
            <a:pPr lvl="1"/>
            <a:r>
              <a:rPr lang="de-DE" sz="2400" dirty="0"/>
              <a:t>Artikel aus Kategorie entfernen</a:t>
            </a:r>
          </a:p>
          <a:p>
            <a:pPr lvl="1"/>
            <a:endParaRPr lang="de-DE" sz="2400" dirty="0"/>
          </a:p>
          <a:p>
            <a:r>
              <a:rPr lang="de-DE" sz="2400" dirty="0"/>
              <a:t>Entsprechendes Repository und Controller erstellen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Veli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91473"/>
            <a:ext cx="8596668" cy="3880773"/>
          </a:xfrm>
        </p:spPr>
        <p:txBody>
          <a:bodyPr/>
          <a:lstStyle/>
          <a:p>
            <a:r>
              <a:rPr lang="de-DE" sz="2400" dirty="0"/>
              <a:t>Benutzer Funktionen:</a:t>
            </a:r>
          </a:p>
          <a:p>
            <a:pPr lvl="1"/>
            <a:r>
              <a:rPr lang="de-DE" sz="2400" dirty="0"/>
              <a:t>Authentifizierung &amp; Autorisierung</a:t>
            </a:r>
          </a:p>
          <a:p>
            <a:pPr lvl="1"/>
            <a:r>
              <a:rPr lang="de-DE" sz="2400" dirty="0"/>
              <a:t>Registrierung</a:t>
            </a:r>
          </a:p>
          <a:p>
            <a:pPr lvl="1"/>
            <a:r>
              <a:rPr lang="de-DE" sz="2400" dirty="0"/>
              <a:t>Passwort vergessen</a:t>
            </a:r>
          </a:p>
          <a:p>
            <a:pPr lvl="1"/>
            <a:r>
              <a:rPr lang="de-DE" sz="2400" dirty="0"/>
              <a:t>Benutzerverwaltung</a:t>
            </a:r>
          </a:p>
          <a:p>
            <a:endParaRPr lang="de-DE" sz="2400" dirty="0"/>
          </a:p>
          <a:p>
            <a:r>
              <a:rPr lang="de-DE" sz="2400" dirty="0"/>
              <a:t>Entsprechendes Repository und Controller erstellen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5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Anwendungsfälle (Admin, User)</a:t>
            </a:r>
          </a:p>
          <a:p>
            <a:r>
              <a:rPr lang="de-DE" sz="2400" dirty="0"/>
              <a:t>REST Schnittstellen (User, Warenkorb, Artikel, Kategorie)</a:t>
            </a:r>
          </a:p>
          <a:p>
            <a:r>
              <a:rPr lang="de-DE" sz="2400" dirty="0"/>
              <a:t>Komponenten (Backend, Frontend)</a:t>
            </a:r>
          </a:p>
          <a:p>
            <a:r>
              <a:rPr lang="de-DE" sz="2400" dirty="0"/>
              <a:t>Arbeitsaufteilung</a:t>
            </a:r>
          </a:p>
          <a:p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Anwendungsfälle: Admin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" y="1247674"/>
            <a:ext cx="11337631" cy="4793688"/>
          </a:xfrm>
        </p:spPr>
      </p:pic>
    </p:spTree>
    <p:extLst>
      <p:ext uri="{BB962C8B-B14F-4D97-AF65-F5344CB8AC3E}">
        <p14:creationId xmlns:p14="http://schemas.microsoft.com/office/powerpoint/2010/main" val="39234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Anwendungsfälle: User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218"/>
            <a:ext cx="12225696" cy="4773326"/>
          </a:xfrm>
        </p:spPr>
      </p:pic>
    </p:spTree>
    <p:extLst>
      <p:ext uri="{BB962C8B-B14F-4D97-AF65-F5344CB8AC3E}">
        <p14:creationId xmlns:p14="http://schemas.microsoft.com/office/powerpoint/2010/main" val="14672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User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32750"/>
            <a:ext cx="1020402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	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Benutzer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Bestimmter Benutzer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	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Neuen Benutzer anlegen</a:t>
            </a:r>
          </a:p>
          <a:p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Simon Folger, Matthias Oppacher, Michael </a:t>
            </a:r>
            <a:r>
              <a:rPr lang="en-US" dirty="0" err="1"/>
              <a:t>Schweiger</a:t>
            </a:r>
            <a:r>
              <a:rPr lang="en-US" dirty="0"/>
              <a:t>, </a:t>
            </a:r>
            <a:r>
              <a:rPr lang="en-US" dirty="0" err="1"/>
              <a:t>Veli</a:t>
            </a:r>
            <a:r>
              <a:rPr lang="en-US" dirty="0"/>
              <a:t> </a:t>
            </a:r>
            <a:r>
              <a:rPr lang="en-US" dirty="0" err="1"/>
              <a:t>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User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Benutzer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		</a:t>
            </a:r>
            <a:r>
              <a:rPr lang="de-DE" sz="2400" dirty="0"/>
              <a:t>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Benutzer löschen</a:t>
            </a:r>
            <a:r>
              <a:rPr lang="de-DE" sz="2400" dirty="0"/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5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Warenkorb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74695"/>
            <a:ext cx="1116414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</a:t>
            </a:r>
            <a:r>
              <a:rPr lang="de-DE" sz="2400" i="1" dirty="0"/>
              <a:t>Alle Warenkörbe eines Benutzers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	</a:t>
            </a:r>
          </a:p>
          <a:p>
            <a:pPr marL="0" indent="0">
              <a:buNone/>
            </a:pPr>
            <a:r>
              <a:rPr lang="de-DE" sz="2400" dirty="0"/>
              <a:t>			</a:t>
            </a:r>
            <a:r>
              <a:rPr lang="de-DE" sz="2400" i="1" dirty="0"/>
              <a:t>Einzelner Warenkorb eines Benutzers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</a:t>
            </a:r>
            <a:r>
              <a:rPr lang="de-DE" sz="2400" i="1" dirty="0"/>
              <a:t>Neuen Warenkorb für Benutzer anlegen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4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Warenkorb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Warenkorb eines Benutzers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Warenkorb eines Benutzers löschen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Artikel in Warenkorb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689749" cy="3880773"/>
          </a:xfrm>
        </p:spPr>
        <p:txBody>
          <a:bodyPr>
            <a:normAutofit lnSpcReduction="10000"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}/</a:t>
            </a:r>
            <a:r>
              <a:rPr lang="de-DE" sz="2400" dirty="0" err="1"/>
              <a:t>articles</a:t>
            </a:r>
            <a:r>
              <a:rPr lang="de-DE" sz="2400" dirty="0"/>
              <a:t>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Artikel aus einem Warenkorb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}/</a:t>
            </a:r>
            <a:r>
              <a:rPr lang="de-DE" sz="2400" dirty="0" err="1"/>
              <a:t>articles</a:t>
            </a:r>
            <a:r>
              <a:rPr lang="de-DE" sz="2400" dirty="0"/>
              <a:t>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Artikel zu Warenkorb hinzufügen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articleId</a:t>
            </a:r>
            <a:r>
              <a:rPr lang="de-DE" sz="2400" dirty="0"/>
              <a:t>}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Artikel aus Warenkorb entfernen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8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371</Words>
  <Application>Microsoft Office PowerPoint</Application>
  <PresentationFormat>Breitbild</PresentationFormat>
  <Paragraphs>140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Artikelverwaltung </vt:lpstr>
      <vt:lpstr>Gliederung </vt:lpstr>
      <vt:lpstr>Anwendungsfälle: Admin</vt:lpstr>
      <vt:lpstr>Anwendungsfälle: User</vt:lpstr>
      <vt:lpstr>REST: User </vt:lpstr>
      <vt:lpstr>REST: User</vt:lpstr>
      <vt:lpstr>REST: Warenkorb </vt:lpstr>
      <vt:lpstr>REST: Warenkorb</vt:lpstr>
      <vt:lpstr>REST: Artikel in Warenkorb</vt:lpstr>
      <vt:lpstr>REST: Artikel </vt:lpstr>
      <vt:lpstr>REST: Artikel</vt:lpstr>
      <vt:lpstr>REST: Kategorie </vt:lpstr>
      <vt:lpstr>REST: Kategorie</vt:lpstr>
      <vt:lpstr>Komponenten: Backend</vt:lpstr>
      <vt:lpstr>Komponenten: Frontend</vt:lpstr>
      <vt:lpstr>Aufteilung: Matthias</vt:lpstr>
      <vt:lpstr>Aufteilung: Simon</vt:lpstr>
      <vt:lpstr>Aufteilung: Michael</vt:lpstr>
      <vt:lpstr>Aufteilung: Veli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</dc:title>
  <dc:creator>sINFmlschw</dc:creator>
  <cp:lastModifiedBy>Matthias Oppacher</cp:lastModifiedBy>
  <cp:revision>89</cp:revision>
  <dcterms:created xsi:type="dcterms:W3CDTF">2016-06-06T16:09:59Z</dcterms:created>
  <dcterms:modified xsi:type="dcterms:W3CDTF">2016-06-27T15:37:24Z</dcterms:modified>
</cp:coreProperties>
</file>