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WEBSERVICES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Vorstellung Artikelverwaltung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 - Artikelverwaltung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Mit der Anwendung sollen Produkte verwaltet werden können: z.B. Artikel anlegen, löschen, bearbeiten.</a:t>
            </a:r>
          </a:p>
          <a:p>
            <a:r>
              <a:rPr lang="de-DE" sz="2000" dirty="0" smtClean="0"/>
              <a:t>Jeder Artikel kann einer Kategorie zugeordnet werden.</a:t>
            </a:r>
          </a:p>
          <a:p>
            <a:r>
              <a:rPr lang="de-DE" sz="2000" dirty="0" smtClean="0"/>
              <a:t>Jeder Artikel kann einer Favoritenliste zugeordnet werden.</a:t>
            </a:r>
          </a:p>
          <a:p>
            <a:r>
              <a:rPr lang="de-DE" sz="2000" dirty="0" smtClean="0"/>
              <a:t>Es ist möglich sich zu Registrieren und einzuloggen. Es gibt Optionen wie Passwort vergessen, User löschen, Passwort ändern.</a:t>
            </a:r>
          </a:p>
          <a:p>
            <a:r>
              <a:rPr lang="de-DE" sz="2000" dirty="0" smtClean="0"/>
              <a:t>Jeder Benutzer gehört zu einer Gruppe (Admin, Standard). </a:t>
            </a:r>
          </a:p>
          <a:p>
            <a:r>
              <a:rPr lang="de-DE" sz="2000" dirty="0" smtClean="0"/>
              <a:t>Ein Admin kann zusätzlich Artikel und </a:t>
            </a:r>
            <a:r>
              <a:rPr lang="de-DE" sz="2000" smtClean="0"/>
              <a:t>Benutzer verwalten.</a:t>
            </a: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err="1" smtClean="0"/>
              <a:t>UseCase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r="30290"/>
          <a:stretch/>
        </p:blipFill>
        <p:spPr>
          <a:xfrm>
            <a:off x="671397" y="831272"/>
            <a:ext cx="7191739" cy="5539839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</Words>
  <Application>Microsoft Office PowerPoint</Application>
  <PresentationFormat>Breitbild</PresentationFormat>
  <Paragraphs>14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Facette</vt:lpstr>
      <vt:lpstr>WEBSERVICES </vt:lpstr>
      <vt:lpstr>Projektidee - Artikelverwaltung </vt:lpstr>
      <vt:lpstr>UseCase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 </dc:title>
  <dc:creator>sINFmlschw</dc:creator>
  <cp:lastModifiedBy>sINFmlschw</cp:lastModifiedBy>
  <cp:revision>4</cp:revision>
  <dcterms:created xsi:type="dcterms:W3CDTF">2016-06-06T16:09:59Z</dcterms:created>
  <dcterms:modified xsi:type="dcterms:W3CDTF">2016-06-06T16:19:58Z</dcterms:modified>
</cp:coreProperties>
</file>