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5E40-17E0-45C1-A473-5304446E28BB}" type="datetimeFigureOut">
              <a:rPr lang="de-DE" smtClean="0"/>
              <a:t>17.07.2016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A22EA-1C67-4D48-A55A-2939416C2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7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A22EA-1C67-4D48-A55A-2939416C27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7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9F1-5879-4559-AD19-503E37208FC3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A58-18BF-4D9A-A137-5B59D0347623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5D4F-56DB-4DD7-AFD8-FC756EDC321F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8FEC-4B2D-4CC2-A5E8-5BC36F0397B3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4BE2-EF36-4546-8EDD-E57711817735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D62-76CB-4F63-847D-DCC95847A1F8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578B-16BF-4409-85DC-1DA2C3A3A412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094C-37E6-44CE-8233-401F544236FC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C87-9F2D-46B2-AACE-60119B358306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7DE3-6D23-426A-AC65-FC1286954DE8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C17B-DB73-4327-ADC0-C715730B863A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B2-89B3-4315-96BD-58DC6C0A5A53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163-63C9-486D-9B04-5D8399F8A83E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98A9-4F66-4212-8D0B-B2A7258BB659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217-B9F7-4525-A144-F8E1AC028279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F3A2-C021-421E-8BC0-C90884C32907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5E4D-22AF-4F40-8EB0-E9835C8B7674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Artikelverwaltung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200" dirty="0" err="1" smtClean="0"/>
              <a:t>Use</a:t>
            </a:r>
            <a:r>
              <a:rPr lang="de-DE" sz="3200" dirty="0" smtClean="0"/>
              <a:t> Cases</a:t>
            </a:r>
          </a:p>
          <a:p>
            <a:r>
              <a:rPr lang="de-DE" sz="3200" dirty="0" smtClean="0"/>
              <a:t>Technologien</a:t>
            </a:r>
          </a:p>
          <a:p>
            <a:r>
              <a:rPr lang="de-DE" sz="3200" dirty="0" smtClean="0"/>
              <a:t>Code Ausschnitt</a:t>
            </a:r>
          </a:p>
          <a:p>
            <a:r>
              <a:rPr lang="de-DE" sz="3200" dirty="0" smtClean="0"/>
              <a:t>Vorführung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 smtClean="0"/>
              <a:t>Anwendungsfälle: Admin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7" y="1730926"/>
            <a:ext cx="9068684" cy="4175603"/>
          </a:xfrm>
        </p:spPr>
      </p:pic>
    </p:spTree>
    <p:extLst>
      <p:ext uri="{BB962C8B-B14F-4D97-AF65-F5344CB8AC3E}">
        <p14:creationId xmlns:p14="http://schemas.microsoft.com/office/powerpoint/2010/main" val="39234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 smtClean="0"/>
              <a:t>Anwendungsfälle: User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2" y="1326506"/>
            <a:ext cx="8779619" cy="4042505"/>
          </a:xfrm>
        </p:spPr>
      </p:pic>
    </p:spTree>
    <p:extLst>
      <p:ext uri="{BB962C8B-B14F-4D97-AF65-F5344CB8AC3E}">
        <p14:creationId xmlns:p14="http://schemas.microsoft.com/office/powerpoint/2010/main" val="1467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Technologien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8" y="1980832"/>
            <a:ext cx="3029095" cy="201939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57" y="1891110"/>
            <a:ext cx="2162434" cy="216243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79" y="2039920"/>
            <a:ext cx="2396683" cy="23966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2" y="4273547"/>
            <a:ext cx="3714750" cy="1714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94" y="4283158"/>
            <a:ext cx="2049960" cy="15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33" y="1722566"/>
            <a:ext cx="2622073" cy="212806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48" y="3802607"/>
            <a:ext cx="3885040" cy="21151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01356"/>
            <a:ext cx="2141577" cy="20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74" y="2759675"/>
            <a:ext cx="10227503" cy="1320800"/>
          </a:xfrm>
        </p:spPr>
        <p:txBody>
          <a:bodyPr>
            <a:noAutofit/>
          </a:bodyPr>
          <a:lstStyle/>
          <a:p>
            <a:r>
              <a:rPr lang="de-DE" sz="5400" dirty="0" smtClean="0"/>
              <a:t>Code Ausschnitt + Vorführung</a:t>
            </a:r>
            <a:endParaRPr lang="de-DE" sz="5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0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– Public Repository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https://github.com/michaelschweiger90/artikelverwaltung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07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119</Words>
  <Application>Microsoft Office PowerPoint</Application>
  <PresentationFormat>Breitbild</PresentationFormat>
  <Paragraphs>23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Artikelverwaltung </vt:lpstr>
      <vt:lpstr>Gliederung </vt:lpstr>
      <vt:lpstr>Anwendungsfälle: Admin</vt:lpstr>
      <vt:lpstr>Anwendungsfälle: User</vt:lpstr>
      <vt:lpstr>Frontend Technologien</vt:lpstr>
      <vt:lpstr>Backend Technologien</vt:lpstr>
      <vt:lpstr>Code Ausschnitt + Vorführung</vt:lpstr>
      <vt:lpstr>GitHub – Public Repository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WEBSERVICES</dc:title>
  <dc:creator>sINFmlschw</dc:creator>
  <cp:lastModifiedBy>sINFmlschw</cp:lastModifiedBy>
  <cp:revision>21</cp:revision>
  <dcterms:created xsi:type="dcterms:W3CDTF">2016-06-06T16:09:59Z</dcterms:created>
  <dcterms:modified xsi:type="dcterms:W3CDTF">2016-07-17T13:39:50Z</dcterms:modified>
</cp:coreProperties>
</file>