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361D-04F7-462F-8A9B-826B7A9F5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F74A2-B107-4CE7-B41C-42493661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342D-DFE7-4409-BF28-29F5250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A3C5-B5B6-4DEE-8262-990D583D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729F-828B-4FC1-BD66-92BC9116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9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917-4151-4535-8CF1-A049BB71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5D944-8B43-4595-8600-0F45D9C66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8E02-1000-43A9-86AA-B8A3EA0B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A8E4-46B5-44D1-8F40-F4374AF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0105-FF31-4D29-8AB6-661EAF7C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9A8CB-F439-4370-BBDF-680AC3E52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0325B-3FFD-4AA7-AFAF-1E51E0A97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C50E-5EC0-4ADE-86CE-22F93E44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3AFA-EA1D-494B-9DEE-22D27CF8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C702-49B0-4BB2-8E89-B18C5A3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CEE6-698E-4165-98ED-C1DE7CCE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4A11-023E-466C-925D-43C3D51A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BAAAA-1010-4A8F-95F5-1DCB015A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5C3AA-D16E-4F6B-92BE-AAC5BACB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1DE5-8694-422A-98E1-03836DDA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0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DAEE-0CF1-4139-B8AD-4A5F260D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948E3-56DC-4811-B5C8-69F0FC48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772FE-EA35-499E-8161-51C9C31F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E27F-C1ED-4710-8837-11C2913F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7D9F-F04E-4798-B4D9-3F81A308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28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6780-5912-4186-BC50-F023458B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5F6E-9EA0-49F7-859B-A65012863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D03F4-27BC-42A0-B4B1-7841C303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E8E5B-BAAD-415C-B79F-97DE2EC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AE9AF-6333-409F-9BEC-60E649DF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22824-FBC3-42DC-967C-C926EEB0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02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5A46-5963-4EEF-90C7-7A115DC0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6C61-80A7-4FCA-9EEC-2294CE0A2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E979F-81A0-438A-97D2-F6C074AFF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A2795-7876-4BBA-A1E5-4355E97F3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1BB3-0D12-4345-906D-123ED81DF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A24B85-3226-4D19-BB02-C050DDAD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CF6C9-813F-4DD1-AAD5-237DCDEC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E1202-C1AE-4E5F-919C-C8C78670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03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C2AE-E712-4234-99CE-3F17B8A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C3C35-ABDB-477E-813B-FA8E1EF0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FE229-3149-440E-9353-9B26F0F9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2970A-AAA2-4DA9-98BF-4CCFAC67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2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6AA46-F5FF-44E7-BC22-A211E5C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E6616-6D61-42D8-9232-C443E2DF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AF285-8D01-43C3-B727-EBAB91CB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2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B10F-EA51-4267-A4A4-9C49E3D5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E51AB-C3C2-4237-AA0F-C01CDED6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AAF5-112C-40F0-BD22-F50C84C23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F80CF-42A8-4A15-BB88-49DF9B2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FA0F6-0D59-4C47-A19C-FB4299EF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8A78-AB93-4FD7-96EF-EE7AB11E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0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03FD-7AB1-472B-A390-7C3067D6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17812-3756-45AC-B0F1-F6D4A4CC6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9095B-6A79-4103-95A1-F9ABDD20C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FF0C-7D76-44AD-BE52-1C630424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8AF67-A56C-4F6D-9E75-48BC5A46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BE862-1C75-40E0-951E-43FF9EEA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40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76821-839C-441C-916F-C4388219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E3E3-DDC3-4A1A-AB95-143FA7C6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5FDE-3996-4729-A243-311E9C557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1D808-CBB5-42D0-97E1-48D213A440A9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24E1-0737-4597-A4C2-7851B680D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28809-D4E7-4DF3-8C53-1DE3BCDA0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9F1B0-0C7D-41D3-956E-6E8D56FC87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iywg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iywgi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89828D-7CE7-4E24-ADCF-FD8D5C2CF157}"/>
              </a:ext>
            </a:extLst>
          </p:cNvPr>
          <p:cNvGrpSpPr/>
          <p:nvPr/>
        </p:nvGrpSpPr>
        <p:grpSpPr>
          <a:xfrm>
            <a:off x="-610385" y="0"/>
            <a:ext cx="13995103" cy="6858000"/>
            <a:chOff x="1702192" y="1009357"/>
            <a:chExt cx="9875519" cy="4839286"/>
          </a:xfr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ADB31E98-1876-4802-BC6A-FB37D283BE1A}"/>
                </a:ext>
              </a:extLst>
            </p:cNvPr>
            <p:cNvSpPr/>
            <p:nvPr/>
          </p:nvSpPr>
          <p:spPr>
            <a:xfrm>
              <a:off x="5767754" y="1009357"/>
              <a:ext cx="5809957" cy="4839286"/>
            </a:xfrm>
            <a:prstGeom prst="parallelogram">
              <a:avLst>
                <a:gd name="adj" fmla="val 31105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3767959E-14FB-4B48-B2B4-7B872296D9C4}"/>
                </a:ext>
              </a:extLst>
            </p:cNvPr>
            <p:cNvSpPr/>
            <p:nvPr/>
          </p:nvSpPr>
          <p:spPr>
            <a:xfrm>
              <a:off x="1702192" y="1009357"/>
              <a:ext cx="1855763" cy="4839286"/>
            </a:xfrm>
            <a:prstGeom prst="parallelogram">
              <a:avLst>
                <a:gd name="adj" fmla="val 83709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F8BDB20-E645-4EA5-B65D-F7DE46D89E27}"/>
                </a:ext>
              </a:extLst>
            </p:cNvPr>
            <p:cNvSpPr/>
            <p:nvPr/>
          </p:nvSpPr>
          <p:spPr>
            <a:xfrm>
              <a:off x="3453814" y="1009357"/>
              <a:ext cx="3593709" cy="4839286"/>
            </a:xfrm>
            <a:prstGeom prst="parallelogram">
              <a:avLst>
                <a:gd name="adj" fmla="val 42290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4EB780-80B1-4B0A-A37F-92D5E2DD37D0}"/>
                </a:ext>
              </a:extLst>
            </p:cNvPr>
            <p:cNvSpPr/>
            <p:nvPr/>
          </p:nvSpPr>
          <p:spPr>
            <a:xfrm>
              <a:off x="2278185" y="1009357"/>
              <a:ext cx="2455399" cy="4839286"/>
            </a:xfrm>
            <a:prstGeom prst="parallelogram">
              <a:avLst>
                <a:gd name="adj" fmla="val 63445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5664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962442-0DD8-4249-BEC5-10FB42967642}"/>
              </a:ext>
            </a:extLst>
          </p:cNvPr>
          <p:cNvGrpSpPr/>
          <p:nvPr/>
        </p:nvGrpSpPr>
        <p:grpSpPr>
          <a:xfrm>
            <a:off x="1702192" y="1009357"/>
            <a:ext cx="9875519" cy="4839286"/>
            <a:chOff x="1702192" y="1009357"/>
            <a:chExt cx="9875519" cy="4839286"/>
          </a:xfrm>
          <a:blipFill dpi="0" rotWithShape="1">
            <a:blip r:embed="rId2">
              <a:alphaModFix amt="46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E220F62-C5D0-4BFA-8933-A9E3BB5F109E}"/>
                </a:ext>
              </a:extLst>
            </p:cNvPr>
            <p:cNvSpPr/>
            <p:nvPr/>
          </p:nvSpPr>
          <p:spPr>
            <a:xfrm>
              <a:off x="5767754" y="1009357"/>
              <a:ext cx="5809957" cy="4839286"/>
            </a:xfrm>
            <a:prstGeom prst="parallelogram">
              <a:avLst>
                <a:gd name="adj" fmla="val 31105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D8665B5-FBAA-474E-B1CC-5F82C8D1CF2D}"/>
                </a:ext>
              </a:extLst>
            </p:cNvPr>
            <p:cNvSpPr/>
            <p:nvPr/>
          </p:nvSpPr>
          <p:spPr>
            <a:xfrm>
              <a:off x="1702192" y="1009357"/>
              <a:ext cx="1855763" cy="4839286"/>
            </a:xfrm>
            <a:prstGeom prst="parallelogram">
              <a:avLst>
                <a:gd name="adj" fmla="val 83709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77B0D47-059E-426A-9AA4-CE9772DF002E}"/>
                </a:ext>
              </a:extLst>
            </p:cNvPr>
            <p:cNvSpPr/>
            <p:nvPr/>
          </p:nvSpPr>
          <p:spPr>
            <a:xfrm>
              <a:off x="3453814" y="1009357"/>
              <a:ext cx="3593709" cy="4839286"/>
            </a:xfrm>
            <a:prstGeom prst="parallelogram">
              <a:avLst>
                <a:gd name="adj" fmla="val 42290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BCABA51-BE98-4DA2-A202-A0BEF13FF9A9}"/>
                </a:ext>
              </a:extLst>
            </p:cNvPr>
            <p:cNvSpPr/>
            <p:nvPr/>
          </p:nvSpPr>
          <p:spPr>
            <a:xfrm>
              <a:off x="2278185" y="1009357"/>
              <a:ext cx="2455399" cy="4839286"/>
            </a:xfrm>
            <a:prstGeom prst="parallelogram">
              <a:avLst>
                <a:gd name="adj" fmla="val 63445"/>
              </a:avLst>
            </a:prstGeom>
            <a:grp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1115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Asimiyu Adeleke</dc:creator>
  <cp:lastModifiedBy>Asimiyu Adeleke</cp:lastModifiedBy>
  <cp:revision>2</cp:revision>
  <dcterms:created xsi:type="dcterms:W3CDTF">2025-02-16T14:57:33Z</dcterms:created>
  <dcterms:modified xsi:type="dcterms:W3CDTF">2025-02-16T15:51:54Z</dcterms:modified>
</cp:coreProperties>
</file>