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4" autoAdjust="0"/>
  </p:normalViewPr>
  <p:slideViewPr>
    <p:cSldViewPr snapToGrid="0" snapToObjects="1">
      <p:cViewPr>
        <p:scale>
          <a:sx n="112" d="100"/>
          <a:sy n="112" d="100"/>
        </p:scale>
        <p:origin x="-144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8664-AF62-8A44-BAD2-E24879D0059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2328-50C5-F743-AD7F-2CA7C9C9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972" y="715936"/>
            <a:ext cx="64824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06fe9b6 docs: update the quick </a:t>
            </a:r>
            <a:r>
              <a:rPr lang="en-US" dirty="0" smtClean="0">
                <a:latin typeface="Courier"/>
                <a:cs typeface="Courier"/>
              </a:rPr>
              <a:t>start</a:t>
            </a:r>
            <a:endParaRPr lang="en-US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b029bb5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</a:t>
            </a:r>
            <a:r>
              <a:rPr lang="tr-TR" dirty="0" smtClean="0">
                <a:latin typeface="Courier"/>
                <a:cs typeface="Courier"/>
              </a:rPr>
              <a:t>152</a:t>
            </a:r>
            <a:endParaRPr lang="tr-TR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61d2386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fixes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</a:t>
            </a:r>
            <a:r>
              <a:rPr lang="tr-TR" dirty="0" smtClean="0">
                <a:latin typeface="Courier"/>
                <a:cs typeface="Courier"/>
              </a:rPr>
              <a:t>172</a:t>
            </a:r>
            <a:endParaRPr lang="tr-TR" dirty="0"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/>
                <a:cs typeface="Courier"/>
              </a:rPr>
              <a:t>1f22522 docs: add </a:t>
            </a:r>
            <a:r>
              <a:rPr lang="en-US" dirty="0" err="1">
                <a:latin typeface="Courier"/>
                <a:cs typeface="Courier"/>
              </a:rPr>
              <a:t>quickstart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guide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/>
                <a:cs typeface="Courier"/>
              </a:rPr>
              <a:t>659cc49 feature: 10x performance </a:t>
            </a:r>
            <a:r>
              <a:rPr lang="en-US" dirty="0" smtClean="0">
                <a:latin typeface="Courier"/>
                <a:cs typeface="Courier"/>
              </a:rPr>
              <a:t>improvement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tr-TR" dirty="0">
                <a:latin typeface="Courier"/>
                <a:cs typeface="Courier"/>
              </a:rPr>
              <a:t>4329cbf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fixes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</a:t>
            </a:r>
            <a:r>
              <a:rPr lang="tr-TR" dirty="0" smtClean="0">
                <a:latin typeface="Courier"/>
                <a:cs typeface="Courier"/>
              </a:rPr>
              <a:t>25</a:t>
            </a:r>
            <a:endParaRPr lang="tr-TR" dirty="0">
              <a:latin typeface="Courier"/>
              <a:cs typeface="Courier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"/>
                <a:cs typeface="Courier"/>
              </a:rPr>
              <a:t>869fced bug: fixes </a:t>
            </a:r>
            <a:r>
              <a:rPr lang="en-US" dirty="0" err="1">
                <a:latin typeface="Courier"/>
                <a:cs typeface="Courier"/>
              </a:rPr>
              <a:t>bugzilla</a:t>
            </a:r>
            <a:r>
              <a:rPr lang="en-US" dirty="0">
                <a:latin typeface="Courier"/>
                <a:cs typeface="Courier"/>
              </a:rPr>
              <a:t> #</a:t>
            </a:r>
            <a:r>
              <a:rPr lang="en-US" dirty="0" smtClean="0">
                <a:latin typeface="Courier"/>
                <a:cs typeface="Courier"/>
              </a:rPr>
              <a:t>571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d9d3068 feature: add cure for </a:t>
            </a:r>
            <a:r>
              <a:rPr lang="en-US" dirty="0" smtClean="0">
                <a:latin typeface="Courier"/>
                <a:cs typeface="Courier"/>
              </a:rPr>
              <a:t>smallpox</a:t>
            </a:r>
            <a:endParaRPr lang="en-US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453d193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fixes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#121</a:t>
            </a:r>
          </a:p>
          <a:p>
            <a:r>
              <a:rPr lang="tr-TR" dirty="0">
                <a:latin typeface="Courier"/>
                <a:cs typeface="Courier"/>
              </a:rPr>
              <a:t>d21d30f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fixes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#12</a:t>
            </a:r>
          </a:p>
          <a:p>
            <a:r>
              <a:rPr lang="tr-TR" dirty="0">
                <a:latin typeface="Courier"/>
                <a:cs typeface="Courier"/>
              </a:rPr>
              <a:t>94012e4 </a:t>
            </a:r>
            <a:r>
              <a:rPr lang="tr-TR" dirty="0" err="1">
                <a:latin typeface="Courier"/>
                <a:cs typeface="Courier"/>
              </a:rPr>
              <a:t>bug</a:t>
            </a:r>
            <a:r>
              <a:rPr lang="tr-TR" dirty="0">
                <a:latin typeface="Courier"/>
                <a:cs typeface="Courier"/>
              </a:rPr>
              <a:t>: </a:t>
            </a:r>
            <a:r>
              <a:rPr lang="tr-TR" dirty="0" err="1">
                <a:latin typeface="Courier"/>
                <a:cs typeface="Courier"/>
              </a:rPr>
              <a:t>fixes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bugzilla</a:t>
            </a:r>
            <a:r>
              <a:rPr lang="tr-TR" dirty="0">
                <a:latin typeface="Courier"/>
                <a:cs typeface="Courier"/>
              </a:rPr>
              <a:t> #154</a:t>
            </a:r>
          </a:p>
          <a:p>
            <a:r>
              <a:rPr lang="en-US" dirty="0">
                <a:latin typeface="Courier"/>
                <a:cs typeface="Courier"/>
              </a:rPr>
              <a:t>f9a0e0e sys: add foundation code</a:t>
            </a:r>
          </a:p>
          <a:p>
            <a:r>
              <a:rPr lang="en-US" dirty="0">
                <a:latin typeface="Courier"/>
                <a:cs typeface="Courier"/>
              </a:rPr>
              <a:t>7d2fca2 Initial commit</a:t>
            </a:r>
          </a:p>
        </p:txBody>
      </p:sp>
      <p:sp>
        <p:nvSpPr>
          <p:cNvPr id="14" name="Smiley Face 13"/>
          <p:cNvSpPr/>
          <p:nvPr/>
        </p:nvSpPr>
        <p:spPr>
          <a:xfrm>
            <a:off x="970617" y="2519066"/>
            <a:ext cx="224192" cy="22419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985080" y="2937579"/>
            <a:ext cx="224192" cy="224192"/>
          </a:xfrm>
          <a:prstGeom prst="smileyFac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&quot;No&quot; Symbol 18"/>
          <p:cNvSpPr/>
          <p:nvPr/>
        </p:nvSpPr>
        <p:spPr>
          <a:xfrm>
            <a:off x="970617" y="2132248"/>
            <a:ext cx="238655" cy="238655"/>
          </a:xfrm>
          <a:prstGeom prst="noSmoking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985080" y="1718585"/>
            <a:ext cx="238655" cy="238655"/>
          </a:xfrm>
          <a:prstGeom prst="noSmoking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12972" y="2100658"/>
            <a:ext cx="7127832" cy="31206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BROKEN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2" idx="6"/>
            <a:endCxn id="14" idx="6"/>
          </p:cNvCxnSpPr>
          <p:nvPr/>
        </p:nvCxnSpPr>
        <p:spPr>
          <a:xfrm flipH="1">
            <a:off x="1194809" y="1837913"/>
            <a:ext cx="28926" cy="793249"/>
          </a:xfrm>
          <a:prstGeom prst="curvedConnector3">
            <a:avLst>
              <a:gd name="adj1" fmla="val -790292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4" idx="2"/>
            <a:endCxn id="19" idx="2"/>
          </p:cNvCxnSpPr>
          <p:nvPr/>
        </p:nvCxnSpPr>
        <p:spPr>
          <a:xfrm rot="10800000">
            <a:off x="970617" y="2251576"/>
            <a:ext cx="12700" cy="379586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7" idx="2"/>
            <a:endCxn id="22" idx="2"/>
          </p:cNvCxnSpPr>
          <p:nvPr/>
        </p:nvCxnSpPr>
        <p:spPr>
          <a:xfrm rot="10800000">
            <a:off x="985080" y="1837913"/>
            <a:ext cx="12700" cy="1211762"/>
          </a:xfrm>
          <a:prstGeom prst="curvedConnector3">
            <a:avLst>
              <a:gd name="adj1" fmla="val 4478654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Arrow 109"/>
          <p:cNvSpPr/>
          <p:nvPr/>
        </p:nvSpPr>
        <p:spPr>
          <a:xfrm>
            <a:off x="6033630" y="4019535"/>
            <a:ext cx="2346362" cy="1038203"/>
          </a:xfrm>
          <a:prstGeom prst="lef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bisect good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2" name="Left Arrow 111"/>
          <p:cNvSpPr/>
          <p:nvPr/>
        </p:nvSpPr>
        <p:spPr>
          <a:xfrm>
            <a:off x="5868731" y="680382"/>
            <a:ext cx="2346362" cy="1038203"/>
          </a:xfrm>
          <a:prstGeom prst="lef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urier"/>
                <a:cs typeface="Courier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ourier"/>
                <a:cs typeface="Courier"/>
              </a:rPr>
              <a:t> bisect bad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865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Santa Cruz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Sevilla</dc:creator>
  <cp:lastModifiedBy>Michael Sevilla</cp:lastModifiedBy>
  <cp:revision>6</cp:revision>
  <dcterms:created xsi:type="dcterms:W3CDTF">2016-11-18T16:12:11Z</dcterms:created>
  <dcterms:modified xsi:type="dcterms:W3CDTF">2016-11-18T17:20:03Z</dcterms:modified>
</cp:coreProperties>
</file>