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885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-1648" y="10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6" y="4765283"/>
            <a:ext cx="40899000" cy="131366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31200"/>
            </a:lvl1pPr>
            <a:lvl2pPr lvl="1" algn="ctr">
              <a:spcBef>
                <a:spcPts val="0"/>
              </a:spcBef>
              <a:buSzPct val="100000"/>
              <a:defRPr sz="31200"/>
            </a:lvl2pPr>
            <a:lvl3pPr lvl="2" algn="ctr">
              <a:spcBef>
                <a:spcPts val="0"/>
              </a:spcBef>
              <a:buSzPct val="100000"/>
              <a:defRPr sz="31200"/>
            </a:lvl3pPr>
            <a:lvl4pPr lvl="3" algn="ctr">
              <a:spcBef>
                <a:spcPts val="0"/>
              </a:spcBef>
              <a:buSzPct val="100000"/>
              <a:defRPr sz="31200"/>
            </a:lvl4pPr>
            <a:lvl5pPr lvl="4" algn="ctr">
              <a:spcBef>
                <a:spcPts val="0"/>
              </a:spcBef>
              <a:buSzPct val="100000"/>
              <a:defRPr sz="31200"/>
            </a:lvl5pPr>
            <a:lvl6pPr lvl="5" algn="ctr">
              <a:spcBef>
                <a:spcPts val="0"/>
              </a:spcBef>
              <a:buSzPct val="100000"/>
              <a:defRPr sz="31200"/>
            </a:lvl6pPr>
            <a:lvl7pPr lvl="6" algn="ctr">
              <a:spcBef>
                <a:spcPts val="0"/>
              </a:spcBef>
              <a:buSzPct val="100000"/>
              <a:defRPr sz="31200"/>
            </a:lvl7pPr>
            <a:lvl8pPr lvl="7" algn="ctr">
              <a:spcBef>
                <a:spcPts val="0"/>
              </a:spcBef>
              <a:buSzPct val="100000"/>
              <a:defRPr sz="31200"/>
            </a:lvl8pPr>
            <a:lvl9pPr lvl="8" algn="ctr">
              <a:spcBef>
                <a:spcPts val="0"/>
              </a:spcBef>
              <a:buSzPct val="100000"/>
              <a:defRPr sz="31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2" y="18138403"/>
            <a:ext cx="40899000" cy="5072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2" y="7079200"/>
            <a:ext cx="40899000" cy="12566400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72600"/>
            </a:lvl1pPr>
            <a:lvl2pPr lvl="1" algn="ctr">
              <a:spcBef>
                <a:spcPts val="0"/>
              </a:spcBef>
              <a:buSzPct val="100000"/>
              <a:defRPr sz="72600"/>
            </a:lvl2pPr>
            <a:lvl3pPr lvl="2" algn="ctr">
              <a:spcBef>
                <a:spcPts val="0"/>
              </a:spcBef>
              <a:buSzPct val="100000"/>
              <a:defRPr sz="72600"/>
            </a:lvl3pPr>
            <a:lvl4pPr lvl="3" algn="ctr">
              <a:spcBef>
                <a:spcPts val="0"/>
              </a:spcBef>
              <a:buSzPct val="100000"/>
              <a:defRPr sz="72600"/>
            </a:lvl4pPr>
            <a:lvl5pPr lvl="4" algn="ctr">
              <a:spcBef>
                <a:spcPts val="0"/>
              </a:spcBef>
              <a:buSzPct val="100000"/>
              <a:defRPr sz="72600"/>
            </a:lvl5pPr>
            <a:lvl6pPr lvl="5" algn="ctr">
              <a:spcBef>
                <a:spcPts val="0"/>
              </a:spcBef>
              <a:buSzPct val="100000"/>
              <a:defRPr sz="72600"/>
            </a:lvl6pPr>
            <a:lvl7pPr lvl="6" algn="ctr">
              <a:spcBef>
                <a:spcPts val="0"/>
              </a:spcBef>
              <a:buSzPct val="100000"/>
              <a:defRPr sz="72600"/>
            </a:lvl7pPr>
            <a:lvl8pPr lvl="7" algn="ctr">
              <a:spcBef>
                <a:spcPts val="0"/>
              </a:spcBef>
              <a:buSzPct val="100000"/>
              <a:defRPr sz="72600"/>
            </a:lvl8pPr>
            <a:lvl9pPr lvl="8" algn="ctr">
              <a:spcBef>
                <a:spcPts val="0"/>
              </a:spcBef>
              <a:buSzPct val="100000"/>
              <a:defRPr sz="72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2" y="20174240"/>
            <a:ext cx="40899000" cy="8325299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2" y="13765440"/>
            <a:ext cx="40899000" cy="53876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301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43"/>
            <a:ext cx="13478400" cy="203481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3" y="2880960"/>
            <a:ext cx="30565502" cy="261812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3"/>
            <a:ext cx="19416902" cy="94865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25300"/>
            </a:lvl1pPr>
            <a:lvl2pPr lvl="1" algn="ctr">
              <a:spcBef>
                <a:spcPts val="0"/>
              </a:spcBef>
              <a:buSzPct val="100000"/>
              <a:defRPr sz="25300"/>
            </a:lvl2pPr>
            <a:lvl3pPr lvl="2" algn="ctr">
              <a:spcBef>
                <a:spcPts val="0"/>
              </a:spcBef>
              <a:buSzPct val="100000"/>
              <a:defRPr sz="25300"/>
            </a:lvl3pPr>
            <a:lvl4pPr lvl="3" algn="ctr">
              <a:spcBef>
                <a:spcPts val="0"/>
              </a:spcBef>
              <a:buSzPct val="100000"/>
              <a:defRPr sz="25300"/>
            </a:lvl4pPr>
            <a:lvl5pPr lvl="4" algn="ctr">
              <a:spcBef>
                <a:spcPts val="0"/>
              </a:spcBef>
              <a:buSzPct val="100000"/>
              <a:defRPr sz="25300"/>
            </a:lvl5pPr>
            <a:lvl6pPr lvl="5" algn="ctr">
              <a:spcBef>
                <a:spcPts val="0"/>
              </a:spcBef>
              <a:buSzPct val="100000"/>
              <a:defRPr sz="25300"/>
            </a:lvl6pPr>
            <a:lvl7pPr lvl="6" algn="ctr">
              <a:spcBef>
                <a:spcPts val="0"/>
              </a:spcBef>
              <a:buSzPct val="100000"/>
              <a:defRPr sz="25300"/>
            </a:lvl7pPr>
            <a:lvl8pPr lvl="7" algn="ctr">
              <a:spcBef>
                <a:spcPts val="0"/>
              </a:spcBef>
              <a:buSzPct val="100000"/>
              <a:defRPr sz="25300"/>
            </a:lvl8pPr>
            <a:lvl9pPr lvl="8" algn="ctr">
              <a:spcBef>
                <a:spcPts val="0"/>
              </a:spcBef>
              <a:buSzPct val="100000"/>
              <a:defRPr sz="2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3"/>
            <a:ext cx="19416902" cy="7904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3"/>
            <a:ext cx="18417600" cy="23648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3"/>
            <a:ext cx="28794298" cy="3872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algn="r"/>
            <a:fld id="{00000000-1234-1234-1234-123412341234}" type="slidenum">
              <a:rPr lang="en" sz="5900" smtClean="0">
                <a:solidFill>
                  <a:schemeClr val="dk2"/>
                </a:solidFill>
              </a:rPr>
              <a:pPr algn="r"/>
              <a:t>‹#›</a:t>
            </a:fld>
            <a:endParaRPr lang="en" sz="59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8/11/16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5" Type="http://schemas.openxmlformats.org/officeDocument/2006/relationships/image" Target="../media/image21.png"/><Relationship Id="rId30" Type="http://schemas.openxmlformats.org/officeDocument/2006/relationships/image" Target="../media/image45.png"/><Relationship Id="rId31" Type="http://schemas.microsoft.com/office/2007/relationships/hdphoto" Target="../media/hdphoto2.wdp"/><Relationship Id="rId32" Type="http://schemas.openxmlformats.org/officeDocument/2006/relationships/image" Target="../media/image46.png"/><Relationship Id="rId9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33" Type="http://schemas.openxmlformats.org/officeDocument/2006/relationships/image" Target="../media/image47.png"/><Relationship Id="rId10" Type="http://schemas.openxmlformats.org/officeDocument/2006/relationships/image" Target="../media/image1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3" y="14586055"/>
            <a:ext cx="28543104" cy="1041969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 sz="27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5" y="19318301"/>
            <a:ext cx="4734298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902"/>
            <a:ext cx="2067302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8" y="19906899"/>
            <a:ext cx="4425302" cy="2912397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70" y="20591581"/>
            <a:ext cx="1857245" cy="15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4" y="20158192"/>
            <a:ext cx="2409826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6" y="24268762"/>
            <a:ext cx="4425278" cy="357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27" y="20819085"/>
            <a:ext cx="4172822" cy="52369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3"/>
            <a:ext cx="1829102" cy="42840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3"/>
            <a:ext cx="1401302" cy="46410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7" y="27813955"/>
            <a:ext cx="7187098" cy="3795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700"/>
              <a:t>Publications contain links to: 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Source code in git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Images in docker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Datasets in cloud storage</a:t>
            </a:r>
          </a:p>
          <a:p>
            <a:endParaRPr sz="2700"/>
          </a:p>
          <a:p>
            <a:r>
              <a:rPr lang="en" sz="2700"/>
              <a:t>Experiments can be re-executed: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Ansible playbooks contain orchestration logic of containers.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7"/>
            <a:ext cx="3458966" cy="4651821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4" y="22224611"/>
            <a:ext cx="391109" cy="204415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1" y="28271626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5" y="28307335"/>
            <a:ext cx="2960530" cy="3473843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6" y="20230755"/>
            <a:ext cx="2452397" cy="2046982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7" y="16534410"/>
            <a:ext cx="3741163" cy="2458848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>
              <a:buClr>
                <a:schemeClr val="dk1"/>
              </a:buClr>
              <a:buSzPct val="47826"/>
            </a:pPr>
            <a:r>
              <a:rPr lang="en" sz="2200" dirty="0">
                <a:solidFill>
                  <a:schemeClr val="dk1"/>
                </a:solidFill>
              </a:rPr>
              <a:t>Triggered by execute command Ansible pulls images</a:t>
            </a:r>
            <a:r>
              <a:rPr lang="en-US" sz="2200" dirty="0">
                <a:solidFill>
                  <a:schemeClr val="dk1"/>
                </a:solidFill>
              </a:rPr>
              <a:t>, datasets from cloud storage, </a:t>
            </a:r>
            <a:r>
              <a:rPr lang="en" sz="2200" dirty="0">
                <a:solidFill>
                  <a:schemeClr val="dk1"/>
                </a:solidFill>
              </a:rPr>
              <a:t>and deploys </a:t>
            </a:r>
            <a:r>
              <a:rPr lang="en-US" sz="2200" dirty="0">
                <a:solidFill>
                  <a:schemeClr val="dk1"/>
                </a:solidFill>
              </a:rPr>
              <a:t>an experiment </a:t>
            </a:r>
            <a:r>
              <a:rPr lang="en" sz="2200" dirty="0">
                <a:solidFill>
                  <a:schemeClr val="dk1"/>
                </a:solidFill>
              </a:rPr>
              <a:t>on cluster and configues it.</a:t>
            </a:r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9" y="23529379"/>
            <a:ext cx="4123800" cy="3574496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8" y="24032422"/>
            <a:ext cx="3059698" cy="2419802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44"/>
            <a:ext cx="3353098" cy="18113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80" y="18433565"/>
            <a:ext cx="3763800" cy="12614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Immutable &amp; versioned </a:t>
            </a:r>
            <a:r>
              <a:rPr lang="en-US" sz="2200" dirty="0"/>
              <a:t>inputs and output </a:t>
            </a:r>
            <a:r>
              <a:rPr lang="en" sz="2200" dirty="0"/>
              <a:t>result</a:t>
            </a:r>
            <a:r>
              <a:rPr lang="en-US" sz="2200" dirty="0"/>
              <a:t>s</a:t>
            </a:r>
            <a:r>
              <a:rPr lang="en" sz="2200" dirty="0"/>
              <a:t> 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3" y="16430179"/>
            <a:ext cx="3459302" cy="1261498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47" y="23360355"/>
            <a:ext cx="3459302" cy="1261498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3" y="26907200"/>
            <a:ext cx="3459302" cy="2286899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9"/>
            <a:ext cx="3459302" cy="1565696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7" y="23696803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4" y="1603500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7" y="2314595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9" y="16051926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6" y="23027977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4" y="27156502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5" y="26609430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4" y="16051926"/>
            <a:ext cx="3459302" cy="1261498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5" y="1569987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9"/>
            <a:ext cx="4951310" cy="574355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5" y="17679501"/>
            <a:ext cx="7471997" cy="4071962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3"/>
            <a:ext cx="3639979" cy="912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9" y="18600758"/>
            <a:ext cx="2331230" cy="1881914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8" y="22819303"/>
            <a:ext cx="2994878" cy="323672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40" y="21084649"/>
            <a:ext cx="1099421" cy="27845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2" y="20627603"/>
            <a:ext cx="2670898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4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2" y="20097955"/>
            <a:ext cx="2225923" cy="75404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300" dirty="0" err="1"/>
              <a:t>PRObE</a:t>
            </a:r>
            <a:endParaRPr lang="en-US" sz="4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2" y="30087817"/>
            <a:ext cx="2692402" cy="838202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5" y="19906902"/>
            <a:ext cx="5839906" cy="1594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4"/>
            <a:ext cx="1072718" cy="10727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26523" y="25244359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894580" y="23501323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395791" y="16281336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" name="Group 3"/>
          <p:cNvGrpSpPr/>
          <p:nvPr/>
        </p:nvGrpSpPr>
        <p:grpSpPr>
          <a:xfrm>
            <a:off x="641688" y="-542395"/>
            <a:ext cx="42560640" cy="12748685"/>
            <a:chOff x="148549" y="1623925"/>
            <a:chExt cx="8866800" cy="2655976"/>
          </a:xfrm>
        </p:grpSpPr>
        <p:sp>
          <p:nvSpPr>
            <p:cNvPr id="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2" name="Shape 75"/>
            <p:cNvCxnSpPr>
              <a:stCxn id="5" idx="6"/>
              <a:endCxn id="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76"/>
            <p:cNvCxnSpPr>
              <a:stCxn id="6" idx="6"/>
              <a:endCxn id="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77"/>
            <p:cNvCxnSpPr>
              <a:stCxn id="8" idx="6"/>
              <a:endCxn id="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78"/>
            <p:cNvCxnSpPr>
              <a:stCxn id="7" idx="6"/>
              <a:endCxn id="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79"/>
            <p:cNvCxnSpPr>
              <a:stCxn id="9" idx="6"/>
              <a:endCxn id="1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hape 80"/>
            <p:cNvCxnSpPr>
              <a:stCxn id="10" idx="6"/>
              <a:endCxn id="1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" name="Shape 79"/>
          <p:cNvCxnSpPr>
            <a:stCxn id="10" idx="0"/>
            <a:endCxn id="7" idx="7"/>
          </p:cNvCxnSpPr>
          <p:nvPr/>
        </p:nvCxnSpPr>
        <p:spPr>
          <a:xfrm rot="16200000" flipH="1" flipV="1">
            <a:off x="26151399" y="-3500825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79"/>
          <p:cNvCxnSpPr>
            <a:stCxn id="10" idx="0"/>
            <a:endCxn id="8" idx="7"/>
          </p:cNvCxnSpPr>
          <p:nvPr/>
        </p:nvCxnSpPr>
        <p:spPr>
          <a:xfrm rot="16200000" flipH="1" flipV="1">
            <a:off x="20519455" y="-5243861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9"/>
          <p:cNvCxnSpPr>
            <a:stCxn id="10" idx="0"/>
            <a:endCxn id="5" idx="7"/>
          </p:cNvCxnSpPr>
          <p:nvPr/>
        </p:nvCxnSpPr>
        <p:spPr>
          <a:xfrm rot="16200000" flipV="1">
            <a:off x="18020671" y="-12463848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66"/>
          <p:cNvSpPr/>
          <p:nvPr/>
        </p:nvSpPr>
        <p:spPr>
          <a:xfrm>
            <a:off x="233150" y="26252988"/>
            <a:ext cx="43580160" cy="15843346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8746" y="28553021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34190" y="27625661"/>
            <a:ext cx="59299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7999910" y="27626381"/>
            <a:ext cx="66427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2">
            <a:alphaModFix/>
          </a:blip>
          <a:srcRect l="6030" t="11670" r="56580" b="19024"/>
          <a:stretch/>
        </p:blipFill>
        <p:spPr>
          <a:xfrm>
            <a:off x="8073706" y="27626383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7999910" y="35309381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710" y="35309388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39710" y="31595981"/>
            <a:ext cx="6236640" cy="60336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5">
            <a:alphaModFix/>
          </a:blip>
          <a:srcRect l="14387" t="5689" r="15155" b="25765"/>
          <a:stretch/>
        </p:blipFill>
        <p:spPr>
          <a:xfrm>
            <a:off x="18534483" y="31764747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17150" y="31211863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45310" y="31431821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092990" y="31431821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49871" y="31412517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69790" y="31431821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20193" y="35102414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10673" y="32381777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820186" y="26485359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76830" y="31336061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22670" y="35183741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355382" y="3129102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8746" y="27626376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01506" y="27626371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21408" y="27626381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45310" y="31487753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149873" y="35421226"/>
            <a:ext cx="1996507" cy="19805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434541" y="35387066"/>
            <a:ext cx="1734979" cy="240084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531443" y="26755990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95586" y="26832487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0"/>
          <a:srcRect r="73480"/>
          <a:stretch/>
        </p:blipFill>
        <p:spPr>
          <a:xfrm>
            <a:off x="8225626" y="31709765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21410" y="31487748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9106" y="32070609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20782" y="34921915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4"/>
          <a:srcRect r="71369"/>
          <a:stretch/>
        </p:blipFill>
        <p:spPr>
          <a:xfrm>
            <a:off x="16395934" y="34921915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5"/>
          <a:srcRect l="51186" r="26169" b="53017"/>
          <a:stretch/>
        </p:blipFill>
        <p:spPr>
          <a:xfrm>
            <a:off x="10583182" y="38258767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6"/>
          <a:srcRect l="33394" r="33923" b="34986"/>
          <a:stretch/>
        </p:blipFill>
        <p:spPr>
          <a:xfrm>
            <a:off x="8294390" y="38092368"/>
            <a:ext cx="2288784" cy="283029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391933" y="15394200"/>
            <a:ext cx="21832324" cy="9237346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 flipV="1">
            <a:off x="-1396899" y="13840330"/>
            <a:ext cx="46732620" cy="11442542"/>
          </a:xfrm>
          <a:prstGeom prst="bentConnector3">
            <a:avLst>
              <a:gd name="adj1" fmla="val 44565"/>
            </a:avLst>
          </a:prstGeom>
          <a:ln w="317500" cmpd="sng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7332702" y="35016708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274709" y="35183741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825" y="35241686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7332702" y="31626924"/>
            <a:ext cx="6030152" cy="572631"/>
          </a:xfrm>
          <a:prstGeom prst="rect">
            <a:avLst/>
          </a:prstGeom>
        </p:spPr>
      </p:pic>
      <p:pic>
        <p:nvPicPr>
          <p:cNvPr id="83" name="Picture 82" descr="Screen Shot 2016-07-17 at 8.18.31 PM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7" y="13294000"/>
            <a:ext cx="16996161" cy="11338535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20016809" y="14579600"/>
            <a:ext cx="22604391" cy="10449272"/>
          </a:xfrm>
          <a:prstGeom prst="wedgeRoundRectCallout">
            <a:avLst>
              <a:gd name="adj1" fmla="val 43474"/>
              <a:gd name="adj2" fmla="val 6023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291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simple-light-2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21</cp:revision>
  <dcterms:modified xsi:type="dcterms:W3CDTF">2016-08-11T20:54:31Z</dcterms:modified>
</cp:coreProperties>
</file>