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5C72-DB9E-684E-B52F-868631AF808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E732-F511-7E42-8A28-F27096A5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5C72-DB9E-684E-B52F-868631AF808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E732-F511-7E42-8A28-F27096A5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5C72-DB9E-684E-B52F-868631AF808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E732-F511-7E42-8A28-F27096A5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6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5C72-DB9E-684E-B52F-868631AF808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E732-F511-7E42-8A28-F27096A5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0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5C72-DB9E-684E-B52F-868631AF808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E732-F511-7E42-8A28-F27096A5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8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5C72-DB9E-684E-B52F-868631AF808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E732-F511-7E42-8A28-F27096A5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7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5C72-DB9E-684E-B52F-868631AF808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E732-F511-7E42-8A28-F27096A5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5C72-DB9E-684E-B52F-868631AF808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E732-F511-7E42-8A28-F27096A5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6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5C72-DB9E-684E-B52F-868631AF808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E732-F511-7E42-8A28-F27096A5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5C72-DB9E-684E-B52F-868631AF808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E732-F511-7E42-8A28-F27096A5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9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5C72-DB9E-684E-B52F-868631AF808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E732-F511-7E42-8A28-F27096A5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8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65C72-DB9E-684E-B52F-868631AF808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5E732-F511-7E42-8A28-F27096A5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8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6666" y="3056911"/>
            <a:ext cx="878355" cy="878355"/>
          </a:xfrm>
          <a:prstGeom prst="rect">
            <a:avLst/>
          </a:prstGeom>
        </p:spPr>
      </p:pic>
      <p:sp>
        <p:nvSpPr>
          <p:cNvPr id="7" name="Shape 369"/>
          <p:cNvSpPr/>
          <p:nvPr/>
        </p:nvSpPr>
        <p:spPr>
          <a:xfrm>
            <a:off x="236394" y="997687"/>
            <a:ext cx="916200" cy="1367400"/>
          </a:xfrm>
          <a:prstGeom prst="ellipse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370"/>
          <p:cNvSpPr/>
          <p:nvPr/>
        </p:nvSpPr>
        <p:spPr>
          <a:xfrm rot="7483994">
            <a:off x="462856" y="1897779"/>
            <a:ext cx="2784534" cy="1388875"/>
          </a:xfrm>
          <a:prstGeom prst="ellipse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Shape 3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605" y="1214770"/>
            <a:ext cx="797400" cy="6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72"/>
          <p:cNvSpPr txBox="1"/>
          <p:nvPr/>
        </p:nvSpPr>
        <p:spPr>
          <a:xfrm>
            <a:off x="262194" y="1854787"/>
            <a:ext cx="916200" cy="2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GassyFS</a:t>
            </a:r>
            <a:endParaRPr lang="en-US" sz="1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lang="en-US" sz="1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Shape 373"/>
          <p:cNvCxnSpPr>
            <a:stCxn id="7" idx="7"/>
            <a:endCxn id="30" idx="1"/>
          </p:cNvCxnSpPr>
          <p:nvPr/>
        </p:nvCxnSpPr>
        <p:spPr>
          <a:xfrm flipV="1">
            <a:off x="1018420" y="591337"/>
            <a:ext cx="2139707" cy="606601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13" name="Shape 375"/>
          <p:cNvGrpSpPr/>
          <p:nvPr/>
        </p:nvGrpSpPr>
        <p:grpSpPr>
          <a:xfrm>
            <a:off x="1826822" y="1541473"/>
            <a:ext cx="916200" cy="956700"/>
            <a:chOff x="7106725" y="2982250"/>
            <a:chExt cx="916200" cy="956700"/>
          </a:xfrm>
        </p:grpSpPr>
        <p:pic>
          <p:nvPicPr>
            <p:cNvPr id="14" name="Shape 376"/>
            <p:cNvPicPr preferRelativeResize="0"/>
            <p:nvPr/>
          </p:nvPicPr>
          <p:blipFill rotWithShape="1">
            <a:blip r:embed="rId5">
              <a:alphaModFix/>
            </a:blip>
            <a:srcRect l="6031" t="11670" r="56577" b="19024"/>
            <a:stretch/>
          </p:blipFill>
          <p:spPr>
            <a:xfrm>
              <a:off x="7166121" y="2982250"/>
              <a:ext cx="797400" cy="59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Shape 377"/>
            <p:cNvSpPr txBox="1"/>
            <p:nvPr/>
          </p:nvSpPr>
          <p:spPr>
            <a:xfrm>
              <a:off x="7106725" y="3653050"/>
              <a:ext cx="9162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0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Modify</a:t>
              </a:r>
              <a:r>
                <a:rPr lang="en-US" sz="10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0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docker</a:t>
              </a:r>
              <a:r>
                <a:rPr lang="en-US" sz="10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image</a:t>
              </a:r>
              <a:endPara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" name="Shape 381"/>
          <p:cNvCxnSpPr/>
          <p:nvPr/>
        </p:nvCxnSpPr>
        <p:spPr>
          <a:xfrm flipV="1">
            <a:off x="1424703" y="2129449"/>
            <a:ext cx="527584" cy="415211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grpSp>
        <p:nvGrpSpPr>
          <p:cNvPr id="18" name="Shape 382"/>
          <p:cNvGrpSpPr/>
          <p:nvPr/>
        </p:nvGrpSpPr>
        <p:grpSpPr>
          <a:xfrm>
            <a:off x="852992" y="2555898"/>
            <a:ext cx="1043100" cy="978117"/>
            <a:chOff x="7056783" y="3038282"/>
            <a:chExt cx="1043100" cy="978117"/>
          </a:xfrm>
        </p:grpSpPr>
        <p:pic>
          <p:nvPicPr>
            <p:cNvPr id="19" name="Shape 383" descr="Image result for docker registry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173599" y="3038282"/>
              <a:ext cx="797400" cy="781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384"/>
            <p:cNvSpPr txBox="1"/>
            <p:nvPr/>
          </p:nvSpPr>
          <p:spPr>
            <a:xfrm>
              <a:off x="7056783" y="3730499"/>
              <a:ext cx="10431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1000" dirty="0" err="1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GassyFS</a:t>
              </a:r>
              <a:r>
                <a:rPr lang="en-US" sz="10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image</a:t>
              </a:r>
              <a:endPara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Shape 393"/>
          <p:cNvSpPr txBox="1"/>
          <p:nvPr/>
        </p:nvSpPr>
        <p:spPr>
          <a:xfrm>
            <a:off x="-90356" y="3248115"/>
            <a:ext cx="1077079" cy="2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stack</a:t>
            </a:r>
            <a:endParaRPr lang="en-US" sz="1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394"/>
          <p:cNvSpPr txBox="1"/>
          <p:nvPr/>
        </p:nvSpPr>
        <p:spPr>
          <a:xfrm>
            <a:off x="1952217" y="4016081"/>
            <a:ext cx="1002899" cy="2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lang="en-US" sz="1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</a:p>
        </p:txBody>
      </p:sp>
      <p:cxnSp>
        <p:nvCxnSpPr>
          <p:cNvPr id="27" name="Shape 395"/>
          <p:cNvCxnSpPr>
            <a:endCxn id="8" idx="2"/>
          </p:cNvCxnSpPr>
          <p:nvPr/>
        </p:nvCxnSpPr>
        <p:spPr>
          <a:xfrm flipH="1">
            <a:off x="2648375" y="809137"/>
            <a:ext cx="570700" cy="638895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9" name="Shape 397"/>
          <p:cNvCxnSpPr>
            <a:stCxn id="30" idx="2"/>
          </p:cNvCxnSpPr>
          <p:nvPr/>
        </p:nvCxnSpPr>
        <p:spPr>
          <a:xfrm flipH="1">
            <a:off x="3311435" y="997687"/>
            <a:ext cx="253042" cy="996464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pic>
        <p:nvPicPr>
          <p:cNvPr id="30" name="Shape 39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58127" y="184987"/>
            <a:ext cx="812699" cy="8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68"/>
          <p:cNvSpPr/>
          <p:nvPr/>
        </p:nvSpPr>
        <p:spPr>
          <a:xfrm rot="889356">
            <a:off x="2699872" y="1909298"/>
            <a:ext cx="1349432" cy="2443753"/>
          </a:xfrm>
          <a:prstGeom prst="ellipse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393"/>
          <p:cNvSpPr txBox="1"/>
          <p:nvPr/>
        </p:nvSpPr>
        <p:spPr>
          <a:xfrm>
            <a:off x="-161625" y="1994151"/>
            <a:ext cx="588819" cy="2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ode</a:t>
            </a:r>
            <a:endParaRPr lang="en-US" sz="1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8"/>
          <a:srcRect b="15399"/>
          <a:stretch/>
        </p:blipFill>
        <p:spPr>
          <a:xfrm>
            <a:off x="3351841" y="2063050"/>
            <a:ext cx="397649" cy="41389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9"/>
          <a:srcRect l="20736" r="63391"/>
          <a:stretch/>
        </p:blipFill>
        <p:spPr>
          <a:xfrm>
            <a:off x="2870017" y="3169137"/>
            <a:ext cx="441418" cy="483510"/>
          </a:xfrm>
          <a:prstGeom prst="rect">
            <a:avLst/>
          </a:prstGeom>
        </p:spPr>
      </p:pic>
      <p:cxnSp>
        <p:nvCxnSpPr>
          <p:cNvPr id="52" name="Shape 373"/>
          <p:cNvCxnSpPr>
            <a:stCxn id="19" idx="3"/>
            <a:endCxn id="51" idx="1"/>
          </p:cNvCxnSpPr>
          <p:nvPr/>
        </p:nvCxnSpPr>
        <p:spPr>
          <a:xfrm>
            <a:off x="1767208" y="2946648"/>
            <a:ext cx="1102809" cy="464244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9" name="Shape 381"/>
          <p:cNvCxnSpPr/>
          <p:nvPr/>
        </p:nvCxnSpPr>
        <p:spPr>
          <a:xfrm flipV="1">
            <a:off x="3242350" y="2447890"/>
            <a:ext cx="109491" cy="727029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63" name="Shape 377"/>
          <p:cNvSpPr txBox="1"/>
          <p:nvPr/>
        </p:nvSpPr>
        <p:spPr>
          <a:xfrm>
            <a:off x="3270325" y="2447890"/>
            <a:ext cx="916200" cy="2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Ansible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scripts</a:t>
            </a:r>
            <a:endParaRPr lang="en-US"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377"/>
          <p:cNvSpPr txBox="1"/>
          <p:nvPr/>
        </p:nvSpPr>
        <p:spPr>
          <a:xfrm>
            <a:off x="2760975" y="3846161"/>
            <a:ext cx="916200" cy="2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CloudLab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allocation</a:t>
            </a:r>
            <a:endParaRPr lang="en-US"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Shape 397"/>
          <p:cNvCxnSpPr/>
          <p:nvPr/>
        </p:nvCxnSpPr>
        <p:spPr>
          <a:xfrm>
            <a:off x="3785021" y="997687"/>
            <a:ext cx="752343" cy="1055121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67" name="Shape 368"/>
          <p:cNvSpPr/>
          <p:nvPr/>
        </p:nvSpPr>
        <p:spPr>
          <a:xfrm rot="14522700">
            <a:off x="4559757" y="1456013"/>
            <a:ext cx="1179698" cy="2037519"/>
          </a:xfrm>
          <a:prstGeom prst="ellipse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394"/>
          <p:cNvSpPr txBox="1"/>
          <p:nvPr/>
        </p:nvSpPr>
        <p:spPr>
          <a:xfrm>
            <a:off x="4240168" y="3220368"/>
            <a:ext cx="1002899" cy="2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and validation</a:t>
            </a:r>
            <a:endParaRPr lang="en-US" sz="1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74665" y="2192817"/>
            <a:ext cx="610712" cy="610712"/>
          </a:xfrm>
          <a:prstGeom prst="rect">
            <a:avLst/>
          </a:prstGeom>
        </p:spPr>
      </p:pic>
      <p:sp>
        <p:nvSpPr>
          <p:cNvPr id="74" name="Shape 377"/>
          <p:cNvSpPr txBox="1"/>
          <p:nvPr/>
        </p:nvSpPr>
        <p:spPr>
          <a:xfrm>
            <a:off x="4338412" y="2707134"/>
            <a:ext cx="916200" cy="2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notebook</a:t>
            </a:r>
            <a:endParaRPr lang="en-US"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394"/>
          <p:cNvSpPr txBox="1"/>
          <p:nvPr/>
        </p:nvSpPr>
        <p:spPr>
          <a:xfrm>
            <a:off x="5085377" y="1906917"/>
            <a:ext cx="833809" cy="2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PT Sans"/>
                <a:ea typeface="Calibri"/>
                <a:cs typeface="PT Sans"/>
                <a:sym typeface="Calibri"/>
              </a:rPr>
              <a:t>Aver</a:t>
            </a:r>
            <a:endParaRPr lang="en-US" sz="2400" b="1" i="0" u="none" strike="noStrike" cap="none" dirty="0">
              <a:solidFill>
                <a:schemeClr val="dk1"/>
              </a:solidFill>
              <a:latin typeface="PT Sans"/>
              <a:ea typeface="Calibri"/>
              <a:cs typeface="PT Sans"/>
              <a:sym typeface="Calibri"/>
            </a:endParaRPr>
          </a:p>
        </p:txBody>
      </p:sp>
      <p:sp>
        <p:nvSpPr>
          <p:cNvPr id="76" name="Shape 377"/>
          <p:cNvSpPr txBox="1"/>
          <p:nvPr/>
        </p:nvSpPr>
        <p:spPr>
          <a:xfrm>
            <a:off x="5085377" y="2222166"/>
            <a:ext cx="916200" cy="2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scripts</a:t>
            </a:r>
            <a:endParaRPr lang="en-US"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240168" y="1541473"/>
            <a:ext cx="7487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prstClr val="black"/>
              </a:buClr>
              <a:buSzPct val="25000"/>
            </a:pPr>
            <a:r>
              <a:rPr lang="en-US" sz="1000" b="1" dirty="0" smtClean="0">
                <a:solidFill>
                  <a:prstClr val="black"/>
                </a:solidFill>
                <a:latin typeface="Consolas"/>
                <a:ea typeface="Calibri"/>
                <a:cs typeface="Consolas"/>
                <a:sym typeface="Calibri"/>
              </a:rPr>
              <a:t>results/</a:t>
            </a:r>
            <a:endParaRPr lang="en-US" sz="1000" b="1" dirty="0">
              <a:solidFill>
                <a:prstClr val="black"/>
              </a:solidFill>
              <a:latin typeface="Consolas"/>
              <a:ea typeface="Calibri"/>
              <a:cs typeface="Consolas"/>
              <a:sym typeface="Calibri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802311" y="1120448"/>
            <a:ext cx="6782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prstClr val="black"/>
              </a:buClr>
              <a:buSzPct val="25000"/>
            </a:pPr>
            <a:r>
              <a:rPr lang="en-US" sz="1000" b="1" dirty="0" smtClean="0">
                <a:solidFill>
                  <a:prstClr val="black"/>
                </a:solidFill>
                <a:latin typeface="Consolas"/>
                <a:ea typeface="Calibri"/>
                <a:cs typeface="Consolas"/>
                <a:sym typeface="Calibri"/>
              </a:rPr>
              <a:t>docker/</a:t>
            </a:r>
            <a:endParaRPr lang="en-US" sz="1000" b="1" dirty="0">
              <a:solidFill>
                <a:prstClr val="black"/>
              </a:solidFill>
              <a:latin typeface="Consolas"/>
              <a:ea typeface="Calibri"/>
              <a:cs typeface="Consolas"/>
              <a:sym typeface="Calibri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178394" y="1083638"/>
            <a:ext cx="845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prstClr val="black"/>
              </a:buClr>
              <a:buSzPct val="25000"/>
            </a:pPr>
            <a:r>
              <a:rPr lang="en-US" sz="1000" b="1" dirty="0" err="1" smtClean="0">
                <a:solidFill>
                  <a:prstClr val="black"/>
                </a:solidFill>
                <a:latin typeface="Consolas"/>
                <a:ea typeface="Calibri"/>
                <a:cs typeface="Consolas"/>
                <a:sym typeface="Calibri"/>
              </a:rPr>
              <a:t>src</a:t>
            </a:r>
            <a:r>
              <a:rPr lang="en-US" sz="1000" b="1" dirty="0" smtClean="0">
                <a:solidFill>
                  <a:prstClr val="black"/>
                </a:solidFill>
                <a:latin typeface="Consolas"/>
                <a:ea typeface="Calibri"/>
                <a:cs typeface="Consolas"/>
                <a:sym typeface="Calibri"/>
              </a:rPr>
              <a:t>/</a:t>
            </a:r>
          </a:p>
          <a:p>
            <a:pPr lvl="0" algn="ctr">
              <a:buClr>
                <a:prstClr val="black"/>
              </a:buClr>
              <a:buSzPct val="25000"/>
            </a:pPr>
            <a:r>
              <a:rPr lang="en-US" sz="1000" dirty="0" smtClean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000" dirty="0" err="1" smtClean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submodule</a:t>
            </a:r>
            <a:r>
              <a:rPr lang="en-US" sz="1000" dirty="0" smtClean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000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356006" y="1450190"/>
            <a:ext cx="7487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prstClr val="black"/>
              </a:buClr>
              <a:buSzPct val="25000"/>
            </a:pPr>
            <a:r>
              <a:rPr lang="en-US" sz="1000" b="1" dirty="0" err="1" smtClean="0">
                <a:solidFill>
                  <a:prstClr val="black"/>
                </a:solidFill>
                <a:latin typeface="Consolas"/>
                <a:ea typeface="Calibri"/>
                <a:cs typeface="Consolas"/>
                <a:sym typeface="Calibri"/>
              </a:rPr>
              <a:t>ansible</a:t>
            </a:r>
            <a:r>
              <a:rPr lang="en-US" sz="1000" b="1" dirty="0" smtClean="0">
                <a:solidFill>
                  <a:prstClr val="black"/>
                </a:solidFill>
                <a:latin typeface="Consolas"/>
                <a:ea typeface="Calibri"/>
                <a:cs typeface="Consolas"/>
                <a:sym typeface="Calibri"/>
              </a:rPr>
              <a:t>/</a:t>
            </a:r>
          </a:p>
          <a:p>
            <a:pPr lvl="0" algn="ctr">
              <a:buClr>
                <a:prstClr val="black"/>
              </a:buClr>
              <a:buSzPct val="25000"/>
            </a:pPr>
            <a:r>
              <a:rPr lang="en-US" sz="1000" b="1" dirty="0" err="1" smtClean="0">
                <a:solidFill>
                  <a:prstClr val="black"/>
                </a:solidFill>
                <a:latin typeface="Consolas"/>
                <a:ea typeface="Calibri"/>
                <a:cs typeface="Consolas"/>
                <a:sym typeface="Calibri"/>
              </a:rPr>
              <a:t>geni</a:t>
            </a:r>
            <a:r>
              <a:rPr lang="en-US" sz="1000" b="1" dirty="0" smtClean="0">
                <a:solidFill>
                  <a:prstClr val="black"/>
                </a:solidFill>
                <a:latin typeface="Consolas"/>
                <a:ea typeface="Calibri"/>
                <a:cs typeface="Consolas"/>
                <a:sym typeface="Calibri"/>
              </a:rPr>
              <a:t>/</a:t>
            </a:r>
            <a:endParaRPr lang="en-US" sz="1000" b="1" dirty="0">
              <a:solidFill>
                <a:prstClr val="black"/>
              </a:solidFill>
              <a:latin typeface="Consolas"/>
              <a:ea typeface="Calibri"/>
              <a:cs typeface="Consolas"/>
              <a:sym typeface="Calibri"/>
            </a:endParaRPr>
          </a:p>
        </p:txBody>
      </p:sp>
      <p:cxnSp>
        <p:nvCxnSpPr>
          <p:cNvPr id="43" name="Shape 397"/>
          <p:cNvCxnSpPr/>
          <p:nvPr/>
        </p:nvCxnSpPr>
        <p:spPr>
          <a:xfrm>
            <a:off x="4104729" y="686192"/>
            <a:ext cx="750343" cy="246221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4" name="Shape 394"/>
          <p:cNvSpPr txBox="1"/>
          <p:nvPr/>
        </p:nvSpPr>
        <p:spPr>
          <a:xfrm>
            <a:off x="5669010" y="1318322"/>
            <a:ext cx="1002899" cy="2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Manuscript</a:t>
            </a:r>
            <a:endParaRPr lang="en-US" sz="1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394"/>
          <p:cNvSpPr txBox="1"/>
          <p:nvPr/>
        </p:nvSpPr>
        <p:spPr>
          <a:xfrm>
            <a:off x="5085377" y="646513"/>
            <a:ext cx="1253662" cy="2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PT Sans"/>
                <a:ea typeface="Calibri"/>
                <a:cs typeface="PT Sans"/>
                <a:sym typeface="Calibri"/>
              </a:rPr>
              <a:t>Pandoc</a:t>
            </a:r>
            <a:endParaRPr lang="en-US" sz="2400" b="1" i="0" u="none" strike="noStrike" cap="none" dirty="0">
              <a:solidFill>
                <a:schemeClr val="dk1"/>
              </a:solidFill>
              <a:latin typeface="PT Sans"/>
              <a:ea typeface="Calibri"/>
              <a:cs typeface="PT Sans"/>
              <a:sym typeface="Calibri"/>
            </a:endParaRPr>
          </a:p>
        </p:txBody>
      </p:sp>
      <p:sp>
        <p:nvSpPr>
          <p:cNvPr id="49" name="Shape 377"/>
          <p:cNvSpPr txBox="1"/>
          <p:nvPr/>
        </p:nvSpPr>
        <p:spPr>
          <a:xfrm>
            <a:off x="5085377" y="986103"/>
            <a:ext cx="1253662" cy="2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PDF generation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n-US"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09950" y="562916"/>
            <a:ext cx="6077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prstClr val="black"/>
              </a:buClr>
              <a:buSzPct val="25000"/>
            </a:pPr>
            <a:r>
              <a:rPr lang="en-US" sz="1000" b="1" dirty="0" smtClean="0">
                <a:solidFill>
                  <a:prstClr val="black"/>
                </a:solidFill>
                <a:latin typeface="Consolas"/>
                <a:ea typeface="Calibri"/>
                <a:cs typeface="Consolas"/>
                <a:sym typeface="Calibri"/>
              </a:rPr>
              <a:t>paper/</a:t>
            </a:r>
            <a:endParaRPr lang="en-US" sz="1000" b="1" dirty="0">
              <a:solidFill>
                <a:prstClr val="black"/>
              </a:solidFill>
              <a:latin typeface="Consolas"/>
              <a:ea typeface="Calibri"/>
              <a:cs typeface="Consolas"/>
              <a:sym typeface="Calibri"/>
            </a:endParaRPr>
          </a:p>
        </p:txBody>
      </p:sp>
      <p:sp>
        <p:nvSpPr>
          <p:cNvPr id="54" name="Shape 368"/>
          <p:cNvSpPr/>
          <p:nvPr/>
        </p:nvSpPr>
        <p:spPr>
          <a:xfrm rot="16200000">
            <a:off x="5312952" y="161231"/>
            <a:ext cx="803756" cy="1607120"/>
          </a:xfrm>
          <a:prstGeom prst="ellipse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181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44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TidalScale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13</cp:revision>
  <dcterms:created xsi:type="dcterms:W3CDTF">2017-03-23T23:57:34Z</dcterms:created>
  <dcterms:modified xsi:type="dcterms:W3CDTF">2017-03-25T18:28:44Z</dcterms:modified>
</cp:coreProperties>
</file>