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6"/>
  </p:notesMasterIdLst>
  <p:sldIdLst>
    <p:sldId id="256" r:id="rId3"/>
    <p:sldId id="257" r:id="rId4"/>
    <p:sldId id="258" r:id="rId5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3217" autoAdjust="0"/>
    <p:restoredTop sz="94660"/>
  </p:normalViewPr>
  <p:slideViewPr>
    <p:cSldViewPr snapToGrid="0" snapToObjects="1">
      <p:cViewPr>
        <p:scale>
          <a:sx n="10" d="100"/>
          <a:sy n="10" d="100"/>
        </p:scale>
        <p:origin x="-2840" y="-152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33635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339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514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3023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368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“links” are url+version like github.com/bww/wrf#v2.0  or  hub.docker.com/bww/wrf:2.0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the execution of the experiment can also be done in the local machine, doesn’t necessarily need to be in the cloud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similarly, the output can be stored locally and backed in the cloud (when simulation runs in user’s laptop)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the output can be analyzed locally or remotely using notebooks or other visualization containers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496206" y="4765283"/>
            <a:ext cx="40899000" cy="13136698"/>
          </a:xfrm>
          <a:prstGeom prst="rect">
            <a:avLst/>
          </a:prstGeom>
        </p:spPr>
        <p:txBody>
          <a:bodyPr lIns="552588" tIns="552588" rIns="552588" bIns="552588" anchor="b" anchorCtr="0"/>
          <a:lstStyle>
            <a:lvl1pPr lvl="0" algn="ctr">
              <a:spcBef>
                <a:spcPts val="0"/>
              </a:spcBef>
              <a:buSzPct val="100000"/>
              <a:defRPr sz="31200"/>
            </a:lvl1pPr>
            <a:lvl2pPr lvl="1" algn="ctr">
              <a:spcBef>
                <a:spcPts val="0"/>
              </a:spcBef>
              <a:buSzPct val="100000"/>
              <a:defRPr sz="31200"/>
            </a:lvl2pPr>
            <a:lvl3pPr lvl="2" algn="ctr">
              <a:spcBef>
                <a:spcPts val="0"/>
              </a:spcBef>
              <a:buSzPct val="100000"/>
              <a:defRPr sz="31200"/>
            </a:lvl3pPr>
            <a:lvl4pPr lvl="3" algn="ctr">
              <a:spcBef>
                <a:spcPts val="0"/>
              </a:spcBef>
              <a:buSzPct val="100000"/>
              <a:defRPr sz="31200"/>
            </a:lvl4pPr>
            <a:lvl5pPr lvl="4" algn="ctr">
              <a:spcBef>
                <a:spcPts val="0"/>
              </a:spcBef>
              <a:buSzPct val="100000"/>
              <a:defRPr sz="31200"/>
            </a:lvl5pPr>
            <a:lvl6pPr lvl="5" algn="ctr">
              <a:spcBef>
                <a:spcPts val="0"/>
              </a:spcBef>
              <a:buSzPct val="100000"/>
              <a:defRPr sz="31200"/>
            </a:lvl6pPr>
            <a:lvl7pPr lvl="6" algn="ctr">
              <a:spcBef>
                <a:spcPts val="0"/>
              </a:spcBef>
              <a:buSzPct val="100000"/>
              <a:defRPr sz="31200"/>
            </a:lvl7pPr>
            <a:lvl8pPr lvl="7" algn="ctr">
              <a:spcBef>
                <a:spcPts val="0"/>
              </a:spcBef>
              <a:buSzPct val="100000"/>
              <a:defRPr sz="31200"/>
            </a:lvl8pPr>
            <a:lvl9pPr lvl="8" algn="ctr">
              <a:spcBef>
                <a:spcPts val="0"/>
              </a:spcBef>
              <a:buSzPct val="100000"/>
              <a:defRPr sz="31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496162" y="18138403"/>
            <a:ext cx="40899000" cy="5072698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496162" y="7079200"/>
            <a:ext cx="40899000" cy="12566400"/>
          </a:xfrm>
          <a:prstGeom prst="rect">
            <a:avLst/>
          </a:prstGeom>
        </p:spPr>
        <p:txBody>
          <a:bodyPr lIns="552588" tIns="552588" rIns="552588" bIns="552588" anchor="b" anchorCtr="0"/>
          <a:lstStyle>
            <a:lvl1pPr lvl="0" algn="ctr">
              <a:spcBef>
                <a:spcPts val="0"/>
              </a:spcBef>
              <a:buSzPct val="100000"/>
              <a:defRPr sz="72600"/>
            </a:lvl1pPr>
            <a:lvl2pPr lvl="1" algn="ctr">
              <a:spcBef>
                <a:spcPts val="0"/>
              </a:spcBef>
              <a:buSzPct val="100000"/>
              <a:defRPr sz="72600"/>
            </a:lvl2pPr>
            <a:lvl3pPr lvl="2" algn="ctr">
              <a:spcBef>
                <a:spcPts val="0"/>
              </a:spcBef>
              <a:buSzPct val="100000"/>
              <a:defRPr sz="72600"/>
            </a:lvl3pPr>
            <a:lvl4pPr lvl="3" algn="ctr">
              <a:spcBef>
                <a:spcPts val="0"/>
              </a:spcBef>
              <a:buSzPct val="100000"/>
              <a:defRPr sz="72600"/>
            </a:lvl4pPr>
            <a:lvl5pPr lvl="4" algn="ctr">
              <a:spcBef>
                <a:spcPts val="0"/>
              </a:spcBef>
              <a:buSzPct val="100000"/>
              <a:defRPr sz="72600"/>
            </a:lvl5pPr>
            <a:lvl6pPr lvl="5" algn="ctr">
              <a:spcBef>
                <a:spcPts val="0"/>
              </a:spcBef>
              <a:buSzPct val="100000"/>
              <a:defRPr sz="72600"/>
            </a:lvl6pPr>
            <a:lvl7pPr lvl="6" algn="ctr">
              <a:spcBef>
                <a:spcPts val="0"/>
              </a:spcBef>
              <a:buSzPct val="100000"/>
              <a:defRPr sz="72600"/>
            </a:lvl7pPr>
            <a:lvl8pPr lvl="7" algn="ctr">
              <a:spcBef>
                <a:spcPts val="0"/>
              </a:spcBef>
              <a:buSzPct val="100000"/>
              <a:defRPr sz="72600"/>
            </a:lvl8pPr>
            <a:lvl9pPr lvl="8" algn="ctr">
              <a:spcBef>
                <a:spcPts val="0"/>
              </a:spcBef>
              <a:buSzPct val="100000"/>
              <a:defRPr sz="72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496162" y="20174240"/>
            <a:ext cx="40899000" cy="8325299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872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179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230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600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239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248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868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32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496162" y="13765440"/>
            <a:ext cx="40899000" cy="5387699"/>
          </a:xfrm>
          <a:prstGeom prst="rect">
            <a:avLst/>
          </a:prstGeom>
        </p:spPr>
        <p:txBody>
          <a:bodyPr lIns="552588" tIns="552588" rIns="552588" bIns="552588" anchor="ctr" anchorCtr="0"/>
          <a:lstStyle>
            <a:lvl1pPr lvl="0" algn="ctr">
              <a:spcBef>
                <a:spcPts val="0"/>
              </a:spcBef>
              <a:buSzPct val="100000"/>
              <a:defRPr sz="22000"/>
            </a:lvl1pPr>
            <a:lvl2pPr lvl="1" algn="ctr">
              <a:spcBef>
                <a:spcPts val="0"/>
              </a:spcBef>
              <a:buSzPct val="100000"/>
              <a:defRPr sz="22000"/>
            </a:lvl2pPr>
            <a:lvl3pPr lvl="2" algn="ctr">
              <a:spcBef>
                <a:spcPts val="0"/>
              </a:spcBef>
              <a:buSzPct val="100000"/>
              <a:defRPr sz="22000"/>
            </a:lvl3pPr>
            <a:lvl4pPr lvl="3" algn="ctr">
              <a:spcBef>
                <a:spcPts val="0"/>
              </a:spcBef>
              <a:buSzPct val="100000"/>
              <a:defRPr sz="22000"/>
            </a:lvl4pPr>
            <a:lvl5pPr lvl="4" algn="ctr">
              <a:spcBef>
                <a:spcPts val="0"/>
              </a:spcBef>
              <a:buSzPct val="100000"/>
              <a:defRPr sz="22000"/>
            </a:lvl5pPr>
            <a:lvl6pPr lvl="5" algn="ctr">
              <a:spcBef>
                <a:spcPts val="0"/>
              </a:spcBef>
              <a:buSzPct val="100000"/>
              <a:defRPr sz="22000"/>
            </a:lvl6pPr>
            <a:lvl7pPr lvl="6" algn="ctr">
              <a:spcBef>
                <a:spcPts val="0"/>
              </a:spcBef>
              <a:buSzPct val="100000"/>
              <a:defRPr sz="22000"/>
            </a:lvl7pPr>
            <a:lvl8pPr lvl="7" algn="ctr">
              <a:spcBef>
                <a:spcPts val="0"/>
              </a:spcBef>
              <a:buSzPct val="100000"/>
              <a:defRPr sz="22000"/>
            </a:lvl8pPr>
            <a:lvl9pPr lvl="8" algn="ctr">
              <a:spcBef>
                <a:spcPts val="0"/>
              </a:spcBef>
              <a:buSzPct val="100000"/>
              <a:defRPr sz="220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1826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89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082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96162" y="2848163"/>
            <a:ext cx="40899000" cy="3665402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496162" y="7375840"/>
            <a:ext cx="40899000" cy="21865203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496162" y="2848163"/>
            <a:ext cx="40899000" cy="3665402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496162" y="7375840"/>
            <a:ext cx="19199400" cy="21865203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buSzPct val="100000"/>
              <a:defRPr sz="8600"/>
            </a:lvl1pPr>
            <a:lvl2pPr lvl="1">
              <a:spcBef>
                <a:spcPts val="0"/>
              </a:spcBef>
              <a:buSzPct val="100000"/>
              <a:defRPr sz="7500"/>
            </a:lvl2pPr>
            <a:lvl3pPr lvl="2">
              <a:spcBef>
                <a:spcPts val="0"/>
              </a:spcBef>
              <a:buSzPct val="100000"/>
              <a:defRPr sz="7500"/>
            </a:lvl3pPr>
            <a:lvl4pPr lvl="3">
              <a:spcBef>
                <a:spcPts val="0"/>
              </a:spcBef>
              <a:buSzPct val="100000"/>
              <a:defRPr sz="7500"/>
            </a:lvl4pPr>
            <a:lvl5pPr lvl="4">
              <a:spcBef>
                <a:spcPts val="0"/>
              </a:spcBef>
              <a:buSzPct val="100000"/>
              <a:defRPr sz="7500"/>
            </a:lvl5pPr>
            <a:lvl6pPr lvl="5">
              <a:spcBef>
                <a:spcPts val="0"/>
              </a:spcBef>
              <a:buSzPct val="100000"/>
              <a:defRPr sz="7500"/>
            </a:lvl6pPr>
            <a:lvl7pPr lvl="6">
              <a:spcBef>
                <a:spcPts val="0"/>
              </a:spcBef>
              <a:buSzPct val="100000"/>
              <a:defRPr sz="7500"/>
            </a:lvl7pPr>
            <a:lvl8pPr lvl="7">
              <a:spcBef>
                <a:spcPts val="0"/>
              </a:spcBef>
              <a:buSzPct val="100000"/>
              <a:defRPr sz="7500"/>
            </a:lvl8pPr>
            <a:lvl9pPr lvl="8">
              <a:spcBef>
                <a:spcPts val="0"/>
              </a:spcBef>
              <a:buSzPct val="100000"/>
              <a:defRPr sz="75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23195522" y="7375840"/>
            <a:ext cx="19199400" cy="21865203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buSzPct val="100000"/>
              <a:defRPr sz="8600"/>
            </a:lvl1pPr>
            <a:lvl2pPr lvl="1">
              <a:spcBef>
                <a:spcPts val="0"/>
              </a:spcBef>
              <a:buSzPct val="100000"/>
              <a:defRPr sz="7500"/>
            </a:lvl2pPr>
            <a:lvl3pPr lvl="2">
              <a:spcBef>
                <a:spcPts val="0"/>
              </a:spcBef>
              <a:buSzPct val="100000"/>
              <a:defRPr sz="7500"/>
            </a:lvl3pPr>
            <a:lvl4pPr lvl="3">
              <a:spcBef>
                <a:spcPts val="0"/>
              </a:spcBef>
              <a:buSzPct val="100000"/>
              <a:defRPr sz="7500"/>
            </a:lvl4pPr>
            <a:lvl5pPr lvl="4">
              <a:spcBef>
                <a:spcPts val="0"/>
              </a:spcBef>
              <a:buSzPct val="100000"/>
              <a:defRPr sz="7500"/>
            </a:lvl5pPr>
            <a:lvl6pPr lvl="5">
              <a:spcBef>
                <a:spcPts val="0"/>
              </a:spcBef>
              <a:buSzPct val="100000"/>
              <a:defRPr sz="7500"/>
            </a:lvl6pPr>
            <a:lvl7pPr lvl="6">
              <a:spcBef>
                <a:spcPts val="0"/>
              </a:spcBef>
              <a:buSzPct val="100000"/>
              <a:defRPr sz="7500"/>
            </a:lvl7pPr>
            <a:lvl8pPr lvl="7">
              <a:spcBef>
                <a:spcPts val="0"/>
              </a:spcBef>
              <a:buSzPct val="100000"/>
              <a:defRPr sz="7500"/>
            </a:lvl8pPr>
            <a:lvl9pPr lvl="8">
              <a:spcBef>
                <a:spcPts val="0"/>
              </a:spcBef>
              <a:buSzPct val="100000"/>
              <a:defRPr sz="75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496162" y="2848163"/>
            <a:ext cx="40899000" cy="3665402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496160" y="3555840"/>
            <a:ext cx="13478400" cy="4836301"/>
          </a:xfrm>
          <a:prstGeom prst="rect">
            <a:avLst/>
          </a:prstGeom>
        </p:spPr>
        <p:txBody>
          <a:bodyPr lIns="552588" tIns="552588" rIns="552588" bIns="552588" anchor="b" anchorCtr="0"/>
          <a:lstStyle>
            <a:lvl1pPr lvl="0">
              <a:spcBef>
                <a:spcPts val="0"/>
              </a:spcBef>
              <a:buSzPct val="100000"/>
              <a:defRPr sz="14500"/>
            </a:lvl1pPr>
            <a:lvl2pPr lvl="1">
              <a:spcBef>
                <a:spcPts val="0"/>
              </a:spcBef>
              <a:buSzPct val="100000"/>
              <a:defRPr sz="14500"/>
            </a:lvl2pPr>
            <a:lvl3pPr lvl="2">
              <a:spcBef>
                <a:spcPts val="0"/>
              </a:spcBef>
              <a:buSzPct val="100000"/>
              <a:defRPr sz="14500"/>
            </a:lvl3pPr>
            <a:lvl4pPr lvl="3">
              <a:spcBef>
                <a:spcPts val="0"/>
              </a:spcBef>
              <a:buSzPct val="100000"/>
              <a:defRPr sz="14500"/>
            </a:lvl4pPr>
            <a:lvl5pPr lvl="4">
              <a:spcBef>
                <a:spcPts val="0"/>
              </a:spcBef>
              <a:buSzPct val="100000"/>
              <a:defRPr sz="14500"/>
            </a:lvl5pPr>
            <a:lvl6pPr lvl="5">
              <a:spcBef>
                <a:spcPts val="0"/>
              </a:spcBef>
              <a:buSzPct val="100000"/>
              <a:defRPr sz="14500"/>
            </a:lvl6pPr>
            <a:lvl7pPr lvl="6">
              <a:spcBef>
                <a:spcPts val="0"/>
              </a:spcBef>
              <a:buSzPct val="100000"/>
              <a:defRPr sz="14500"/>
            </a:lvl7pPr>
            <a:lvl8pPr lvl="7">
              <a:spcBef>
                <a:spcPts val="0"/>
              </a:spcBef>
              <a:buSzPct val="100000"/>
              <a:defRPr sz="14500"/>
            </a:lvl8pPr>
            <a:lvl9pPr lvl="8">
              <a:spcBef>
                <a:spcPts val="0"/>
              </a:spcBef>
              <a:buSzPct val="100000"/>
              <a:defRPr sz="145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496160" y="8893443"/>
            <a:ext cx="13478400" cy="20348102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buSzPct val="100000"/>
              <a:defRPr sz="7500"/>
            </a:lvl1pPr>
            <a:lvl2pPr lvl="1">
              <a:spcBef>
                <a:spcPts val="0"/>
              </a:spcBef>
              <a:buSzPct val="100000"/>
              <a:defRPr sz="7500"/>
            </a:lvl2pPr>
            <a:lvl3pPr lvl="2">
              <a:spcBef>
                <a:spcPts val="0"/>
              </a:spcBef>
              <a:buSzPct val="100000"/>
              <a:defRPr sz="7500"/>
            </a:lvl3pPr>
            <a:lvl4pPr lvl="3">
              <a:spcBef>
                <a:spcPts val="0"/>
              </a:spcBef>
              <a:buSzPct val="100000"/>
              <a:defRPr sz="7500"/>
            </a:lvl4pPr>
            <a:lvl5pPr lvl="4">
              <a:spcBef>
                <a:spcPts val="0"/>
              </a:spcBef>
              <a:buSzPct val="100000"/>
              <a:defRPr sz="7500"/>
            </a:lvl5pPr>
            <a:lvl6pPr lvl="5">
              <a:spcBef>
                <a:spcPts val="0"/>
              </a:spcBef>
              <a:buSzPct val="100000"/>
              <a:defRPr sz="7500"/>
            </a:lvl6pPr>
            <a:lvl7pPr lvl="6">
              <a:spcBef>
                <a:spcPts val="0"/>
              </a:spcBef>
              <a:buSzPct val="100000"/>
              <a:defRPr sz="7500"/>
            </a:lvl7pPr>
            <a:lvl8pPr lvl="7">
              <a:spcBef>
                <a:spcPts val="0"/>
              </a:spcBef>
              <a:buSzPct val="100000"/>
              <a:defRPr sz="7500"/>
            </a:lvl8pPr>
            <a:lvl9pPr lvl="8">
              <a:spcBef>
                <a:spcPts val="0"/>
              </a:spcBef>
              <a:buSzPct val="100000"/>
              <a:defRPr sz="75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353203" y="2880960"/>
            <a:ext cx="30565502" cy="26181299"/>
          </a:xfrm>
          <a:prstGeom prst="rect">
            <a:avLst/>
          </a:prstGeom>
        </p:spPr>
        <p:txBody>
          <a:bodyPr lIns="552588" tIns="552588" rIns="552588" bIns="552588" anchor="ctr" anchorCtr="0"/>
          <a:lstStyle>
            <a:lvl1pPr lvl="0">
              <a:spcBef>
                <a:spcPts val="0"/>
              </a:spcBef>
              <a:buSzPct val="100000"/>
              <a:defRPr sz="29000"/>
            </a:lvl1pPr>
            <a:lvl2pPr lvl="1">
              <a:spcBef>
                <a:spcPts val="0"/>
              </a:spcBef>
              <a:buSzPct val="100000"/>
              <a:defRPr sz="29000"/>
            </a:lvl2pPr>
            <a:lvl3pPr lvl="2">
              <a:spcBef>
                <a:spcPts val="0"/>
              </a:spcBef>
              <a:buSzPct val="100000"/>
              <a:defRPr sz="29000"/>
            </a:lvl3pPr>
            <a:lvl4pPr lvl="3">
              <a:spcBef>
                <a:spcPts val="0"/>
              </a:spcBef>
              <a:buSzPct val="100000"/>
              <a:defRPr sz="29000"/>
            </a:lvl4pPr>
            <a:lvl5pPr lvl="4">
              <a:spcBef>
                <a:spcPts val="0"/>
              </a:spcBef>
              <a:buSzPct val="100000"/>
              <a:defRPr sz="29000"/>
            </a:lvl5pPr>
            <a:lvl6pPr lvl="5">
              <a:spcBef>
                <a:spcPts val="0"/>
              </a:spcBef>
              <a:buSzPct val="100000"/>
              <a:defRPr sz="29000"/>
            </a:lvl6pPr>
            <a:lvl7pPr lvl="6">
              <a:spcBef>
                <a:spcPts val="0"/>
              </a:spcBef>
              <a:buSzPct val="100000"/>
              <a:defRPr sz="29000"/>
            </a:lvl7pPr>
            <a:lvl8pPr lvl="7">
              <a:spcBef>
                <a:spcPts val="0"/>
              </a:spcBef>
              <a:buSzPct val="100000"/>
              <a:defRPr sz="29000"/>
            </a:lvl8pPr>
            <a:lvl9pPr lvl="8">
              <a:spcBef>
                <a:spcPts val="0"/>
              </a:spcBef>
              <a:buSzPct val="100000"/>
              <a:defRPr sz="290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21945600" y="-800"/>
            <a:ext cx="219456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552588" tIns="552588" rIns="552588" bIns="55258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274400" y="7892323"/>
            <a:ext cx="19416902" cy="9486598"/>
          </a:xfrm>
          <a:prstGeom prst="rect">
            <a:avLst/>
          </a:prstGeom>
        </p:spPr>
        <p:txBody>
          <a:bodyPr lIns="552588" tIns="552588" rIns="552588" bIns="552588" anchor="b" anchorCtr="0"/>
          <a:lstStyle>
            <a:lvl1pPr lvl="0" algn="ctr">
              <a:spcBef>
                <a:spcPts val="0"/>
              </a:spcBef>
              <a:buSzPct val="100000"/>
              <a:defRPr sz="25300"/>
            </a:lvl1pPr>
            <a:lvl2pPr lvl="1" algn="ctr">
              <a:spcBef>
                <a:spcPts val="0"/>
              </a:spcBef>
              <a:buSzPct val="100000"/>
              <a:defRPr sz="25300"/>
            </a:lvl2pPr>
            <a:lvl3pPr lvl="2" algn="ctr">
              <a:spcBef>
                <a:spcPts val="0"/>
              </a:spcBef>
              <a:buSzPct val="100000"/>
              <a:defRPr sz="25300"/>
            </a:lvl3pPr>
            <a:lvl4pPr lvl="3" algn="ctr">
              <a:spcBef>
                <a:spcPts val="0"/>
              </a:spcBef>
              <a:buSzPct val="100000"/>
              <a:defRPr sz="25300"/>
            </a:lvl4pPr>
            <a:lvl5pPr lvl="4" algn="ctr">
              <a:spcBef>
                <a:spcPts val="0"/>
              </a:spcBef>
              <a:buSzPct val="100000"/>
              <a:defRPr sz="25300"/>
            </a:lvl5pPr>
            <a:lvl6pPr lvl="5" algn="ctr">
              <a:spcBef>
                <a:spcPts val="0"/>
              </a:spcBef>
              <a:buSzPct val="100000"/>
              <a:defRPr sz="25300"/>
            </a:lvl6pPr>
            <a:lvl7pPr lvl="6" algn="ctr">
              <a:spcBef>
                <a:spcPts val="0"/>
              </a:spcBef>
              <a:buSzPct val="100000"/>
              <a:defRPr sz="25300"/>
            </a:lvl7pPr>
            <a:lvl8pPr lvl="7" algn="ctr">
              <a:spcBef>
                <a:spcPts val="0"/>
              </a:spcBef>
              <a:buSzPct val="100000"/>
              <a:defRPr sz="25300"/>
            </a:lvl8pPr>
            <a:lvl9pPr lvl="8" algn="ctr">
              <a:spcBef>
                <a:spcPts val="0"/>
              </a:spcBef>
              <a:buSzPct val="100000"/>
              <a:defRPr sz="253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274400" y="17939683"/>
            <a:ext cx="19416902" cy="7904698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23709600" y="4634083"/>
            <a:ext cx="18417600" cy="23648698"/>
          </a:xfrm>
          <a:prstGeom prst="rect">
            <a:avLst/>
          </a:prstGeom>
        </p:spPr>
        <p:txBody>
          <a:bodyPr lIns="552588" tIns="552588" rIns="552588" bIns="552588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496160" y="27075683"/>
            <a:ext cx="28794298" cy="3872698"/>
          </a:xfrm>
          <a:prstGeom prst="rect">
            <a:avLst/>
          </a:prstGeom>
        </p:spPr>
        <p:txBody>
          <a:bodyPr lIns="552588" tIns="552588" rIns="552588" bIns="552588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496162" y="2848163"/>
            <a:ext cx="40899000" cy="3665402"/>
          </a:xfrm>
          <a:prstGeom prst="rect">
            <a:avLst/>
          </a:prstGeom>
          <a:noFill/>
          <a:ln>
            <a:noFill/>
          </a:ln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496162" y="7375840"/>
            <a:ext cx="40899000" cy="21865203"/>
          </a:xfrm>
          <a:prstGeom prst="rect">
            <a:avLst/>
          </a:prstGeom>
          <a:noFill/>
          <a:ln>
            <a:noFill/>
          </a:ln>
        </p:spPr>
        <p:txBody>
          <a:bodyPr lIns="552588" tIns="552588" rIns="552588" bIns="552588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109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  <a:noFill/>
          <a:ln>
            <a:noFill/>
          </a:ln>
        </p:spPr>
        <p:txBody>
          <a:bodyPr lIns="552588" tIns="552588" rIns="552588" bIns="552588" anchor="ctr" anchorCtr="0">
            <a:noAutofit/>
          </a:bodyPr>
          <a:lstStyle/>
          <a:p>
            <a:pPr algn="r"/>
            <a:fld id="{00000000-1234-1234-1234-123412341234}" type="slidenum">
              <a:rPr lang="en" sz="5900" smtClean="0">
                <a:solidFill>
                  <a:schemeClr val="dk2"/>
                </a:solidFill>
              </a:rPr>
              <a:pPr algn="r"/>
              <a:t>‹#›</a:t>
            </a:fld>
            <a:endParaRPr lang="en" sz="59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1688" y="1318262"/>
            <a:ext cx="41054957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688" y="7680963"/>
            <a:ext cx="41054957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 b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defTabSz="2194560"/>
            <a:fld id="{14DFED3A-14C8-D747-897D-AFEB0A4F419F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ea typeface="+mn-ea"/>
              </a:rPr>
              <a:pPr defTabSz="2194560"/>
              <a:t>1/20/17</a:t>
            </a:fld>
            <a:endParaRPr lang="en-US" kern="120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 b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defTabSz="2194560"/>
            <a:endParaRPr lang="en-US" kern="120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 b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defTabSz="2194560"/>
            <a:fld id="{87583EC5-A978-DE45-AE47-732F80EBA852}" type="slidenum">
              <a:rPr lang="en-US" kern="1200" smtClean="0">
                <a:solidFill>
                  <a:prstClr val="black">
                    <a:tint val="75000"/>
                  </a:prstClr>
                </a:solidFill>
                <a:ea typeface="+mn-ea"/>
              </a:rPr>
              <a:pPr defTabSz="2194560"/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495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PT Sans"/>
          <a:ea typeface="+mj-ea"/>
          <a:cs typeface="PT San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PT Sans"/>
          <a:ea typeface="+mn-ea"/>
          <a:cs typeface="PT San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PT Sans"/>
          <a:ea typeface="+mn-ea"/>
          <a:cs typeface="PT San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PT Sans"/>
          <a:ea typeface="+mn-ea"/>
          <a:cs typeface="PT San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PT Sans"/>
          <a:ea typeface="+mn-ea"/>
          <a:cs typeface="PT San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PT Sans"/>
          <a:ea typeface="+mn-ea"/>
          <a:cs typeface="PT San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10" Type="http://schemas.openxmlformats.org/officeDocument/2006/relationships/image" Target="../media/image8.png"/><Relationship Id="rId11" Type="http://schemas.openxmlformats.org/officeDocument/2006/relationships/image" Target="../media/image9.jp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20" Type="http://schemas.openxmlformats.org/officeDocument/2006/relationships/image" Target="../media/image36.png"/><Relationship Id="rId21" Type="http://schemas.openxmlformats.org/officeDocument/2006/relationships/image" Target="../media/image37.png"/><Relationship Id="rId22" Type="http://schemas.openxmlformats.org/officeDocument/2006/relationships/image" Target="../media/image38.png"/><Relationship Id="rId23" Type="http://schemas.openxmlformats.org/officeDocument/2006/relationships/image" Target="../media/image39.png"/><Relationship Id="rId24" Type="http://schemas.openxmlformats.org/officeDocument/2006/relationships/image" Target="../media/image40.png"/><Relationship Id="rId25" Type="http://schemas.openxmlformats.org/officeDocument/2006/relationships/image" Target="../media/image41.png"/><Relationship Id="rId26" Type="http://schemas.openxmlformats.org/officeDocument/2006/relationships/image" Target="../media/image42.png"/><Relationship Id="rId27" Type="http://schemas.openxmlformats.org/officeDocument/2006/relationships/image" Target="../media/image43.png"/><Relationship Id="rId28" Type="http://schemas.microsoft.com/office/2007/relationships/hdphoto" Target="../media/hdphoto2.wdp"/><Relationship Id="rId29" Type="http://schemas.openxmlformats.org/officeDocument/2006/relationships/image" Target="../media/image44.png"/><Relationship Id="rId30" Type="http://schemas.openxmlformats.org/officeDocument/2006/relationships/image" Target="../media/image45.png"/><Relationship Id="rId31" Type="http://schemas.openxmlformats.org/officeDocument/2006/relationships/image" Target="../media/image46.png"/><Relationship Id="rId32" Type="http://schemas.openxmlformats.org/officeDocument/2006/relationships/image" Target="../media/image47.png"/><Relationship Id="rId10" Type="http://schemas.openxmlformats.org/officeDocument/2006/relationships/image" Target="../media/image1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microsoft.com/office/2007/relationships/hdphoto" Target="../media/hdphoto1.wdp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9550973" y="14586055"/>
            <a:ext cx="28543104" cy="10419699"/>
          </a:xfrm>
          <a:prstGeom prst="cloud">
            <a:avLst/>
          </a:prstGeom>
          <a:solidFill>
            <a:srgbClr val="CFE2F3"/>
          </a:solidFill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endParaRPr sz="2700" dirty="0"/>
          </a:p>
        </p:txBody>
      </p:sp>
      <p:sp>
        <p:nvSpPr>
          <p:cNvPr id="66" name="Shape 66"/>
          <p:cNvSpPr txBox="1"/>
          <p:nvPr/>
        </p:nvSpPr>
        <p:spPr>
          <a:xfrm>
            <a:off x="12631545" y="19318301"/>
            <a:ext cx="4734298" cy="588602"/>
          </a:xfrm>
          <a:prstGeom prst="rect">
            <a:avLst/>
          </a:prstGeom>
          <a:noFill/>
          <a:ln>
            <a:noFill/>
          </a:ln>
        </p:spPr>
        <p:txBody>
          <a:bodyPr lIns="91419" tIns="91419" rIns="91419" bIns="91419" anchor="t" anchorCtr="0">
            <a:noAutofit/>
          </a:bodyPr>
          <a:lstStyle/>
          <a:p>
            <a:r>
              <a:rPr lang="en" sz="2200" dirty="0"/>
              <a:t>System images and code versions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32323171" y="17090902"/>
            <a:ext cx="2067302" cy="588602"/>
          </a:xfrm>
          <a:prstGeom prst="rect">
            <a:avLst/>
          </a:prstGeom>
          <a:noFill/>
          <a:ln>
            <a:noFill/>
          </a:ln>
        </p:spPr>
        <p:txBody>
          <a:bodyPr lIns="91419" tIns="91419" rIns="91419" bIns="91419" anchor="t" anchorCtr="0">
            <a:noAutofit/>
          </a:bodyPr>
          <a:lstStyle/>
          <a:p>
            <a:r>
              <a:rPr lang="en" sz="2200" dirty="0"/>
              <a:t>Cloud storage</a:t>
            </a:r>
          </a:p>
        </p:txBody>
      </p:sp>
      <p:sp>
        <p:nvSpPr>
          <p:cNvPr id="61" name="Shape 61"/>
          <p:cNvSpPr/>
          <p:nvPr/>
        </p:nvSpPr>
        <p:spPr>
          <a:xfrm>
            <a:off x="13294738" y="19906899"/>
            <a:ext cx="4425302" cy="2912397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5370" y="20591581"/>
            <a:ext cx="1857245" cy="1543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99714" y="20158192"/>
            <a:ext cx="2409826" cy="240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32956" y="24268762"/>
            <a:ext cx="4425278" cy="35745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Shape 77"/>
          <p:cNvCxnSpPr>
            <a:endCxn id="62" idx="3"/>
          </p:cNvCxnSpPr>
          <p:nvPr/>
        </p:nvCxnSpPr>
        <p:spPr>
          <a:xfrm flipH="1">
            <a:off x="24158227" y="20819085"/>
            <a:ext cx="4172822" cy="5236941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78" name="Shape 78"/>
          <p:cNvCxnSpPr>
            <a:stCxn id="62" idx="2"/>
            <a:endCxn id="79" idx="0"/>
          </p:cNvCxnSpPr>
          <p:nvPr/>
        </p:nvCxnSpPr>
        <p:spPr>
          <a:xfrm flipH="1">
            <a:off x="20116491" y="27843283"/>
            <a:ext cx="1829102" cy="428403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0" name="Shape 80"/>
          <p:cNvCxnSpPr>
            <a:stCxn id="62" idx="2"/>
            <a:endCxn id="81" idx="0"/>
          </p:cNvCxnSpPr>
          <p:nvPr/>
        </p:nvCxnSpPr>
        <p:spPr>
          <a:xfrm>
            <a:off x="21945591" y="27843283"/>
            <a:ext cx="1401302" cy="464102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2" name="Shape 82"/>
          <p:cNvSpPr txBox="1"/>
          <p:nvPr/>
        </p:nvSpPr>
        <p:spPr>
          <a:xfrm>
            <a:off x="9550977" y="27813955"/>
            <a:ext cx="7187098" cy="37958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19" tIns="91419" rIns="91419" bIns="91419" anchor="t" anchorCtr="0">
            <a:noAutofit/>
          </a:bodyPr>
          <a:lstStyle/>
          <a:p>
            <a:r>
              <a:rPr lang="en" sz="2700"/>
              <a:t>Publications contain links to: </a:t>
            </a:r>
          </a:p>
          <a:p>
            <a:pPr marL="457170" indent="-387325">
              <a:buSzPct val="100000"/>
              <a:buChar char="●"/>
            </a:pPr>
            <a:r>
              <a:rPr lang="en" sz="2700"/>
              <a:t>Source code in git</a:t>
            </a:r>
          </a:p>
          <a:p>
            <a:pPr marL="457170" indent="-387325">
              <a:buSzPct val="100000"/>
              <a:buChar char="●"/>
            </a:pPr>
            <a:r>
              <a:rPr lang="en" sz="2700"/>
              <a:t>Images in docker</a:t>
            </a:r>
          </a:p>
          <a:p>
            <a:pPr marL="457170" indent="-387325">
              <a:buSzPct val="100000"/>
              <a:buChar char="●"/>
            </a:pPr>
            <a:r>
              <a:rPr lang="en" sz="2700"/>
              <a:t>Datasets in cloud storage</a:t>
            </a:r>
          </a:p>
          <a:p>
            <a:endParaRPr sz="2700"/>
          </a:p>
          <a:p>
            <a:r>
              <a:rPr lang="en" sz="2700"/>
              <a:t>Experiments can be re-executed:</a:t>
            </a:r>
          </a:p>
          <a:p>
            <a:pPr marL="457170" indent="-387325">
              <a:buSzPct val="100000"/>
              <a:buChar char="●"/>
            </a:pPr>
            <a:r>
              <a:rPr lang="en" sz="2700"/>
              <a:t>Ansible playbooks contain orchestration logic of containers.</a:t>
            </a:r>
          </a:p>
          <a:p>
            <a:pPr marL="457170" indent="-387325">
              <a:buSzPct val="100000"/>
              <a:buChar char="●"/>
            </a:pPr>
            <a:r>
              <a:rPr lang="en" sz="2700"/>
              <a:t>Output can be compared with previous results.</a:t>
            </a:r>
          </a:p>
        </p:txBody>
      </p:sp>
      <p:grpSp>
        <p:nvGrpSpPr>
          <p:cNvPr id="83" name="Shape 83"/>
          <p:cNvGrpSpPr/>
          <p:nvPr/>
        </p:nvGrpSpPr>
        <p:grpSpPr>
          <a:xfrm>
            <a:off x="19075239" y="18249597"/>
            <a:ext cx="3458966" cy="4651821"/>
            <a:chOff x="13230337" y="5602346"/>
            <a:chExt cx="3458966" cy="4651820"/>
          </a:xfrm>
        </p:grpSpPr>
        <p:sp>
          <p:nvSpPr>
            <p:cNvPr id="74" name="Shape 74"/>
            <p:cNvSpPr/>
            <p:nvPr/>
          </p:nvSpPr>
          <p:spPr>
            <a:xfrm rot="18538951">
              <a:off x="12633910" y="6198773"/>
              <a:ext cx="4651820" cy="3458966"/>
            </a:xfrm>
            <a:prstGeom prst="ellipse">
              <a:avLst/>
            </a:prstGeom>
            <a:noFill/>
            <a:ln w="762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pic>
          <p:nvPicPr>
            <p:cNvPr id="84" name="Shape 8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903590" y="5882044"/>
              <a:ext cx="1607100" cy="16125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5" name="Shape 85"/>
          <p:cNvCxnSpPr>
            <a:stCxn id="62" idx="0"/>
          </p:cNvCxnSpPr>
          <p:nvPr/>
        </p:nvCxnSpPr>
        <p:spPr>
          <a:xfrm flipH="1" flipV="1">
            <a:off x="21554484" y="22224611"/>
            <a:ext cx="391109" cy="2044154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86" name="Shape 86"/>
          <p:cNvGrpSpPr/>
          <p:nvPr/>
        </p:nvGrpSpPr>
        <p:grpSpPr>
          <a:xfrm>
            <a:off x="18095381" y="28271626"/>
            <a:ext cx="3459101" cy="3933395"/>
            <a:chOff x="5179150" y="18186550"/>
            <a:chExt cx="4782388" cy="5438124"/>
          </a:xfrm>
        </p:grpSpPr>
        <p:pic>
          <p:nvPicPr>
            <p:cNvPr id="79" name="Shape 7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985712" y="18186550"/>
              <a:ext cx="3975825" cy="515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Shape 8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179150" y="21886475"/>
              <a:ext cx="1747883" cy="1738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" name="Shape 88"/>
          <p:cNvGrpSpPr/>
          <p:nvPr/>
        </p:nvGrpSpPr>
        <p:grpSpPr>
          <a:xfrm>
            <a:off x="21724495" y="28307335"/>
            <a:ext cx="2960530" cy="3473843"/>
            <a:chOff x="10370125" y="18186550"/>
            <a:chExt cx="4397698" cy="5160199"/>
          </a:xfrm>
        </p:grpSpPr>
        <p:pic>
          <p:nvPicPr>
            <p:cNvPr id="81" name="Shape 8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0791999" y="18186550"/>
              <a:ext cx="3975824" cy="515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Shape 8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370125" y="22343673"/>
              <a:ext cx="2409824" cy="10030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1" name="Shape 91"/>
          <p:cNvGrpSpPr/>
          <p:nvPr/>
        </p:nvGrpSpPr>
        <p:grpSpPr>
          <a:xfrm>
            <a:off x="23842166" y="20230755"/>
            <a:ext cx="2452397" cy="2046982"/>
            <a:chOff x="16750775" y="9814953"/>
            <a:chExt cx="2896549" cy="2419696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11">
              <a:alphaModFix/>
            </a:blip>
            <a:srcRect l="13043" t="4643" r="43112"/>
            <a:stretch/>
          </p:blipFill>
          <p:spPr>
            <a:xfrm>
              <a:off x="17237500" y="9814953"/>
              <a:ext cx="2409824" cy="21800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Shape 9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6750775" y="11524600"/>
              <a:ext cx="988675" cy="71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" name="Shape 93"/>
          <p:cNvSpPr/>
          <p:nvPr/>
        </p:nvSpPr>
        <p:spPr>
          <a:xfrm>
            <a:off x="15086777" y="16534410"/>
            <a:ext cx="3741163" cy="2458848"/>
          </a:xfrm>
          <a:prstGeom prst="wedgeRoundRectCallout">
            <a:avLst>
              <a:gd name="adj1" fmla="val 29391"/>
              <a:gd name="adj2" fmla="val 142292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pPr>
              <a:buClr>
                <a:schemeClr val="dk1"/>
              </a:buClr>
              <a:buSzPct val="47826"/>
            </a:pPr>
            <a:r>
              <a:rPr lang="en" sz="2200" dirty="0">
                <a:solidFill>
                  <a:schemeClr val="dk1"/>
                </a:solidFill>
              </a:rPr>
              <a:t>Triggered by execute command Ansible pulls images</a:t>
            </a:r>
            <a:r>
              <a:rPr lang="en-US" sz="2200" dirty="0">
                <a:solidFill>
                  <a:schemeClr val="dk1"/>
                </a:solidFill>
              </a:rPr>
              <a:t>, datasets from cloud storage, </a:t>
            </a:r>
            <a:r>
              <a:rPr lang="en" sz="2200" dirty="0">
                <a:solidFill>
                  <a:schemeClr val="dk1"/>
                </a:solidFill>
              </a:rPr>
              <a:t>and deploys </a:t>
            </a:r>
            <a:r>
              <a:rPr lang="en-US" sz="2200" dirty="0">
                <a:solidFill>
                  <a:schemeClr val="dk1"/>
                </a:solidFill>
              </a:rPr>
              <a:t>an experiment </a:t>
            </a:r>
            <a:r>
              <a:rPr lang="en" sz="2200" dirty="0">
                <a:solidFill>
                  <a:schemeClr val="dk1"/>
                </a:solidFill>
              </a:rPr>
              <a:t>on cluster and configues it.</a:t>
            </a:r>
          </a:p>
          <a:p>
            <a:endParaRPr dirty="0"/>
          </a:p>
        </p:txBody>
      </p:sp>
      <p:sp>
        <p:nvSpPr>
          <p:cNvPr id="94" name="Shape 94"/>
          <p:cNvSpPr/>
          <p:nvPr/>
        </p:nvSpPr>
        <p:spPr>
          <a:xfrm>
            <a:off x="12109879" y="23529379"/>
            <a:ext cx="4123800" cy="3574496"/>
          </a:xfrm>
          <a:prstGeom prst="wedgeRoundRectCallout">
            <a:avLst>
              <a:gd name="adj1" fmla="val 67424"/>
              <a:gd name="adj2" fmla="val -38747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pPr marL="457170" indent="-374627">
              <a:buClr>
                <a:schemeClr val="dk1"/>
              </a:buClr>
              <a:buSzPct val="1000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User pulls or pushes code versions and system images to </a:t>
            </a:r>
          </a:p>
          <a:p>
            <a:pPr marL="457170" indent="-374627">
              <a:buClr>
                <a:schemeClr val="dk1"/>
              </a:buClr>
              <a:buSzPct val="1000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access / adapt / improve community artifacts (applications, workflows, jupyter notebooks, and Ansible playbook roles)</a:t>
            </a:r>
          </a:p>
        </p:txBody>
      </p:sp>
      <p:sp>
        <p:nvSpPr>
          <p:cNvPr id="95" name="Shape 95"/>
          <p:cNvSpPr/>
          <p:nvPr/>
        </p:nvSpPr>
        <p:spPr>
          <a:xfrm>
            <a:off x="25531778" y="24032422"/>
            <a:ext cx="3059698" cy="2419802"/>
          </a:xfrm>
          <a:prstGeom prst="wedgeRoundRectCallout">
            <a:avLst>
              <a:gd name="adj1" fmla="val -171453"/>
              <a:gd name="adj2" fmla="val -94744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chemeClr val="dk1"/>
                </a:solidFill>
              </a:rPr>
              <a:t>User executes experiment or simulation using Ansible playbooks  that are available in github.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9436885" y="16677744"/>
            <a:ext cx="3353098" cy="1811398"/>
          </a:xfrm>
          <a:prstGeom prst="rect">
            <a:avLst/>
          </a:prstGeom>
          <a:noFill/>
          <a:ln>
            <a:noFill/>
          </a:ln>
        </p:spPr>
        <p:txBody>
          <a:bodyPr lIns="91419" tIns="91419" rIns="91419" bIns="91419" anchor="t" anchorCtr="0">
            <a:noAutofit/>
          </a:bodyPr>
          <a:lstStyle/>
          <a:p>
            <a:r>
              <a:rPr lang="en" sz="2200" dirty="0"/>
              <a:t>Cluster configuration management, orchestration, and deployment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3736780" y="18433565"/>
            <a:ext cx="3763800" cy="1261498"/>
          </a:xfrm>
          <a:prstGeom prst="rect">
            <a:avLst/>
          </a:prstGeom>
          <a:noFill/>
          <a:ln>
            <a:noFill/>
          </a:ln>
        </p:spPr>
        <p:txBody>
          <a:bodyPr lIns="91419" tIns="91419" rIns="91419" bIns="91419" anchor="t" anchorCtr="0">
            <a:noAutofit/>
          </a:bodyPr>
          <a:lstStyle/>
          <a:p>
            <a:r>
              <a:rPr lang="en" sz="2200" dirty="0"/>
              <a:t>Immutable &amp; versioned </a:t>
            </a:r>
            <a:r>
              <a:rPr lang="en-US" sz="2200" dirty="0"/>
              <a:t>inputs and output </a:t>
            </a:r>
            <a:r>
              <a:rPr lang="en" sz="2200" dirty="0"/>
              <a:t>result</a:t>
            </a:r>
            <a:r>
              <a:rPr lang="en-US" sz="2200" dirty="0"/>
              <a:t>s</a:t>
            </a:r>
            <a:r>
              <a:rPr lang="en" sz="2200" dirty="0"/>
              <a:t> containing all information to re-execute it.</a:t>
            </a:r>
          </a:p>
        </p:txBody>
      </p:sp>
      <p:sp>
        <p:nvSpPr>
          <p:cNvPr id="99" name="Shape 99"/>
          <p:cNvSpPr/>
          <p:nvPr/>
        </p:nvSpPr>
        <p:spPr>
          <a:xfrm>
            <a:off x="26828823" y="16430179"/>
            <a:ext cx="3459302" cy="1261498"/>
          </a:xfrm>
          <a:prstGeom prst="wedgeRoundRectCallout">
            <a:avLst>
              <a:gd name="adj1" fmla="val -25752"/>
              <a:gd name="adj2" fmla="val 192773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chemeClr val="dk1"/>
                </a:solidFill>
              </a:rPr>
              <a:t>Result stored in the cloud (access public or restricted).</a:t>
            </a:r>
          </a:p>
        </p:txBody>
      </p:sp>
      <p:sp>
        <p:nvSpPr>
          <p:cNvPr id="100" name="Shape 100"/>
          <p:cNvSpPr/>
          <p:nvPr/>
        </p:nvSpPr>
        <p:spPr>
          <a:xfrm>
            <a:off x="30418747" y="23360355"/>
            <a:ext cx="3459302" cy="1261498"/>
          </a:xfrm>
          <a:prstGeom prst="wedgeRoundRectCallout">
            <a:avLst>
              <a:gd name="adj1" fmla="val -129266"/>
              <a:gd name="adj2" fmla="val -137848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chemeClr val="dk1"/>
                </a:solidFill>
              </a:rPr>
              <a:t>Users refers to data sets, results, and stores and shares analysis.</a:t>
            </a:r>
          </a:p>
        </p:txBody>
      </p:sp>
      <p:sp>
        <p:nvSpPr>
          <p:cNvPr id="101" name="Shape 101"/>
          <p:cNvSpPr/>
          <p:nvPr/>
        </p:nvSpPr>
        <p:spPr>
          <a:xfrm>
            <a:off x="26056023" y="26907200"/>
            <a:ext cx="3459302" cy="2286899"/>
          </a:xfrm>
          <a:prstGeom prst="wedgeRoundRectCallout">
            <a:avLst>
              <a:gd name="adj1" fmla="val -114434"/>
              <a:gd name="adj2" fmla="val 57971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chemeClr val="dk1"/>
                </a:solidFill>
              </a:rPr>
              <a:t>Publications contain links to jupyter notebooks and results so that reviewers and readers can re-execute them.</a:t>
            </a:r>
          </a:p>
        </p:txBody>
      </p:sp>
      <p:sp>
        <p:nvSpPr>
          <p:cNvPr id="102" name="Shape 102"/>
          <p:cNvSpPr/>
          <p:nvPr/>
        </p:nvSpPr>
        <p:spPr>
          <a:xfrm>
            <a:off x="15675375" y="27414989"/>
            <a:ext cx="3459302" cy="1565696"/>
          </a:xfrm>
          <a:prstGeom prst="wedgeRoundRectCallout">
            <a:avLst>
              <a:gd name="adj1" fmla="val 68647"/>
              <a:gd name="adj2" fmla="val 92508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chemeClr val="dk1"/>
                </a:solidFill>
              </a:rPr>
              <a:t>Jupyter notebooks contain analysis recipe with links to result. </a:t>
            </a:r>
          </a:p>
        </p:txBody>
      </p:sp>
      <p:sp>
        <p:nvSpPr>
          <p:cNvPr id="103" name="Shape 103"/>
          <p:cNvSpPr/>
          <p:nvPr/>
        </p:nvSpPr>
        <p:spPr>
          <a:xfrm>
            <a:off x="28303327" y="23696803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rgbClr val="7F6000"/>
                </a:solidFill>
              </a:rPr>
              <a:t>2</a:t>
            </a:r>
          </a:p>
        </p:txBody>
      </p:sp>
      <p:sp>
        <p:nvSpPr>
          <p:cNvPr id="104" name="Shape 104"/>
          <p:cNvSpPr/>
          <p:nvPr/>
        </p:nvSpPr>
        <p:spPr>
          <a:xfrm>
            <a:off x="14760214" y="16035005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 dirty="0">
                <a:solidFill>
                  <a:srgbClr val="7F6000"/>
                </a:solidFill>
              </a:rPr>
              <a:t>3</a:t>
            </a:r>
          </a:p>
        </p:txBody>
      </p:sp>
      <p:sp>
        <p:nvSpPr>
          <p:cNvPr id="105" name="Shape 105"/>
          <p:cNvSpPr/>
          <p:nvPr/>
        </p:nvSpPr>
        <p:spPr>
          <a:xfrm>
            <a:off x="12077527" y="23145955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rgbClr val="7F6000"/>
                </a:solidFill>
              </a:rPr>
              <a:t>1</a:t>
            </a:r>
          </a:p>
        </p:txBody>
      </p:sp>
      <p:sp>
        <p:nvSpPr>
          <p:cNvPr id="107" name="Shape 107"/>
          <p:cNvSpPr/>
          <p:nvPr/>
        </p:nvSpPr>
        <p:spPr>
          <a:xfrm>
            <a:off x="26537479" y="16051926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rgbClr val="7F6000"/>
                </a:solidFill>
              </a:rPr>
              <a:t>5</a:t>
            </a:r>
          </a:p>
        </p:txBody>
      </p:sp>
      <p:sp>
        <p:nvSpPr>
          <p:cNvPr id="108" name="Shape 108"/>
          <p:cNvSpPr/>
          <p:nvPr/>
        </p:nvSpPr>
        <p:spPr>
          <a:xfrm>
            <a:off x="33582626" y="23027977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rgbClr val="7F6000"/>
                </a:solidFill>
              </a:rPr>
              <a:t>6</a:t>
            </a:r>
          </a:p>
        </p:txBody>
      </p:sp>
      <p:sp>
        <p:nvSpPr>
          <p:cNvPr id="109" name="Shape 109"/>
          <p:cNvSpPr/>
          <p:nvPr/>
        </p:nvSpPr>
        <p:spPr>
          <a:xfrm>
            <a:off x="18827954" y="27156502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rgbClr val="7F6000"/>
                </a:solidFill>
              </a:rPr>
              <a:t>7</a:t>
            </a:r>
          </a:p>
        </p:txBody>
      </p:sp>
      <p:sp>
        <p:nvSpPr>
          <p:cNvPr id="110" name="Shape 110"/>
          <p:cNvSpPr/>
          <p:nvPr/>
        </p:nvSpPr>
        <p:spPr>
          <a:xfrm>
            <a:off x="29243705" y="26609430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rgbClr val="7F6000"/>
                </a:solidFill>
              </a:rPr>
              <a:t>8</a:t>
            </a:r>
          </a:p>
        </p:txBody>
      </p:sp>
      <p:sp>
        <p:nvSpPr>
          <p:cNvPr id="98" name="Shape 98"/>
          <p:cNvSpPr/>
          <p:nvPr/>
        </p:nvSpPr>
        <p:spPr>
          <a:xfrm>
            <a:off x="22403064" y="16051926"/>
            <a:ext cx="3459302" cy="1261498"/>
          </a:xfrm>
          <a:prstGeom prst="wedgeRoundRectCallout">
            <a:avLst>
              <a:gd name="adj1" fmla="val -25262"/>
              <a:gd name="adj2" fmla="val 240690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 dirty="0">
                <a:solidFill>
                  <a:schemeClr val="dk1"/>
                </a:solidFill>
              </a:rPr>
              <a:t>Experiment or simulation produces output.</a:t>
            </a:r>
          </a:p>
        </p:txBody>
      </p:sp>
      <p:sp>
        <p:nvSpPr>
          <p:cNvPr id="106" name="Shape 106"/>
          <p:cNvSpPr/>
          <p:nvPr/>
        </p:nvSpPr>
        <p:spPr>
          <a:xfrm>
            <a:off x="21724505" y="15699875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 dirty="0">
                <a:solidFill>
                  <a:srgbClr val="7F6000"/>
                </a:solidFill>
              </a:rPr>
              <a:t>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243700" y="20360439"/>
            <a:ext cx="4951310" cy="574355"/>
          </a:xfrm>
          <a:prstGeom prst="rect">
            <a:avLst/>
          </a:prstGeom>
        </p:spPr>
      </p:pic>
      <p:sp>
        <p:nvSpPr>
          <p:cNvPr id="128" name="Shape 74"/>
          <p:cNvSpPr/>
          <p:nvPr/>
        </p:nvSpPr>
        <p:spPr>
          <a:xfrm>
            <a:off x="28303325" y="17679501"/>
            <a:ext cx="7471997" cy="4071962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243700" y="18610813"/>
            <a:ext cx="3639979" cy="91227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2712439" y="18600758"/>
            <a:ext cx="2331230" cy="1881914"/>
            <a:chOff x="28891924" y="13258473"/>
            <a:chExt cx="4515726" cy="338205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15"/>
            <a:srcRect l="6931" t="71147" r="39891"/>
            <a:stretch/>
          </p:blipFill>
          <p:spPr>
            <a:xfrm>
              <a:off x="28891924" y="15126723"/>
              <a:ext cx="4515726" cy="151380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0140137" y="13258473"/>
              <a:ext cx="2019300" cy="1917700"/>
            </a:xfrm>
            <a:prstGeom prst="rect">
              <a:avLst/>
            </a:prstGeom>
          </p:spPr>
        </p:pic>
      </p:grpSp>
      <p:cxnSp>
        <p:nvCxnSpPr>
          <p:cNvPr id="60" name="Shape 60"/>
          <p:cNvCxnSpPr>
            <a:endCxn id="62" idx="1"/>
          </p:cNvCxnSpPr>
          <p:nvPr/>
        </p:nvCxnSpPr>
        <p:spPr>
          <a:xfrm>
            <a:off x="16738078" y="22819303"/>
            <a:ext cx="2994878" cy="3236723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8" name="Shape 73"/>
          <p:cNvCxnSpPr>
            <a:stCxn id="61" idx="6"/>
            <a:endCxn id="74" idx="1"/>
          </p:cNvCxnSpPr>
          <p:nvPr/>
        </p:nvCxnSpPr>
        <p:spPr>
          <a:xfrm flipV="1">
            <a:off x="17720040" y="21084649"/>
            <a:ext cx="1099421" cy="278458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65" name="Picture 4" descr="Chameleon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1292" y="20627603"/>
            <a:ext cx="2670898" cy="76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loudLab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1290" y="21558646"/>
            <a:ext cx="2217974" cy="38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9939522" y="20097955"/>
            <a:ext cx="2225923" cy="754049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sz="4300" dirty="0" err="1"/>
              <a:t>PRObE</a:t>
            </a:r>
            <a:endParaRPr lang="en-US" sz="43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907002" y="30087817"/>
            <a:ext cx="2692402" cy="838202"/>
          </a:xfrm>
          <a:prstGeom prst="rect">
            <a:avLst/>
          </a:prstGeom>
        </p:spPr>
      </p:pic>
      <p:cxnSp>
        <p:nvCxnSpPr>
          <p:cNvPr id="76" name="Shape 76"/>
          <p:cNvCxnSpPr>
            <a:stCxn id="74" idx="5"/>
          </p:cNvCxnSpPr>
          <p:nvPr/>
        </p:nvCxnSpPr>
        <p:spPr>
          <a:xfrm flipV="1">
            <a:off x="22789985" y="19906902"/>
            <a:ext cx="5839906" cy="159469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3430881" y="31040314"/>
            <a:ext cx="1072718" cy="107271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 descr="Screen Shot 2016-07-17 at 8.18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8454" y="3284640"/>
            <a:ext cx="16996161" cy="1133853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412892" y="12537187"/>
            <a:ext cx="42560640" cy="12748685"/>
            <a:chOff x="148549" y="1623925"/>
            <a:chExt cx="8866800" cy="2655976"/>
          </a:xfrm>
        </p:grpSpPr>
        <p:sp>
          <p:nvSpPr>
            <p:cNvPr id="5" name="Shape 68"/>
            <p:cNvSpPr/>
            <p:nvPr/>
          </p:nvSpPr>
          <p:spPr>
            <a:xfrm>
              <a:off x="148549" y="16239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700" b="1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Code</a:t>
              </a:r>
            </a:p>
          </p:txBody>
        </p:sp>
        <p:sp>
          <p:nvSpPr>
            <p:cNvPr id="6" name="Shape 69"/>
            <p:cNvSpPr/>
            <p:nvPr/>
          </p:nvSpPr>
          <p:spPr>
            <a:xfrm>
              <a:off x="1685003" y="16239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2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Package</a:t>
              </a:r>
            </a:p>
          </p:txBody>
        </p:sp>
        <p:sp>
          <p:nvSpPr>
            <p:cNvPr id="7" name="Shape 70"/>
            <p:cNvSpPr/>
            <p:nvPr/>
          </p:nvSpPr>
          <p:spPr>
            <a:xfrm>
              <a:off x="3221456" y="2285612"/>
              <a:ext cx="1128899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-US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Execute</a:t>
              </a:r>
              <a:endParaRPr lang="en-US" sz="6700" b="1" dirty="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8" name="Shape 71"/>
            <p:cNvSpPr/>
            <p:nvPr/>
          </p:nvSpPr>
          <p:spPr>
            <a:xfrm>
              <a:off x="1685003" y="3095801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700" b="1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Input Data</a:t>
              </a:r>
            </a:p>
          </p:txBody>
        </p:sp>
        <p:sp>
          <p:nvSpPr>
            <p:cNvPr id="9" name="Shape 72"/>
            <p:cNvSpPr/>
            <p:nvPr/>
          </p:nvSpPr>
          <p:spPr>
            <a:xfrm>
              <a:off x="4757909" y="2285612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Data</a:t>
              </a:r>
              <a:r>
                <a:rPr lang="en-US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 and</a:t>
              </a:r>
            </a:p>
            <a:p>
              <a:pPr algn="ctr" defTabSz="4388419">
                <a:defRPr/>
              </a:pPr>
              <a:r>
                <a:rPr lang="en-US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Metrics</a:t>
              </a:r>
              <a:endParaRPr lang="en" sz="6700" b="1" dirty="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" name="Shape 73"/>
            <p:cNvSpPr/>
            <p:nvPr/>
          </p:nvSpPr>
          <p:spPr>
            <a:xfrm>
              <a:off x="6350055" y="22856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5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Analyze/</a:t>
              </a:r>
            </a:p>
            <a:p>
              <a:pPr algn="ctr" defTabSz="4388419">
                <a:defRPr/>
              </a:pPr>
              <a:r>
                <a:rPr lang="en" sz="5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Visualize</a:t>
              </a:r>
            </a:p>
          </p:txBody>
        </p:sp>
        <p:sp>
          <p:nvSpPr>
            <p:cNvPr id="11" name="Shape 74"/>
            <p:cNvSpPr/>
            <p:nvPr/>
          </p:nvSpPr>
          <p:spPr>
            <a:xfrm>
              <a:off x="7886449" y="2285679"/>
              <a:ext cx="1128900" cy="1184099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4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Manuscript</a:t>
              </a:r>
            </a:p>
          </p:txBody>
        </p:sp>
        <p:cxnSp>
          <p:nvCxnSpPr>
            <p:cNvPr id="12" name="Shape 75"/>
            <p:cNvCxnSpPr>
              <a:stCxn id="5" idx="6"/>
              <a:endCxn id="6" idx="2"/>
            </p:cNvCxnSpPr>
            <p:nvPr/>
          </p:nvCxnSpPr>
          <p:spPr>
            <a:xfrm>
              <a:off x="1277449" y="2215975"/>
              <a:ext cx="407700" cy="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3" name="Shape 76"/>
            <p:cNvCxnSpPr>
              <a:stCxn id="6" idx="6"/>
              <a:endCxn id="7" idx="1"/>
            </p:cNvCxnSpPr>
            <p:nvPr/>
          </p:nvCxnSpPr>
          <p:spPr>
            <a:xfrm>
              <a:off x="2813903" y="2215975"/>
              <a:ext cx="573000" cy="24300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4" name="Shape 77"/>
            <p:cNvCxnSpPr>
              <a:stCxn id="8" idx="6"/>
              <a:endCxn id="7" idx="3"/>
            </p:cNvCxnSpPr>
            <p:nvPr/>
          </p:nvCxnSpPr>
          <p:spPr>
            <a:xfrm rot="10800000" flipH="1">
              <a:off x="2813903" y="3296351"/>
              <a:ext cx="573000" cy="39150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5" name="Shape 78"/>
            <p:cNvCxnSpPr>
              <a:stCxn id="7" idx="6"/>
              <a:endCxn id="9" idx="2"/>
            </p:cNvCxnSpPr>
            <p:nvPr/>
          </p:nvCxnSpPr>
          <p:spPr>
            <a:xfrm>
              <a:off x="4350356" y="2877662"/>
              <a:ext cx="407700" cy="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6" name="Shape 79"/>
            <p:cNvCxnSpPr>
              <a:stCxn id="9" idx="6"/>
              <a:endCxn id="10" idx="2"/>
            </p:cNvCxnSpPr>
            <p:nvPr/>
          </p:nvCxnSpPr>
          <p:spPr>
            <a:xfrm>
              <a:off x="5886809" y="2877662"/>
              <a:ext cx="463200" cy="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7" name="Shape 80"/>
            <p:cNvCxnSpPr>
              <a:stCxn id="10" idx="6"/>
              <a:endCxn id="11" idx="2"/>
            </p:cNvCxnSpPr>
            <p:nvPr/>
          </p:nvCxnSpPr>
          <p:spPr>
            <a:xfrm>
              <a:off x="7478955" y="2877675"/>
              <a:ext cx="407400" cy="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cxnSp>
        <p:nvCxnSpPr>
          <p:cNvPr id="18" name="Shape 79"/>
          <p:cNvCxnSpPr>
            <a:stCxn id="10" idx="0"/>
            <a:endCxn id="7" idx="7"/>
          </p:cNvCxnSpPr>
          <p:nvPr/>
        </p:nvCxnSpPr>
        <p:spPr>
          <a:xfrm rot="16200000" flipH="1" flipV="1">
            <a:off x="25922603" y="9578757"/>
            <a:ext cx="832291" cy="13101470"/>
          </a:xfrm>
          <a:prstGeom prst="curvedConnector3">
            <a:avLst>
              <a:gd name="adj1" fmla="val -203506"/>
            </a:avLst>
          </a:prstGeom>
          <a:noFill/>
          <a:ln w="1270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" name="Shape 79"/>
          <p:cNvCxnSpPr>
            <a:stCxn id="10" idx="0"/>
            <a:endCxn id="8" idx="7"/>
          </p:cNvCxnSpPr>
          <p:nvPr/>
        </p:nvCxnSpPr>
        <p:spPr>
          <a:xfrm rot="16200000" flipH="1" flipV="1">
            <a:off x="20290659" y="7835721"/>
            <a:ext cx="4721198" cy="20476445"/>
          </a:xfrm>
          <a:prstGeom prst="curvedConnector3">
            <a:avLst>
              <a:gd name="adj1" fmla="val -63947"/>
            </a:avLst>
          </a:prstGeom>
          <a:noFill/>
          <a:ln w="1270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79"/>
          <p:cNvCxnSpPr>
            <a:stCxn id="10" idx="0"/>
            <a:endCxn id="5" idx="7"/>
          </p:cNvCxnSpPr>
          <p:nvPr/>
        </p:nvCxnSpPr>
        <p:spPr>
          <a:xfrm rot="16200000" flipV="1">
            <a:off x="17791875" y="615734"/>
            <a:ext cx="2343806" cy="27851424"/>
          </a:xfrm>
          <a:prstGeom prst="curvedConnector3">
            <a:avLst>
              <a:gd name="adj1" fmla="val 182329"/>
            </a:avLst>
          </a:prstGeom>
          <a:noFill/>
          <a:ln w="1270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449162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hape 79"/>
          <p:cNvCxnSpPr/>
          <p:nvPr/>
        </p:nvCxnSpPr>
        <p:spPr>
          <a:xfrm rot="16200000" flipH="1" flipV="1">
            <a:off x="26539244" y="3198833"/>
            <a:ext cx="832291" cy="13101470"/>
          </a:xfrm>
          <a:prstGeom prst="curvedConnector3">
            <a:avLst>
              <a:gd name="adj1" fmla="val -203506"/>
            </a:avLst>
          </a:prstGeom>
          <a:noFill/>
          <a:ln w="1270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5" name="Shape 79"/>
          <p:cNvCxnSpPr/>
          <p:nvPr/>
        </p:nvCxnSpPr>
        <p:spPr>
          <a:xfrm rot="16200000" flipH="1" flipV="1">
            <a:off x="20907301" y="1455797"/>
            <a:ext cx="4721198" cy="20476445"/>
          </a:xfrm>
          <a:prstGeom prst="curvedConnector3">
            <a:avLst>
              <a:gd name="adj1" fmla="val -63947"/>
            </a:avLst>
          </a:prstGeom>
          <a:noFill/>
          <a:ln w="1270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6" name="Shape 79"/>
          <p:cNvCxnSpPr/>
          <p:nvPr/>
        </p:nvCxnSpPr>
        <p:spPr>
          <a:xfrm rot="16200000" flipV="1">
            <a:off x="18408512" y="-5764190"/>
            <a:ext cx="2343806" cy="27851424"/>
          </a:xfrm>
          <a:prstGeom prst="curvedConnector3">
            <a:avLst>
              <a:gd name="adj1" fmla="val 182329"/>
            </a:avLst>
          </a:prstGeom>
          <a:noFill/>
          <a:ln w="1270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" name="Shape 66"/>
          <p:cNvSpPr/>
          <p:nvPr/>
        </p:nvSpPr>
        <p:spPr>
          <a:xfrm>
            <a:off x="245871" y="4207462"/>
            <a:ext cx="43580160" cy="15843346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Calibri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11467" y="6507495"/>
            <a:ext cx="42560640" cy="12748685"/>
            <a:chOff x="148549" y="1623925"/>
            <a:chExt cx="8866800" cy="2655976"/>
          </a:xfrm>
        </p:grpSpPr>
        <p:sp>
          <p:nvSpPr>
            <p:cNvPr id="25" name="Shape 68"/>
            <p:cNvSpPr/>
            <p:nvPr/>
          </p:nvSpPr>
          <p:spPr>
            <a:xfrm>
              <a:off x="148549" y="16239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7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Code</a:t>
              </a:r>
            </a:p>
          </p:txBody>
        </p:sp>
        <p:sp>
          <p:nvSpPr>
            <p:cNvPr id="26" name="Shape 69"/>
            <p:cNvSpPr/>
            <p:nvPr/>
          </p:nvSpPr>
          <p:spPr>
            <a:xfrm>
              <a:off x="1685003" y="16239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2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Package</a:t>
              </a:r>
            </a:p>
          </p:txBody>
        </p:sp>
        <p:sp>
          <p:nvSpPr>
            <p:cNvPr id="27" name="Shape 70"/>
            <p:cNvSpPr/>
            <p:nvPr/>
          </p:nvSpPr>
          <p:spPr>
            <a:xfrm>
              <a:off x="3221456" y="2285612"/>
              <a:ext cx="1128899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-US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Execute</a:t>
              </a:r>
              <a:endParaRPr lang="en" sz="6700" b="1" dirty="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28" name="Shape 71"/>
            <p:cNvSpPr/>
            <p:nvPr/>
          </p:nvSpPr>
          <p:spPr>
            <a:xfrm>
              <a:off x="1685003" y="3095801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700" b="1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Input Data</a:t>
              </a:r>
            </a:p>
          </p:txBody>
        </p:sp>
        <p:sp>
          <p:nvSpPr>
            <p:cNvPr id="29" name="Shape 72"/>
            <p:cNvSpPr/>
            <p:nvPr/>
          </p:nvSpPr>
          <p:spPr>
            <a:xfrm>
              <a:off x="4757909" y="2285612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Data</a:t>
              </a:r>
              <a:r>
                <a:rPr lang="en-US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 and</a:t>
              </a:r>
            </a:p>
            <a:p>
              <a:pPr algn="ctr" defTabSz="4388419">
                <a:defRPr/>
              </a:pPr>
              <a:r>
                <a:rPr lang="en-US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Metrics</a:t>
              </a:r>
              <a:endParaRPr lang="en" sz="6700" b="1" dirty="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30" name="Shape 73"/>
            <p:cNvSpPr/>
            <p:nvPr/>
          </p:nvSpPr>
          <p:spPr>
            <a:xfrm>
              <a:off x="6350055" y="22856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5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Analyze/</a:t>
              </a:r>
            </a:p>
            <a:p>
              <a:pPr algn="ctr" defTabSz="4388419">
                <a:defRPr/>
              </a:pPr>
              <a:r>
                <a:rPr lang="en" sz="5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Visualize</a:t>
              </a:r>
            </a:p>
          </p:txBody>
        </p:sp>
        <p:sp>
          <p:nvSpPr>
            <p:cNvPr id="31" name="Shape 74"/>
            <p:cNvSpPr/>
            <p:nvPr/>
          </p:nvSpPr>
          <p:spPr>
            <a:xfrm>
              <a:off x="7886449" y="2285679"/>
              <a:ext cx="1128900" cy="1184099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4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Manuscript</a:t>
              </a:r>
            </a:p>
          </p:txBody>
        </p:sp>
        <p:cxnSp>
          <p:nvCxnSpPr>
            <p:cNvPr id="32" name="Shape 75"/>
            <p:cNvCxnSpPr>
              <a:stCxn id="25" idx="6"/>
              <a:endCxn id="26" idx="2"/>
            </p:cNvCxnSpPr>
            <p:nvPr/>
          </p:nvCxnSpPr>
          <p:spPr>
            <a:xfrm>
              <a:off x="1277449" y="2215975"/>
              <a:ext cx="407700" cy="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" name="Shape 76"/>
            <p:cNvCxnSpPr>
              <a:stCxn id="26" idx="6"/>
              <a:endCxn id="27" idx="1"/>
            </p:cNvCxnSpPr>
            <p:nvPr/>
          </p:nvCxnSpPr>
          <p:spPr>
            <a:xfrm>
              <a:off x="2813903" y="2215975"/>
              <a:ext cx="573000" cy="24300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4" name="Shape 77"/>
            <p:cNvCxnSpPr>
              <a:stCxn id="28" idx="6"/>
              <a:endCxn id="27" idx="3"/>
            </p:cNvCxnSpPr>
            <p:nvPr/>
          </p:nvCxnSpPr>
          <p:spPr>
            <a:xfrm rot="10800000" flipH="1">
              <a:off x="2813903" y="3296351"/>
              <a:ext cx="573000" cy="39150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5" name="Shape 78"/>
            <p:cNvCxnSpPr>
              <a:stCxn id="27" idx="6"/>
              <a:endCxn id="29" idx="2"/>
            </p:cNvCxnSpPr>
            <p:nvPr/>
          </p:nvCxnSpPr>
          <p:spPr>
            <a:xfrm>
              <a:off x="4350356" y="2877662"/>
              <a:ext cx="407700" cy="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6" name="Shape 79"/>
            <p:cNvCxnSpPr>
              <a:stCxn id="29" idx="6"/>
              <a:endCxn id="30" idx="2"/>
            </p:cNvCxnSpPr>
            <p:nvPr/>
          </p:nvCxnSpPr>
          <p:spPr>
            <a:xfrm>
              <a:off x="5886809" y="2877662"/>
              <a:ext cx="463200" cy="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7" name="Shape 80"/>
            <p:cNvCxnSpPr>
              <a:stCxn id="30" idx="6"/>
              <a:endCxn id="31" idx="2"/>
            </p:cNvCxnSpPr>
            <p:nvPr/>
          </p:nvCxnSpPr>
          <p:spPr>
            <a:xfrm>
              <a:off x="7478955" y="2877675"/>
              <a:ext cx="407400" cy="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38" name="Shape 81"/>
          <p:cNvSpPr/>
          <p:nvPr/>
        </p:nvSpPr>
        <p:spPr>
          <a:xfrm>
            <a:off x="646911" y="5580135"/>
            <a:ext cx="5929920" cy="6945120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sp>
        <p:nvSpPr>
          <p:cNvPr id="39" name="Shape 82"/>
          <p:cNvSpPr/>
          <p:nvPr/>
        </p:nvSpPr>
        <p:spPr>
          <a:xfrm>
            <a:off x="8012631" y="5580855"/>
            <a:ext cx="6642720" cy="6945120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pic>
        <p:nvPicPr>
          <p:cNvPr id="40" name="Shape 83"/>
          <p:cNvPicPr preferRelativeResize="0"/>
          <p:nvPr/>
        </p:nvPicPr>
        <p:blipFill rotWithShape="1">
          <a:blip r:embed="rId2">
            <a:alphaModFix/>
          </a:blip>
          <a:srcRect l="6030" t="11670" r="56580" b="19024"/>
          <a:stretch/>
        </p:blipFill>
        <p:spPr>
          <a:xfrm>
            <a:off x="8086427" y="5580857"/>
            <a:ext cx="3000230" cy="223572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84"/>
          <p:cNvSpPr/>
          <p:nvPr/>
        </p:nvSpPr>
        <p:spPr>
          <a:xfrm>
            <a:off x="8012631" y="13263855"/>
            <a:ext cx="6642720" cy="6278400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pic>
        <p:nvPicPr>
          <p:cNvPr id="42" name="Shape 85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86431" y="13263862"/>
            <a:ext cx="2748960" cy="274895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86"/>
          <p:cNvSpPr/>
          <p:nvPr/>
        </p:nvSpPr>
        <p:spPr>
          <a:xfrm>
            <a:off x="15052431" y="9550455"/>
            <a:ext cx="6236640" cy="6033600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pic>
        <p:nvPicPr>
          <p:cNvPr id="44" name="Shape 87"/>
          <p:cNvPicPr preferRelativeResize="0"/>
          <p:nvPr/>
        </p:nvPicPr>
        <p:blipFill rotWithShape="1">
          <a:blip r:embed="rId5">
            <a:alphaModFix/>
          </a:blip>
          <a:srcRect l="14387" t="5689" r="15155" b="25765"/>
          <a:stretch/>
        </p:blipFill>
        <p:spPr>
          <a:xfrm>
            <a:off x="18547204" y="9719221"/>
            <a:ext cx="2750395" cy="2675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29871" y="9166337"/>
            <a:ext cx="3709920" cy="371005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89"/>
          <p:cNvSpPr/>
          <p:nvPr/>
        </p:nvSpPr>
        <p:spPr>
          <a:xfrm>
            <a:off x="22358031" y="9386295"/>
            <a:ext cx="6642720" cy="6278400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sp>
        <p:nvSpPr>
          <p:cNvPr id="47" name="Shape 91"/>
          <p:cNvSpPr/>
          <p:nvPr/>
        </p:nvSpPr>
        <p:spPr>
          <a:xfrm>
            <a:off x="30105711" y="9386295"/>
            <a:ext cx="6642720" cy="6278400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pic>
        <p:nvPicPr>
          <p:cNvPr id="48" name="Shape 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162592" y="9366991"/>
            <a:ext cx="2284675" cy="2407474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93"/>
          <p:cNvSpPr/>
          <p:nvPr/>
        </p:nvSpPr>
        <p:spPr>
          <a:xfrm>
            <a:off x="37082511" y="9386295"/>
            <a:ext cx="6642720" cy="6278400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pic>
        <p:nvPicPr>
          <p:cNvPr id="50" name="Shape 9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832914" y="13056888"/>
            <a:ext cx="2225021" cy="2227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9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223394" y="10336251"/>
            <a:ext cx="3156134" cy="1433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9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832907" y="4439833"/>
            <a:ext cx="3827280" cy="317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97" descr="@frictionlessdata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189551" y="9290535"/>
            <a:ext cx="3000240" cy="300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98" descr="@frictionlessdata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835391" y="13138215"/>
            <a:ext cx="3000240" cy="300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9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0439434" y="13138215"/>
            <a:ext cx="1842283" cy="2397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10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1467" y="5580850"/>
            <a:ext cx="2402755" cy="2402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10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114227" y="5580845"/>
            <a:ext cx="2402755" cy="2402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10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1134129" y="5580855"/>
            <a:ext cx="2402755" cy="2402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85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58031" y="9442227"/>
            <a:ext cx="2748960" cy="2748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544164" y="4710464"/>
            <a:ext cx="2288750" cy="2637432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408307" y="4786961"/>
            <a:ext cx="2545920" cy="235242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18"/>
          <a:srcRect r="73480"/>
          <a:stretch/>
        </p:blipFill>
        <p:spPr>
          <a:xfrm>
            <a:off x="8238347" y="9664239"/>
            <a:ext cx="2895782" cy="2637072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134131" y="9442222"/>
            <a:ext cx="3069346" cy="265681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91827" y="10025083"/>
            <a:ext cx="2122402" cy="191746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9033503" y="12876389"/>
            <a:ext cx="2255568" cy="2069328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22"/>
          <a:srcRect r="71369"/>
          <a:stretch/>
        </p:blipFill>
        <p:spPr>
          <a:xfrm>
            <a:off x="16408655" y="12876389"/>
            <a:ext cx="2138549" cy="2163322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23"/>
          <a:srcRect l="51186" r="26169" b="53017"/>
          <a:stretch/>
        </p:blipFill>
        <p:spPr>
          <a:xfrm>
            <a:off x="10595903" y="16213241"/>
            <a:ext cx="3464520" cy="2479877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4"/>
          <a:srcRect l="33394" r="33923" b="34986"/>
          <a:stretch/>
        </p:blipFill>
        <p:spPr>
          <a:xfrm>
            <a:off x="8307111" y="16046842"/>
            <a:ext cx="2288784" cy="28302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7345423" y="12971182"/>
            <a:ext cx="2429846" cy="24298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2287430" y="13138215"/>
            <a:ext cx="2819561" cy="231412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0" b="86328" l="11426" r="89844">
                        <a14:foregroundMark x1="34473" y1="86328" x2="34473" y2="863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43546" y="13196160"/>
            <a:ext cx="2621406" cy="2621406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7345423" y="9581398"/>
            <a:ext cx="6030152" cy="57263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2049930" y="9491762"/>
            <a:ext cx="2559932" cy="204794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1"/>
          <a:srcRect r="57171"/>
          <a:stretch/>
        </p:blipFill>
        <p:spPr>
          <a:xfrm>
            <a:off x="32497942" y="13568785"/>
            <a:ext cx="2016369" cy="1832243"/>
          </a:xfrm>
          <a:prstGeom prst="rect">
            <a:avLst/>
          </a:prstGeom>
        </p:spPr>
      </p:pic>
      <p:pic>
        <p:nvPicPr>
          <p:cNvPr id="60" name="Picture 59" descr="Screen Shot 2016-10-25 at 12.56.38 AM.png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22503"/>
          <a:stretch/>
        </p:blipFill>
        <p:spPr>
          <a:xfrm>
            <a:off x="27064951" y="15367589"/>
            <a:ext cx="17948829" cy="3085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98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8" grpId="0" animBg="1"/>
      <p:bldP spid="39" grpId="0" animBg="1"/>
      <p:bldP spid="41" grpId="0" animBg="1"/>
      <p:bldP spid="43" grpId="0" animBg="1"/>
      <p:bldP spid="46" grpId="0" animBg="1"/>
      <p:bldP spid="47" grpId="0" animBg="1"/>
      <p:bldP spid="49" grpId="0" animBg="1"/>
    </p:bld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2992</TotalTime>
  <Words>291</Words>
  <Application>Microsoft Macintosh PowerPoint</Application>
  <PresentationFormat>Custom</PresentationFormat>
  <Paragraphs>52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simple-light-2</vt:lpstr>
      <vt:lpstr>template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Ivo Jimenez</cp:lastModifiedBy>
  <cp:revision>31</cp:revision>
  <dcterms:modified xsi:type="dcterms:W3CDTF">2017-01-21T07:47:52Z</dcterms:modified>
</cp:coreProperties>
</file>