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9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2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8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1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6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6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5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7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8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B721-CA95-45B3-BB9E-6773B16C5DD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5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FB721-CA95-45B3-BB9E-6773B16C5DD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C50C9-85B2-4349-8D69-0DB1E403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0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9"/>
          <p:cNvSpPr/>
          <p:nvPr/>
        </p:nvSpPr>
        <p:spPr>
          <a:xfrm>
            <a:off x="4007270" y="370190"/>
            <a:ext cx="8140400" cy="4236809"/>
          </a:xfrm>
          <a:prstGeom prst="cloud">
            <a:avLst/>
          </a:prstGeom>
          <a:solidFill>
            <a:srgbClr val="CFE2F3"/>
          </a:solidFill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" name="Shape 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26121" y="4419958"/>
            <a:ext cx="1687067" cy="13627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roup 68"/>
          <p:cNvGrpSpPr/>
          <p:nvPr/>
        </p:nvGrpSpPr>
        <p:grpSpPr>
          <a:xfrm>
            <a:off x="7038076" y="2248241"/>
            <a:ext cx="2078788" cy="2020724"/>
            <a:chOff x="4076735" y="439640"/>
            <a:chExt cx="2078788" cy="2020724"/>
          </a:xfrm>
        </p:grpSpPr>
        <p:pic>
          <p:nvPicPr>
            <p:cNvPr id="1028" name="Picture 4" descr="Chamele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114" y="1191847"/>
              <a:ext cx="1962150" cy="561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7" name="Group 66"/>
            <p:cNvGrpSpPr/>
            <p:nvPr/>
          </p:nvGrpSpPr>
          <p:grpSpPr>
            <a:xfrm>
              <a:off x="4076735" y="439640"/>
              <a:ext cx="2078788" cy="2020724"/>
              <a:chOff x="4076735" y="439640"/>
              <a:chExt cx="2078788" cy="2020724"/>
            </a:xfrm>
          </p:grpSpPr>
          <p:pic>
            <p:nvPicPr>
              <p:cNvPr id="8" name="Shape 8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824450" y="641814"/>
                <a:ext cx="616694" cy="6187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" name="Shape 61"/>
              <p:cNvSpPr/>
              <p:nvPr/>
            </p:nvSpPr>
            <p:spPr>
              <a:xfrm rot="19200631">
                <a:off x="4076735" y="439640"/>
                <a:ext cx="2078788" cy="2020724"/>
              </a:xfrm>
              <a:prstGeom prst="ellipse">
                <a:avLst/>
              </a:prstGeom>
              <a:noFill/>
              <a:ln w="76200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b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endParaRPr sz="3200" b="1" dirty="0"/>
              </a:p>
            </p:txBody>
          </p:sp>
          <p:pic>
            <p:nvPicPr>
              <p:cNvPr id="1026" name="Picture 2" descr="CloudLab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0850" y="1792490"/>
                <a:ext cx="1610876" cy="2800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1" name="Group 70"/>
          <p:cNvGrpSpPr/>
          <p:nvPr/>
        </p:nvGrpSpPr>
        <p:grpSpPr>
          <a:xfrm>
            <a:off x="8975511" y="658012"/>
            <a:ext cx="2522190" cy="1830583"/>
            <a:chOff x="7437427" y="1472228"/>
            <a:chExt cx="2522190" cy="1830583"/>
          </a:xfrm>
        </p:grpSpPr>
        <p:sp>
          <p:nvSpPr>
            <p:cNvPr id="5" name="Shape 61"/>
            <p:cNvSpPr/>
            <p:nvPr/>
          </p:nvSpPr>
          <p:spPr>
            <a:xfrm>
              <a:off x="7437427" y="1472228"/>
              <a:ext cx="2522190" cy="1775478"/>
            </a:xfrm>
            <a:prstGeom prst="ellipse">
              <a:avLst/>
            </a:prstGeom>
            <a:noFill/>
            <a:ln w="762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b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endParaRPr sz="32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05662" y="1808694"/>
              <a:ext cx="1906352" cy="221137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8163584" y="2578238"/>
              <a:ext cx="897569" cy="724573"/>
              <a:chOff x="28891924" y="13258473"/>
              <a:chExt cx="4515726" cy="3382051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7"/>
              <a:srcRect l="6931" t="71147" r="39891"/>
              <a:stretch/>
            </p:blipFill>
            <p:spPr>
              <a:xfrm>
                <a:off x="28891924" y="15126723"/>
                <a:ext cx="4515726" cy="1513801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140137" y="13258473"/>
                <a:ext cx="2019300" cy="1917700"/>
              </a:xfrm>
              <a:prstGeom prst="rect">
                <a:avLst/>
              </a:prstGeom>
            </p:spPr>
          </p:pic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763855" y="2096766"/>
              <a:ext cx="1654004" cy="414537"/>
            </a:xfrm>
            <a:prstGeom prst="rect">
              <a:avLst/>
            </a:prstGeom>
          </p:spPr>
        </p:pic>
      </p:grpSp>
      <p:pic>
        <p:nvPicPr>
          <p:cNvPr id="46" name="Shape 8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31245" y="4592548"/>
            <a:ext cx="778188" cy="1008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7" name="Shape 8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87169" y="5526839"/>
            <a:ext cx="702243" cy="29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9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13407" y="4665004"/>
            <a:ext cx="367550" cy="360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7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577863" y="4596108"/>
            <a:ext cx="845057" cy="958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5" name="Shape 8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012372" y="5056610"/>
            <a:ext cx="547254" cy="544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roup 65"/>
          <p:cNvGrpSpPr/>
          <p:nvPr/>
        </p:nvGrpSpPr>
        <p:grpSpPr>
          <a:xfrm>
            <a:off x="4898841" y="1067564"/>
            <a:ext cx="2229504" cy="1652177"/>
            <a:chOff x="1694065" y="2096526"/>
            <a:chExt cx="2229504" cy="1652177"/>
          </a:xfrm>
        </p:grpSpPr>
        <p:pic>
          <p:nvPicPr>
            <p:cNvPr id="6" name="Shape 7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1939228" y="2585794"/>
              <a:ext cx="806146" cy="669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Shape 71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2664179" y="2370217"/>
              <a:ext cx="1045996" cy="10459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Shape 61"/>
            <p:cNvSpPr/>
            <p:nvPr/>
          </p:nvSpPr>
          <p:spPr>
            <a:xfrm rot="19200631">
              <a:off x="1694065" y="2096526"/>
              <a:ext cx="2229504" cy="1652177"/>
            </a:xfrm>
            <a:prstGeom prst="ellipse">
              <a:avLst/>
            </a:prstGeom>
            <a:noFill/>
            <a:ln w="762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b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endParaRPr sz="3200" b="1" dirty="0"/>
            </a:p>
          </p:txBody>
        </p:sp>
      </p:grpSp>
      <p:sp>
        <p:nvSpPr>
          <p:cNvPr id="27" name="AutoShape 14" descr="https://files.slack.com/files-pri/T0FRZKSLU-F0ZGXTEAH/pasted_image_at_2016_04_11_12_39_am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405" y="5536985"/>
            <a:ext cx="2019300" cy="628650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 flipV="1">
            <a:off x="7503001" y="3881170"/>
            <a:ext cx="228864" cy="6781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6172297" y="5194729"/>
            <a:ext cx="605407" cy="110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/>
          <p:nvPr/>
        </p:nvCxnSpPr>
        <p:spPr>
          <a:xfrm flipV="1">
            <a:off x="8063487" y="1341255"/>
            <a:ext cx="961195" cy="901049"/>
          </a:xfrm>
          <a:prstGeom prst="curvedConnector3">
            <a:avLst>
              <a:gd name="adj1" fmla="val -813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7699067" y="1302587"/>
            <a:ext cx="730375" cy="633913"/>
            <a:chOff x="6467472" y="1728854"/>
            <a:chExt cx="730375" cy="633913"/>
          </a:xfrm>
        </p:grpSpPr>
        <p:pic>
          <p:nvPicPr>
            <p:cNvPr id="17" name="Shape 75"/>
            <p:cNvPicPr preferRelativeResize="0"/>
            <p:nvPr/>
          </p:nvPicPr>
          <p:blipFill rotWithShape="1">
            <a:blip r:embed="rId18">
              <a:alphaModFix/>
            </a:blip>
            <a:srcRect l="13043" t="4643" r="43112"/>
            <a:stretch/>
          </p:blipFill>
          <p:spPr>
            <a:xfrm>
              <a:off x="6555351" y="1728854"/>
              <a:ext cx="642496" cy="536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Shape 92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6467472" y="2112826"/>
              <a:ext cx="376916" cy="24994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9" name="Straight Arrow Connector 88"/>
          <p:cNvCxnSpPr>
            <a:endCxn id="14" idx="3"/>
          </p:cNvCxnSpPr>
          <p:nvPr/>
        </p:nvCxnSpPr>
        <p:spPr>
          <a:xfrm flipH="1">
            <a:off x="8513188" y="2472158"/>
            <a:ext cx="1360795" cy="26291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Sevilla, Michael</dc:creator>
  <cp:lastModifiedBy>Sevilla, Michael</cp:lastModifiedBy>
  <cp:revision>5</cp:revision>
  <dcterms:created xsi:type="dcterms:W3CDTF">2016-04-11T07:17:44Z</dcterms:created>
  <dcterms:modified xsi:type="dcterms:W3CDTF">2016-04-11T07:51:21Z</dcterms:modified>
</cp:coreProperties>
</file>