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8" d="100"/>
          <a:sy n="168" d="100"/>
        </p:scale>
        <p:origin x="-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6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2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3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4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/>
              <a:t>4/9/16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/>
              <a:t>4/9/16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9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/>
              <a:t>4/9/16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2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2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ED3A-14C8-D747-897D-AFEB0A4F419F}" type="datetimeFigureOut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83EC5-A978-DE45-AE47-732F80EBA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2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222" y="1346907"/>
            <a:ext cx="1106563" cy="6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VCS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43507" y="972949"/>
            <a:ext cx="1106563" cy="6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</a:t>
            </a:r>
          </a:p>
          <a:p>
            <a:pPr algn="ctr"/>
            <a:r>
              <a:rPr lang="en-US" dirty="0" smtClean="0"/>
              <a:t>Packaging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1521785" y="1303455"/>
            <a:ext cx="921722" cy="373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58410" y="977575"/>
            <a:ext cx="1481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Orchestration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97013" y="2255400"/>
            <a:ext cx="1199551" cy="6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Continuous Integration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5" idx="2"/>
            <a:endCxn id="30" idx="0"/>
          </p:cNvCxnSpPr>
          <p:nvPr/>
        </p:nvCxnSpPr>
        <p:spPr>
          <a:xfrm>
            <a:off x="2996789" y="1633961"/>
            <a:ext cx="0" cy="621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3"/>
          </p:cNvCxnSpPr>
          <p:nvPr/>
        </p:nvCxnSpPr>
        <p:spPr>
          <a:xfrm>
            <a:off x="3550070" y="1303455"/>
            <a:ext cx="940194" cy="437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72135" y="1272885"/>
            <a:ext cx="1043193" cy="93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Straight Arrow Connector 43"/>
          <p:cNvCxnSpPr/>
          <p:nvPr/>
        </p:nvCxnSpPr>
        <p:spPr>
          <a:xfrm flipH="1">
            <a:off x="4717045" y="2070443"/>
            <a:ext cx="194627" cy="376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63763" y="2447373"/>
            <a:ext cx="1106563" cy="6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Monitoring</a:t>
            </a:r>
          </a:p>
          <a:p>
            <a:pPr algn="ctr"/>
            <a:r>
              <a:rPr lang="en-US" sz="1400" dirty="0" smtClean="0"/>
              <a:t>and Analysis</a:t>
            </a:r>
          </a:p>
        </p:txBody>
      </p:sp>
    </p:spTree>
    <p:extLst>
      <p:ext uri="{BB962C8B-B14F-4D97-AF65-F5344CB8AC3E}">
        <p14:creationId xmlns:p14="http://schemas.microsoft.com/office/powerpoint/2010/main" val="181962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TidalScale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5</cp:revision>
  <dcterms:created xsi:type="dcterms:W3CDTF">2016-04-10T06:39:32Z</dcterms:created>
  <dcterms:modified xsi:type="dcterms:W3CDTF">2016-04-10T07:33:52Z</dcterms:modified>
</cp:coreProperties>
</file>