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6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6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7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5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FB721-CA95-45B3-BB9E-6773B16C5DD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9"/>
          <p:cNvSpPr/>
          <p:nvPr/>
        </p:nvSpPr>
        <p:spPr>
          <a:xfrm>
            <a:off x="4007270" y="370190"/>
            <a:ext cx="8140400" cy="4236809"/>
          </a:xfrm>
          <a:prstGeom prst="cloud">
            <a:avLst/>
          </a:prstGeom>
          <a:solidFill>
            <a:srgbClr val="CFE2F3"/>
          </a:solidFill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6121" y="4419958"/>
            <a:ext cx="1687067" cy="13627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roup 66"/>
          <p:cNvGrpSpPr/>
          <p:nvPr/>
        </p:nvGrpSpPr>
        <p:grpSpPr>
          <a:xfrm>
            <a:off x="7038076" y="2248241"/>
            <a:ext cx="2078788" cy="2020724"/>
            <a:chOff x="4076735" y="439640"/>
            <a:chExt cx="2078788" cy="2020724"/>
          </a:xfrm>
        </p:grpSpPr>
        <p:pic>
          <p:nvPicPr>
            <p:cNvPr id="8" name="Shape 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24450" y="641814"/>
              <a:ext cx="616694" cy="618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Shape 61"/>
            <p:cNvSpPr/>
            <p:nvPr/>
          </p:nvSpPr>
          <p:spPr>
            <a:xfrm rot="19200631">
              <a:off x="4076735" y="439640"/>
              <a:ext cx="2078788" cy="2020724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b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 sz="3200" b="1" dirty="0"/>
            </a:p>
          </p:txBody>
        </p:sp>
        <p:pic>
          <p:nvPicPr>
            <p:cNvPr id="1026" name="Picture 2" descr="CloudLa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714" y="1398379"/>
              <a:ext cx="1610876" cy="280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/>
          <p:cNvGrpSpPr/>
          <p:nvPr/>
        </p:nvGrpSpPr>
        <p:grpSpPr>
          <a:xfrm>
            <a:off x="8975511" y="658012"/>
            <a:ext cx="2522190" cy="1775478"/>
            <a:chOff x="7437427" y="1472228"/>
            <a:chExt cx="2522190" cy="1775478"/>
          </a:xfrm>
        </p:grpSpPr>
        <p:sp>
          <p:nvSpPr>
            <p:cNvPr id="5" name="Shape 61"/>
            <p:cNvSpPr/>
            <p:nvPr/>
          </p:nvSpPr>
          <p:spPr>
            <a:xfrm>
              <a:off x="7437427" y="1472228"/>
              <a:ext cx="2522190" cy="1775478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b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 sz="32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6287" y="1877152"/>
              <a:ext cx="2399300" cy="27831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1798" y="2399462"/>
              <a:ext cx="2053483" cy="514657"/>
            </a:xfrm>
            <a:prstGeom prst="rect">
              <a:avLst/>
            </a:prstGeom>
          </p:spPr>
        </p:pic>
      </p:grpSp>
      <p:pic>
        <p:nvPicPr>
          <p:cNvPr id="46" name="Shape 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1245" y="4592548"/>
            <a:ext cx="778188" cy="1008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7" name="Shape 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3398" y="5658807"/>
            <a:ext cx="1071545" cy="4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7863" y="4596108"/>
            <a:ext cx="845057" cy="958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5" name="Shape 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12372" y="5056610"/>
            <a:ext cx="547254" cy="54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roup 65"/>
          <p:cNvGrpSpPr/>
          <p:nvPr/>
        </p:nvGrpSpPr>
        <p:grpSpPr>
          <a:xfrm>
            <a:off x="4898841" y="1067564"/>
            <a:ext cx="2229504" cy="1652177"/>
            <a:chOff x="1694065" y="2096526"/>
            <a:chExt cx="2229504" cy="1652177"/>
          </a:xfrm>
        </p:grpSpPr>
        <p:pic>
          <p:nvPicPr>
            <p:cNvPr id="6" name="Shape 7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939228" y="2585794"/>
              <a:ext cx="806146" cy="669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7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664179" y="2370217"/>
              <a:ext cx="1045996" cy="10459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Shape 61"/>
            <p:cNvSpPr/>
            <p:nvPr/>
          </p:nvSpPr>
          <p:spPr>
            <a:xfrm rot="19200631">
              <a:off x="1694065" y="2096526"/>
              <a:ext cx="2229504" cy="1652177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b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 sz="3200" b="1" dirty="0"/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05" y="5536985"/>
            <a:ext cx="2019300" cy="628650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>
            <a:off x="6796159" y="2142914"/>
            <a:ext cx="534931" cy="4568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280957" y="5196703"/>
            <a:ext cx="496748" cy="9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flipV="1">
            <a:off x="8063487" y="1341255"/>
            <a:ext cx="961195" cy="901049"/>
          </a:xfrm>
          <a:prstGeom prst="curvedConnector3">
            <a:avLst>
              <a:gd name="adj1" fmla="val -813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Shape 75"/>
          <p:cNvPicPr preferRelativeResize="0"/>
          <p:nvPr/>
        </p:nvPicPr>
        <p:blipFill rotWithShape="1">
          <a:blip r:embed="rId14">
            <a:alphaModFix/>
          </a:blip>
          <a:srcRect l="13043" t="4643" r="43112"/>
          <a:stretch/>
        </p:blipFill>
        <p:spPr>
          <a:xfrm>
            <a:off x="7786946" y="1302587"/>
            <a:ext cx="642496" cy="536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Straight Arrow Connector 88"/>
          <p:cNvCxnSpPr>
            <a:endCxn id="14" idx="3"/>
          </p:cNvCxnSpPr>
          <p:nvPr/>
        </p:nvCxnSpPr>
        <p:spPr>
          <a:xfrm flipH="1">
            <a:off x="8513188" y="2472158"/>
            <a:ext cx="1360795" cy="26291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356194" y="2673514"/>
            <a:ext cx="774886" cy="1885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95024" y="2317228"/>
            <a:ext cx="354830" cy="3548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847176" y="3792932"/>
            <a:ext cx="354830" cy="3548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116606" y="683059"/>
            <a:ext cx="354830" cy="3548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6383085" y="4709433"/>
            <a:ext cx="354830" cy="3548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356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Sevilla, Michael</dc:creator>
  <cp:lastModifiedBy>Sevilla, Michael</cp:lastModifiedBy>
  <cp:revision>9</cp:revision>
  <dcterms:created xsi:type="dcterms:W3CDTF">2016-04-11T07:17:44Z</dcterms:created>
  <dcterms:modified xsi:type="dcterms:W3CDTF">2016-08-16T00:10:06Z</dcterms:modified>
</cp:coreProperties>
</file>