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256" r:id="rId5"/>
    <p:sldId id="258" r:id="rId6"/>
    <p:sldId id="303" r:id="rId7"/>
    <p:sldId id="304" r:id="rId8"/>
    <p:sldId id="305" r:id="rId9"/>
    <p:sldId id="306" r:id="rId10"/>
    <p:sldId id="296" r:id="rId11"/>
    <p:sldId id="301" r:id="rId12"/>
    <p:sldId id="302" r:id="rId13"/>
    <p:sldId id="291" r:id="rId14"/>
    <p:sldId id="270" r:id="rId15"/>
    <p:sldId id="294" r:id="rId16"/>
    <p:sldId id="272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79E"/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00" d="100"/>
          <a:sy n="100" d="100"/>
        </p:scale>
        <p:origin x="-96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POSIX Client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6858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Client,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700" y="2286000"/>
            <a:ext cx="3556000" cy="401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Metadata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2870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Objecter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39497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2300" y="18288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Monitor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4130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 Cluster Maps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7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Object Server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9600" y="698500"/>
            <a:ext cx="33909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CLS Object Classes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3233420" y="1600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6931660" y="2330989"/>
            <a:ext cx="511271" cy="511271"/>
            <a:chOff x="4243616" y="5502638"/>
            <a:chExt cx="417576" cy="417576"/>
          </a:xfrm>
        </p:grpSpPr>
        <p:sp>
          <p:nvSpPr>
            <p:cNvPr id="20" name="Rounded Rectangle 1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79506" y="159218"/>
            <a:ext cx="485554" cy="485554"/>
            <a:chOff x="5437726" y="4672798"/>
            <a:chExt cx="452260" cy="452260"/>
          </a:xfrm>
        </p:grpSpPr>
        <p:sp>
          <p:nvSpPr>
            <p:cNvPr id="26" name="Rounded Rectangle 2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307618" y="18755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6200000">
            <a:off x="9867900" y="2908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Durability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 rot="5400000">
            <a:off x="5880100" y="39878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Load Balancing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2171700" y="736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Shared Resource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9906000" y="749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I/O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2171701" y="24765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Metadata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 rot="5400000">
            <a:off x="1663700" y="6096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Up Arrow Callout 41"/>
          <p:cNvSpPr/>
          <p:nvPr/>
        </p:nvSpPr>
        <p:spPr>
          <a:xfrm rot="16200000">
            <a:off x="10998200" y="2794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Up Arrow Callout 42"/>
          <p:cNvSpPr/>
          <p:nvPr/>
        </p:nvSpPr>
        <p:spPr>
          <a:xfrm rot="5400000">
            <a:off x="5346700" y="43942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74800" y="4203700"/>
            <a:ext cx="3111500" cy="1524000"/>
            <a:chOff x="6527800" y="5257800"/>
            <a:chExt cx="3111500" cy="1524000"/>
          </a:xfrm>
        </p:grpSpPr>
        <p:sp>
          <p:nvSpPr>
            <p:cNvPr id="30" name="Rectangle 29"/>
            <p:cNvSpPr/>
            <p:nvPr/>
          </p:nvSpPr>
          <p:spPr>
            <a:xfrm>
              <a:off x="6527800" y="5257800"/>
              <a:ext cx="3111500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Legend</a:t>
              </a:r>
              <a:endParaRPr lang="en-US" sz="2800" b="1" dirty="0" smtClean="0">
                <a:solidFill>
                  <a:schemeClr val="tx1"/>
                </a:solidFill>
              </a:endParaRPr>
            </a:p>
            <a:p>
              <a:r>
                <a:rPr lang="en-US" sz="2800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Malacology Interface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Ceph</a:t>
              </a:r>
              <a:r>
                <a:rPr lang="en-US" dirty="0" smtClean="0">
                  <a:solidFill>
                    <a:schemeClr val="tx1"/>
                  </a:solidFill>
                </a:rPr>
                <a:t> Daemon/Module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Higher-Level Service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36829" y="5746231"/>
              <a:ext cx="558800" cy="883173"/>
              <a:chOff x="6736829" y="5746231"/>
              <a:chExt cx="558800" cy="883173"/>
            </a:xfrm>
          </p:grpSpPr>
          <p:sp>
            <p:nvSpPr>
              <p:cNvPr id="39" name="Snip Same Side Corner Rectangle 38"/>
              <p:cNvSpPr/>
              <p:nvPr/>
            </p:nvSpPr>
            <p:spPr>
              <a:xfrm rot="10800000">
                <a:off x="6736829" y="5746231"/>
                <a:ext cx="558800" cy="29314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DC3E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9100" y="6083302"/>
                <a:ext cx="495300" cy="2233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Up Arrow Callout 47"/>
              <p:cNvSpPr/>
              <p:nvPr/>
            </p:nvSpPr>
            <p:spPr>
              <a:xfrm rot="5400000">
                <a:off x="6912066" y="6334038"/>
                <a:ext cx="279400" cy="311331"/>
              </a:xfrm>
              <a:prstGeom prst="upArrowCallout">
                <a:avLst/>
              </a:prstGeom>
              <a:solidFill>
                <a:srgbClr val="A5679E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Up Arrow Callout 50"/>
          <p:cNvSpPr/>
          <p:nvPr/>
        </p:nvSpPr>
        <p:spPr>
          <a:xfrm rot="5400000">
            <a:off x="1651000" y="1905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Up Arrow Callout 51"/>
          <p:cNvSpPr/>
          <p:nvPr/>
        </p:nvSpPr>
        <p:spPr>
          <a:xfrm rot="5400000">
            <a:off x="1651000" y="28448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Up Arrow Callout 52"/>
          <p:cNvSpPr/>
          <p:nvPr/>
        </p:nvSpPr>
        <p:spPr>
          <a:xfrm rot="5400000">
            <a:off x="5359400" y="34671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 rot="16200000">
            <a:off x="10998200" y="6604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85000" y="50292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Inode</a:t>
            </a:r>
            <a:r>
              <a:rPr lang="en-US" sz="2800" b="1" dirty="0" smtClean="0">
                <a:solidFill>
                  <a:schemeClr val="tx1"/>
                </a:solidFill>
              </a:rPr>
              <a:t> Structures</a:t>
            </a:r>
          </a:p>
        </p:txBody>
      </p:sp>
      <p:sp>
        <p:nvSpPr>
          <p:cNvPr id="45" name="Snip Same Side Corner Rectangle 44"/>
          <p:cNvSpPr/>
          <p:nvPr/>
        </p:nvSpPr>
        <p:spPr>
          <a:xfrm rot="16200000">
            <a:off x="9880600" y="50800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File Type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Up Arrow Callout 45"/>
          <p:cNvSpPr/>
          <p:nvPr/>
        </p:nvSpPr>
        <p:spPr>
          <a:xfrm rot="16200000">
            <a:off x="10998200" y="49403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106805" y="238101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Shared Resource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8454910" y="2370196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Load Balancing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192419" y="2381487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I/O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9512299" y="2370669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Dura-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bility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7365999" y="2375840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Type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272391" y="2376315"/>
            <a:ext cx="1654292" cy="100847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Service 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97023" y="1205091"/>
            <a:ext cx="2156178" cy="754472"/>
          </a:xfrm>
          <a:prstGeom prst="round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ZLog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791700" y="1206971"/>
            <a:ext cx="1115248" cy="75447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Mantle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5740" y="1206973"/>
            <a:ext cx="3008959" cy="754472"/>
          </a:xfrm>
          <a:prstGeom prst="roundRect">
            <a:avLst/>
          </a:prstGeom>
          <a:noFill/>
          <a:ln w="76200" cmpd="sng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0" y="2289291"/>
            <a:ext cx="173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Malacology Interfaces</a:t>
            </a:r>
          </a:p>
          <a:p>
            <a:pPr algn="r"/>
            <a:r>
              <a:rPr lang="en-US" dirty="0" smtClean="0"/>
              <a:t>(Section §4</a:t>
            </a:r>
          </a:p>
          <a:p>
            <a:pPr algn="r"/>
            <a:r>
              <a:rPr lang="en-US" dirty="0" smtClean="0"/>
              <a:t>&amp; Table 2)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900" y="5695715"/>
            <a:ext cx="162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Daemons</a:t>
            </a:r>
          </a:p>
          <a:p>
            <a:pPr algn="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9200" y="1087965"/>
            <a:ext cx="175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Higher-Level </a:t>
            </a:r>
          </a:p>
          <a:p>
            <a:pPr algn="r"/>
            <a:r>
              <a:rPr lang="en-US" b="1" dirty="0" smtClean="0"/>
              <a:t>Services </a:t>
            </a:r>
          </a:p>
          <a:p>
            <a:pPr algn="r"/>
            <a:r>
              <a:rPr lang="en-US" dirty="0" smtClean="0"/>
              <a:t>(Section §5)</a:t>
            </a:r>
            <a:endParaRPr lang="en-US" sz="1000" dirty="0"/>
          </a:p>
          <a:p>
            <a:pPr algn="r"/>
            <a:r>
              <a:rPr lang="en-US" dirty="0" smtClean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25169" y="4032953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Monitor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27300" y="4286955"/>
            <a:ext cx="164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Existing Internal Subsystems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3353" y="4146785"/>
            <a:ext cx="973667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Cluster Maps</a:t>
            </a:r>
          </a:p>
        </p:txBody>
      </p:sp>
      <p:cxnSp>
        <p:nvCxnSpPr>
          <p:cNvPr id="22" name="Curved Connector 21"/>
          <p:cNvCxnSpPr>
            <a:stCxn id="9" idx="1"/>
            <a:endCxn id="20" idx="0"/>
          </p:cNvCxnSpPr>
          <p:nvPr/>
        </p:nvCxnSpPr>
        <p:spPr>
          <a:xfrm rot="16200000" flipH="1">
            <a:off x="7190319" y="3616916"/>
            <a:ext cx="439087" cy="620650"/>
          </a:xfrm>
          <a:prstGeom prst="curvedConnector3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26686" y="4034834"/>
            <a:ext cx="2517891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Server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03356" y="4139259"/>
            <a:ext cx="1093207" cy="764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Inode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Structs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69683" y="4987805"/>
            <a:ext cx="1301043" cy="772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Metadata Balancer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748894" y="4133615"/>
            <a:ext cx="1129831" cy="770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RADOS API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8207" y="4044243"/>
            <a:ext cx="1420518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42281" y="4120444"/>
            <a:ext cx="1262318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Object Classes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1866" y="4053649"/>
            <a:ext cx="1241777" cy="21110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4200" y="4167481"/>
            <a:ext cx="1155700" cy="1312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libcephfs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6" idx="1"/>
            <a:endCxn id="29" idx="0"/>
          </p:cNvCxnSpPr>
          <p:nvPr/>
        </p:nvCxnSpPr>
        <p:spPr>
          <a:xfrm rot="16200000" flipH="1">
            <a:off x="5992715" y="3739719"/>
            <a:ext cx="407574" cy="35387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38" idx="0"/>
          </p:cNvCxnSpPr>
          <p:nvPr/>
        </p:nvCxnSpPr>
        <p:spPr>
          <a:xfrm rot="16200000" flipH="1">
            <a:off x="4725459" y="3920890"/>
            <a:ext cx="455082" cy="3809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1"/>
            <a:endCxn id="27" idx="0"/>
          </p:cNvCxnSpPr>
          <p:nvPr/>
        </p:nvCxnSpPr>
        <p:spPr>
          <a:xfrm rot="16200000" flipH="1">
            <a:off x="8858017" y="4125617"/>
            <a:ext cx="1286226" cy="438149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1"/>
            <a:endCxn id="26" idx="0"/>
          </p:cNvCxnSpPr>
          <p:nvPr/>
        </p:nvCxnSpPr>
        <p:spPr>
          <a:xfrm rot="16200000" flipH="1">
            <a:off x="8405534" y="3494833"/>
            <a:ext cx="432036" cy="85681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1"/>
            <a:endCxn id="28" idx="0"/>
          </p:cNvCxnSpPr>
          <p:nvPr/>
        </p:nvCxnSpPr>
        <p:spPr>
          <a:xfrm rot="5400000">
            <a:off x="10110847" y="3905016"/>
            <a:ext cx="431563" cy="25635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549</Words>
  <Application>Microsoft Macintosh PowerPoint</Application>
  <PresentationFormat>Custom</PresentationFormat>
  <Paragraphs>259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144</cp:revision>
  <dcterms:created xsi:type="dcterms:W3CDTF">2016-02-18T16:35:01Z</dcterms:created>
  <dcterms:modified xsi:type="dcterms:W3CDTF">2017-02-23T19:09:36Z</dcterms:modified>
</cp:coreProperties>
</file>