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9"/>
  </p:notesMasterIdLst>
  <p:sldIdLst>
    <p:sldId id="256" r:id="rId5"/>
    <p:sldId id="258" r:id="rId6"/>
    <p:sldId id="296" r:id="rId7"/>
    <p:sldId id="261" r:id="rId8"/>
    <p:sldId id="273" r:id="rId9"/>
    <p:sldId id="291" r:id="rId10"/>
    <p:sldId id="270" r:id="rId11"/>
    <p:sldId id="294" r:id="rId12"/>
    <p:sldId id="272" r:id="rId13"/>
    <p:sldId id="271" r:id="rId14"/>
    <p:sldId id="274" r:id="rId15"/>
    <p:sldId id="259" r:id="rId16"/>
    <p:sldId id="292" r:id="rId17"/>
    <p:sldId id="278" r:id="rId18"/>
    <p:sldId id="279" r:id="rId19"/>
    <p:sldId id="280" r:id="rId20"/>
    <p:sldId id="298" r:id="rId21"/>
    <p:sldId id="295" r:id="rId22"/>
    <p:sldId id="297" r:id="rId23"/>
    <p:sldId id="293" r:id="rId24"/>
    <p:sldId id="281" r:id="rId25"/>
    <p:sldId id="282" r:id="rId26"/>
    <p:sldId id="290" r:id="rId27"/>
    <p:sldId id="284" r:id="rId28"/>
    <p:sldId id="283" r:id="rId29"/>
    <p:sldId id="285" r:id="rId30"/>
    <p:sldId id="286" r:id="rId31"/>
    <p:sldId id="289" r:id="rId32"/>
    <p:sldId id="287" r:id="rId33"/>
    <p:sldId id="262" r:id="rId34"/>
    <p:sldId id="257" r:id="rId35"/>
    <p:sldId id="260" r:id="rId36"/>
    <p:sldId id="264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5462" autoAdjust="0"/>
  </p:normalViewPr>
  <p:slideViewPr>
    <p:cSldViewPr snapToGrid="0">
      <p:cViewPr varScale="1">
        <p:scale>
          <a:sx n="86" d="100"/>
          <a:sy n="86" d="100"/>
        </p:scale>
        <p:origin x="-144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144922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144922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235391" y="1751369"/>
            <a:ext cx="619796" cy="94690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220640" y="3033248"/>
            <a:ext cx="613311" cy="98289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43024" y="5284870"/>
            <a:ext cx="452260" cy="452260"/>
            <a:chOff x="3009031" y="3554185"/>
            <a:chExt cx="1961244" cy="1961244"/>
          </a:xfrm>
        </p:grpSpPr>
        <p:sp>
          <p:nvSpPr>
            <p:cNvPr id="106" name="Rounded Rectangle 10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34483" y="5284870"/>
            <a:ext cx="452260" cy="452260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22052" y="4731825"/>
            <a:ext cx="452260" cy="452260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43024" y="4734443"/>
            <a:ext cx="452260" cy="452260"/>
            <a:chOff x="3009031" y="3554185"/>
            <a:chExt cx="1961244" cy="1961244"/>
          </a:xfrm>
        </p:grpSpPr>
        <p:sp>
          <p:nvSpPr>
            <p:cNvPr id="90" name="Rounded Rectangle 8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51565" y="4150293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43024" y="4150293"/>
            <a:ext cx="452260" cy="452260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34483" y="4150293"/>
            <a:ext cx="452260" cy="452260"/>
            <a:chOff x="3009031" y="3554185"/>
            <a:chExt cx="1961244" cy="1961244"/>
          </a:xfrm>
        </p:grpSpPr>
        <p:sp>
          <p:nvSpPr>
            <p:cNvPr id="72" name="Rounded Rectangle 7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59649" y="4728469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836441" y="5307903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48558" y="4113842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OSD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15997" y="4685427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79005" y="5264890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964</Words>
  <Application>Microsoft Macintosh PowerPoint</Application>
  <PresentationFormat>Custom</PresentationFormat>
  <Paragraphs>369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61</cp:revision>
  <dcterms:created xsi:type="dcterms:W3CDTF">2016-02-18T16:35:01Z</dcterms:created>
  <dcterms:modified xsi:type="dcterms:W3CDTF">2016-05-09T06:10:21Z</dcterms:modified>
</cp:coreProperties>
</file>