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sldIdLst>
    <p:sldId id="256" r:id="rId5"/>
    <p:sldId id="258" r:id="rId6"/>
    <p:sldId id="296" r:id="rId7"/>
    <p:sldId id="300" r:id="rId8"/>
    <p:sldId id="301" r:id="rId9"/>
    <p:sldId id="302" r:id="rId10"/>
    <p:sldId id="261" r:id="rId11"/>
    <p:sldId id="273" r:id="rId12"/>
    <p:sldId id="291" r:id="rId13"/>
    <p:sldId id="270" r:id="rId14"/>
    <p:sldId id="294" r:id="rId15"/>
    <p:sldId id="272" r:id="rId16"/>
    <p:sldId id="271" r:id="rId17"/>
    <p:sldId id="274" r:id="rId18"/>
    <p:sldId id="259" r:id="rId19"/>
    <p:sldId id="292" r:id="rId20"/>
    <p:sldId id="278" r:id="rId21"/>
    <p:sldId id="279" r:id="rId22"/>
    <p:sldId id="280" r:id="rId23"/>
    <p:sldId id="298" r:id="rId24"/>
    <p:sldId id="295" r:id="rId25"/>
    <p:sldId id="297" r:id="rId26"/>
    <p:sldId id="293" r:id="rId27"/>
    <p:sldId id="281" r:id="rId28"/>
    <p:sldId id="282" r:id="rId29"/>
    <p:sldId id="290" r:id="rId30"/>
    <p:sldId id="284" r:id="rId31"/>
    <p:sldId id="283" r:id="rId32"/>
    <p:sldId id="285" r:id="rId33"/>
    <p:sldId id="286" r:id="rId34"/>
    <p:sldId id="289" r:id="rId35"/>
    <p:sldId id="287" r:id="rId36"/>
    <p:sldId id="262" r:id="rId37"/>
    <p:sldId id="257" r:id="rId38"/>
    <p:sldId id="260" r:id="rId39"/>
    <p:sldId id="299" r:id="rId40"/>
    <p:sldId id="264" r:id="rId41"/>
    <p:sldId id="2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>
        <p:scale>
          <a:sx n="125" d="100"/>
          <a:sy n="125" d="100"/>
        </p:scale>
        <p:origin x="1320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</a:t>
            </a:r>
            <a:r>
              <a:rPr lang="en-US" sz="1100" b="1" dirty="0" smtClean="0">
                <a:latin typeface="Arial"/>
                <a:cs typeface="Arial"/>
              </a:rPr>
              <a:t>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tle-balancer-profi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4" y="329986"/>
            <a:ext cx="5699760" cy="60777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73577"/>
              </p:ext>
            </p:extLst>
          </p:nvPr>
        </p:nvGraphicFramePr>
        <p:xfrm>
          <a:off x="454526" y="795418"/>
          <a:ext cx="11202738" cy="540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421"/>
                <a:gridCol w="508000"/>
                <a:gridCol w="5200317"/>
              </a:tblGrid>
              <a:tr h="136581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33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737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Proxy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374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Seq. Mode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07735331" y="1028214"/>
            <a:ext cx="116969" cy="11698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781800" y="1219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5500" y="1193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781800" y="26289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75500" y="26035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1800" y="38862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5500" y="38608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9100" y="5181600"/>
            <a:ext cx="393700" cy="393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5156200"/>
            <a:ext cx="419100" cy="419100"/>
          </a:xfrm>
          <a:prstGeom prst="line">
            <a:avLst/>
          </a:prstGeom>
          <a:ln>
            <a:solidFill>
              <a:srgbClr val="00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elay 25"/>
          <p:cNvSpPr/>
          <p:nvPr/>
        </p:nvSpPr>
        <p:spPr>
          <a:xfrm rot="16200000">
            <a:off x="6826250" y="5111750"/>
            <a:ext cx="673100" cy="1066800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1" name="Delay 30"/>
          <p:cNvSpPr/>
          <p:nvPr/>
        </p:nvSpPr>
        <p:spPr>
          <a:xfrm rot="16200000">
            <a:off x="7279448" y="2728154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3" name="Delay 32"/>
          <p:cNvSpPr/>
          <p:nvPr/>
        </p:nvSpPr>
        <p:spPr>
          <a:xfrm rot="16200000">
            <a:off x="7228646" y="53189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4" name="Delay 33"/>
          <p:cNvSpPr/>
          <p:nvPr/>
        </p:nvSpPr>
        <p:spPr>
          <a:xfrm rot="16200000">
            <a:off x="7381046" y="54713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  <p:sp>
        <p:nvSpPr>
          <p:cNvPr id="35" name="Delay 34"/>
          <p:cNvSpPr/>
          <p:nvPr/>
        </p:nvSpPr>
        <p:spPr>
          <a:xfrm rot="16200000">
            <a:off x="7533446" y="5623755"/>
            <a:ext cx="673100" cy="652389"/>
          </a:xfrm>
          <a:prstGeom prst="flowChartDela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dist"/>
            <a:r>
              <a:rPr lang="en-US" sz="1050" dirty="0" smtClean="0">
                <a:ln>
                  <a:solidFill>
                    <a:srgbClr val="000000"/>
                  </a:solidFill>
                </a:ln>
                <a:latin typeface="Helvetica"/>
                <a:cs typeface="Helvetica"/>
              </a:rPr>
              <a:t>MDS1</a:t>
            </a:r>
            <a:endParaRPr lang="en-US" sz="1050" dirty="0">
              <a:ln>
                <a:solidFill>
                  <a:srgbClr val="000000"/>
                </a:solidFill>
              </a:ln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463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1073</Words>
  <Application>Microsoft Macintosh PowerPoint</Application>
  <PresentationFormat>Custom</PresentationFormat>
  <Paragraphs>438</Paragraphs>
  <Slides>38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90</cp:revision>
  <dcterms:created xsi:type="dcterms:W3CDTF">2016-02-18T16:35:01Z</dcterms:created>
  <dcterms:modified xsi:type="dcterms:W3CDTF">2016-10-21T20:15:37Z</dcterms:modified>
</cp:coreProperties>
</file>