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sldIdLst>
    <p:sldId id="256" r:id="rId5"/>
    <p:sldId id="258" r:id="rId6"/>
    <p:sldId id="296" r:id="rId7"/>
    <p:sldId id="261" r:id="rId8"/>
    <p:sldId id="273" r:id="rId9"/>
    <p:sldId id="291" r:id="rId10"/>
    <p:sldId id="270" r:id="rId11"/>
    <p:sldId id="294" r:id="rId12"/>
    <p:sldId id="272" r:id="rId13"/>
    <p:sldId id="271" r:id="rId14"/>
    <p:sldId id="274" r:id="rId15"/>
    <p:sldId id="259" r:id="rId16"/>
    <p:sldId id="292" r:id="rId17"/>
    <p:sldId id="278" r:id="rId18"/>
    <p:sldId id="279" r:id="rId19"/>
    <p:sldId id="280" r:id="rId20"/>
    <p:sldId id="298" r:id="rId21"/>
    <p:sldId id="295" r:id="rId22"/>
    <p:sldId id="297" r:id="rId23"/>
    <p:sldId id="293" r:id="rId24"/>
    <p:sldId id="281" r:id="rId25"/>
    <p:sldId id="282" r:id="rId26"/>
    <p:sldId id="290" r:id="rId27"/>
    <p:sldId id="284" r:id="rId28"/>
    <p:sldId id="283" r:id="rId29"/>
    <p:sldId id="285" r:id="rId30"/>
    <p:sldId id="286" r:id="rId31"/>
    <p:sldId id="289" r:id="rId32"/>
    <p:sldId id="287" r:id="rId33"/>
    <p:sldId id="262" r:id="rId34"/>
    <p:sldId id="257" r:id="rId35"/>
    <p:sldId id="260" r:id="rId36"/>
    <p:sldId id="299" r:id="rId37"/>
    <p:sldId id="264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5462" autoAdjust="0"/>
  </p:normalViewPr>
  <p:slideViewPr>
    <p:cSldViewPr snapToGrid="0">
      <p:cViewPr>
        <p:scale>
          <a:sx n="95" d="100"/>
          <a:sy n="95" d="100"/>
        </p:scale>
        <p:origin x="-960" y="-6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777790" y="2085471"/>
            <a:ext cx="1846846" cy="1359829"/>
            <a:chOff x="4785896" y="2339477"/>
            <a:chExt cx="1846846" cy="1359829"/>
          </a:xfrm>
        </p:grpSpPr>
        <p:grpSp>
          <p:nvGrpSpPr>
            <p:cNvPr id="11" name="Group 10"/>
            <p:cNvGrpSpPr/>
            <p:nvPr/>
          </p:nvGrpSpPr>
          <p:grpSpPr>
            <a:xfrm>
              <a:off x="5175584" y="2433053"/>
              <a:ext cx="1457158" cy="1266253"/>
              <a:chOff x="3009031" y="3554185"/>
              <a:chExt cx="1961244" cy="196124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>
                  <a:gd name="adj" fmla="val 11388"/>
                </a:avLst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119946" y="4896010"/>
                <a:ext cx="1775733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OSD</a:t>
                </a:r>
                <a:endParaRPr lang="en-US" sz="6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785896" y="2339477"/>
              <a:ext cx="1049015" cy="574841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(OSD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782469" y="4063986"/>
            <a:ext cx="1837488" cy="1404491"/>
            <a:chOff x="4902201" y="4224414"/>
            <a:chExt cx="1837488" cy="1404491"/>
          </a:xfrm>
        </p:grpSpPr>
        <p:grpSp>
          <p:nvGrpSpPr>
            <p:cNvPr id="16" name="Group 15"/>
            <p:cNvGrpSpPr/>
            <p:nvPr/>
          </p:nvGrpSpPr>
          <p:grpSpPr>
            <a:xfrm>
              <a:off x="5282531" y="4345536"/>
              <a:ext cx="1457158" cy="1283369"/>
              <a:chOff x="4243616" y="5502638"/>
              <a:chExt cx="417576" cy="41757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Rounded Rectangle 143"/>
            <p:cNvSpPr/>
            <p:nvPr/>
          </p:nvSpPr>
          <p:spPr>
            <a:xfrm>
              <a:off x="4902201" y="4224414"/>
              <a:ext cx="1049015" cy="500782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(MDS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01767" cy="9966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372892"/>
            <a:ext cx="1297088" cy="9448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267157" y="2138943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272505" y="4109449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002420" y="2032001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007768" y="4403559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43024" y="5284870"/>
            <a:ext cx="452260" cy="452260"/>
            <a:chOff x="3009031" y="3554185"/>
            <a:chExt cx="1961244" cy="1961244"/>
          </a:xfrm>
        </p:grpSpPr>
        <p:sp>
          <p:nvSpPr>
            <p:cNvPr id="106" name="Rounded Rectangle 10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34483" y="5284870"/>
            <a:ext cx="452260" cy="452260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22052" y="4731825"/>
            <a:ext cx="452260" cy="452260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43024" y="4734443"/>
            <a:ext cx="452260" cy="452260"/>
            <a:chOff x="3009031" y="3554185"/>
            <a:chExt cx="1961244" cy="1961244"/>
          </a:xfrm>
        </p:grpSpPr>
        <p:sp>
          <p:nvSpPr>
            <p:cNvPr id="90" name="Rounded Rectangle 8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51565" y="4150293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43024" y="4150293"/>
            <a:ext cx="452260" cy="452260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34483" y="4150293"/>
            <a:ext cx="452260" cy="452260"/>
            <a:chOff x="3009031" y="3554185"/>
            <a:chExt cx="1961244" cy="1961244"/>
          </a:xfrm>
        </p:grpSpPr>
        <p:sp>
          <p:nvSpPr>
            <p:cNvPr id="72" name="Rounded Rectangle 7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59649" y="4728469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836441" y="5307903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48558" y="4113842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OSD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15997" y="4685427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79005" y="5264890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MDS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tle-cpu-utiliz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42" y="1321979"/>
            <a:ext cx="4837176" cy="3450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4216" y="1475136"/>
            <a:ext cx="1175322" cy="283983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 MDS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065" y="1477656"/>
            <a:ext cx="525973" cy="2839833"/>
          </a:xfrm>
          <a:prstGeom prst="rect">
            <a:avLst/>
          </a:prstGeom>
          <a:solidFill>
            <a:srgbClr val="FFFF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Add MDSs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765" y="1480176"/>
            <a:ext cx="1535647" cy="2839833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3 MDSs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04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978</Words>
  <Application>Microsoft Macintosh PowerPoint</Application>
  <PresentationFormat>Custom</PresentationFormat>
  <Paragraphs>372</Paragraphs>
  <Slides>35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PowerPoint Presentation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Ivo Jimenez</cp:lastModifiedBy>
  <cp:revision>68</cp:revision>
  <dcterms:created xsi:type="dcterms:W3CDTF">2016-02-18T16:35:01Z</dcterms:created>
  <dcterms:modified xsi:type="dcterms:W3CDTF">2016-05-10T21:25:22Z</dcterms:modified>
</cp:coreProperties>
</file>