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sldIdLst>
    <p:sldId id="256" r:id="rId5"/>
    <p:sldId id="258" r:id="rId6"/>
    <p:sldId id="303" r:id="rId7"/>
    <p:sldId id="304" r:id="rId8"/>
    <p:sldId id="296" r:id="rId9"/>
    <p:sldId id="301" r:id="rId10"/>
    <p:sldId id="302" r:id="rId11"/>
    <p:sldId id="291" r:id="rId12"/>
    <p:sldId id="270" r:id="rId13"/>
    <p:sldId id="294" r:id="rId14"/>
    <p:sldId id="272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5E8"/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95462" autoAdjust="0"/>
  </p:normalViewPr>
  <p:slideViewPr>
    <p:cSldViewPr snapToGrid="0">
      <p:cViewPr varScale="1">
        <p:scale>
          <a:sx n="100" d="100"/>
          <a:sy n="100" d="100"/>
        </p:scale>
        <p:origin x="-96" y="-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33024" y="2687048"/>
            <a:ext cx="681092" cy="591861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>
                <a:gd name="adj" fmla="val 11388"/>
              </a:avLst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946" y="4896010"/>
              <a:ext cx="1775733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766244" y="2454926"/>
            <a:ext cx="1049015" cy="574841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(OSD API)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405253" y="3330745"/>
            <a:ext cx="740788" cy="652437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6805560" y="3729169"/>
            <a:ext cx="1049015" cy="500782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(MDS API)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24858" cy="661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742347"/>
            <a:ext cx="1285542" cy="5754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742977" y="2589215"/>
            <a:ext cx="833791" cy="516511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 </a:t>
            </a:r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722777" y="3512584"/>
            <a:ext cx="823497" cy="510134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 </a:t>
            </a:r>
          </a:p>
          <a:p>
            <a:pPr algn="ctr"/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857601" y="5853547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91403" y="5281014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3624"/>
              <a:gd name="adj2" fmla="val 1629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MDSMap.cc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MONMap.cc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6650"/>
              <a:gd name="adj2" fmla="val 3633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cls.cc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16000" y="1158240"/>
            <a:ext cx="3749040" cy="833120"/>
          </a:xfrm>
          <a:prstGeom prst="wedgeRoundRectCallout">
            <a:avLst>
              <a:gd name="adj1" fmla="val 72721"/>
              <a:gd name="adj2" fmla="val 898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handle_capabilities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localize()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8635"/>
              <a:gd name="adj2" fmla="val 4345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rebalance()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0447"/>
              <a:gd name="adj2" fmla="val 4104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0655"/>
              <a:gd name="adj2" fmla="val 4107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03300" y="1158240"/>
            <a:ext cx="3761740" cy="833120"/>
          </a:xfrm>
          <a:prstGeom prst="wedgeRoundRectCallout">
            <a:avLst>
              <a:gd name="adj1" fmla="val 66633"/>
              <a:gd name="adj2" fmla="val 5933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3950"/>
              <a:gd name="adj2" fmla="val 40205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441</Words>
  <Application>Microsoft Macintosh PowerPoint</Application>
  <PresentationFormat>Custom</PresentationFormat>
  <Paragraphs>199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Story…</vt:lpstr>
      <vt:lpstr>Ceph = Production Quality Distributed System</vt:lpstr>
      <vt:lpstr>People use Object Interfaces!</vt:lpstr>
      <vt:lpstr>Ceph = Production Quality Distributed System</vt:lpstr>
      <vt:lpstr>1. Safely Load Dynamic Object/Balancer Interfaces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109</cp:revision>
  <dcterms:created xsi:type="dcterms:W3CDTF">2016-02-18T16:35:01Z</dcterms:created>
  <dcterms:modified xsi:type="dcterms:W3CDTF">2017-01-30T23:06:23Z</dcterms:modified>
</cp:coreProperties>
</file>