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9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8" r:id="rId21"/>
    <p:sldId id="295" r:id="rId22"/>
    <p:sldId id="297" r:id="rId23"/>
    <p:sldId id="293" r:id="rId24"/>
    <p:sldId id="281" r:id="rId25"/>
    <p:sldId id="282" r:id="rId26"/>
    <p:sldId id="290" r:id="rId27"/>
    <p:sldId id="284" r:id="rId28"/>
    <p:sldId id="283" r:id="rId29"/>
    <p:sldId id="285" r:id="rId30"/>
    <p:sldId id="286" r:id="rId31"/>
    <p:sldId id="289" r:id="rId32"/>
    <p:sldId id="287" r:id="rId33"/>
    <p:sldId id="262" r:id="rId34"/>
    <p:sldId id="257" r:id="rId35"/>
    <p:sldId id="260" r:id="rId36"/>
    <p:sldId id="26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5462" autoAdjust="0"/>
  </p:normalViewPr>
  <p:slideViewPr>
    <p:cSldViewPr snapToGrid="0">
      <p:cViewPr varScale="1">
        <p:scale>
          <a:sx n="62" d="100"/>
          <a:sy n="62" d="100"/>
        </p:scale>
        <p:origin x="-113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144922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144922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235391" y="1751369"/>
            <a:ext cx="619796" cy="94690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220640" y="3033248"/>
            <a:ext cx="613311" cy="9828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02464" y="2141612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8490645" y="4510589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6441" y="4144022"/>
            <a:ext cx="6372030" cy="1626831"/>
            <a:chOff x="3399167" y="4386744"/>
            <a:chExt cx="6372030" cy="1626831"/>
          </a:xfrm>
        </p:grpSpPr>
        <p:grpSp>
          <p:nvGrpSpPr>
            <p:cNvPr id="8" name="Group 7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/>
          <p:cNvGrpSpPr/>
          <p:nvPr/>
        </p:nvGrpSpPr>
        <p:grpSpPr>
          <a:xfrm>
            <a:off x="1373744" y="2142209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6005681" y="2761739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6017908" y="275712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122618" y="274628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8558" y="4113842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OSD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15997" y="4685427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79005" y="5264890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17" grpId="0" animBg="1"/>
      <p:bldP spid="118" grpId="0" animBg="1"/>
      <p:bldP spid="1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965</Words>
  <Application>Microsoft Macintosh PowerPoint</Application>
  <PresentationFormat>Custom</PresentationFormat>
  <Paragraphs>370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59</cp:revision>
  <dcterms:created xsi:type="dcterms:W3CDTF">2016-02-18T16:35:01Z</dcterms:created>
  <dcterms:modified xsi:type="dcterms:W3CDTF">2016-05-08T08:52:13Z</dcterms:modified>
</cp:coreProperties>
</file>