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sldIdLst>
    <p:sldId id="256" r:id="rId5"/>
    <p:sldId id="258" r:id="rId6"/>
    <p:sldId id="296" r:id="rId7"/>
    <p:sldId id="300" r:id="rId8"/>
    <p:sldId id="301" r:id="rId9"/>
    <p:sldId id="302" r:id="rId10"/>
    <p:sldId id="261" r:id="rId11"/>
    <p:sldId id="273" r:id="rId12"/>
    <p:sldId id="291" r:id="rId13"/>
    <p:sldId id="270" r:id="rId14"/>
    <p:sldId id="294" r:id="rId15"/>
    <p:sldId id="272" r:id="rId16"/>
    <p:sldId id="271" r:id="rId17"/>
    <p:sldId id="274" r:id="rId18"/>
    <p:sldId id="259" r:id="rId19"/>
    <p:sldId id="292" r:id="rId20"/>
    <p:sldId id="278" r:id="rId21"/>
    <p:sldId id="279" r:id="rId22"/>
    <p:sldId id="280" r:id="rId23"/>
    <p:sldId id="298" r:id="rId24"/>
    <p:sldId id="295" r:id="rId25"/>
    <p:sldId id="297" r:id="rId26"/>
    <p:sldId id="293" r:id="rId27"/>
    <p:sldId id="281" r:id="rId28"/>
    <p:sldId id="282" r:id="rId29"/>
    <p:sldId id="290" r:id="rId30"/>
    <p:sldId id="284" r:id="rId31"/>
    <p:sldId id="283" r:id="rId32"/>
    <p:sldId id="285" r:id="rId33"/>
    <p:sldId id="286" r:id="rId34"/>
    <p:sldId id="289" r:id="rId35"/>
    <p:sldId id="287" r:id="rId36"/>
    <p:sldId id="262" r:id="rId37"/>
    <p:sldId id="257" r:id="rId38"/>
    <p:sldId id="260" r:id="rId39"/>
    <p:sldId id="299" r:id="rId40"/>
    <p:sldId id="264" r:id="rId41"/>
    <p:sldId id="26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6" autoAdjust="0"/>
    <p:restoredTop sz="95462" autoAdjust="0"/>
  </p:normalViewPr>
  <p:slideViewPr>
    <p:cSldViewPr snapToGrid="0">
      <p:cViewPr>
        <p:scale>
          <a:sx n="110" d="100"/>
          <a:sy n="110" d="100"/>
        </p:scale>
        <p:origin x="-232" y="-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777790" y="2085471"/>
            <a:ext cx="1846846" cy="1359829"/>
            <a:chOff x="4785896" y="2339477"/>
            <a:chExt cx="1846846" cy="1359829"/>
          </a:xfrm>
        </p:grpSpPr>
        <p:grpSp>
          <p:nvGrpSpPr>
            <p:cNvPr id="11" name="Group 10"/>
            <p:cNvGrpSpPr/>
            <p:nvPr/>
          </p:nvGrpSpPr>
          <p:grpSpPr>
            <a:xfrm>
              <a:off x="5175584" y="2433053"/>
              <a:ext cx="1457158" cy="1266253"/>
              <a:chOff x="3009031" y="3554185"/>
              <a:chExt cx="1961244" cy="196124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>
                  <a:gd name="adj" fmla="val 11388"/>
                </a:avLst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119946" y="4896010"/>
                <a:ext cx="1775733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OSD</a:t>
                </a:r>
                <a:endParaRPr lang="en-US" sz="6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785896" y="2339477"/>
              <a:ext cx="1049015" cy="574841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(OSD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782469" y="4063986"/>
            <a:ext cx="1837488" cy="1404491"/>
            <a:chOff x="4902201" y="4224414"/>
            <a:chExt cx="1837488" cy="1404491"/>
          </a:xfrm>
        </p:grpSpPr>
        <p:grpSp>
          <p:nvGrpSpPr>
            <p:cNvPr id="16" name="Group 15"/>
            <p:cNvGrpSpPr/>
            <p:nvPr/>
          </p:nvGrpSpPr>
          <p:grpSpPr>
            <a:xfrm>
              <a:off x="5282531" y="4345536"/>
              <a:ext cx="1457158" cy="1283369"/>
              <a:chOff x="4243616" y="5502638"/>
              <a:chExt cx="417576" cy="41757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ounded Rectangle 143"/>
            <p:cNvSpPr/>
            <p:nvPr/>
          </p:nvSpPr>
          <p:spPr>
            <a:xfrm>
              <a:off x="4902201" y="4224414"/>
              <a:ext cx="1049015" cy="500782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(MDS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01767" cy="996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372892"/>
            <a:ext cx="1297088" cy="9448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267157" y="2138943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72505" y="4109449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002420" y="2032001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007768" y="4403559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tle-balancer-profi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4" y="329986"/>
            <a:ext cx="5699760" cy="60777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73577"/>
              </p:ext>
            </p:extLst>
          </p:nvPr>
        </p:nvGraphicFramePr>
        <p:xfrm>
          <a:off x="454526" y="795418"/>
          <a:ext cx="11202738" cy="540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421"/>
                <a:gridCol w="508000"/>
                <a:gridCol w="5200317"/>
              </a:tblGrid>
              <a:tr h="136581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33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67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37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07735331" y="1028214"/>
            <a:ext cx="116969" cy="1169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781800" y="1219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75500" y="1193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81800" y="26289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75500" y="26035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81800" y="3886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5500" y="3860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69100" y="51816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51562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elay 25"/>
          <p:cNvSpPr/>
          <p:nvPr/>
        </p:nvSpPr>
        <p:spPr>
          <a:xfrm rot="16200000">
            <a:off x="6826250" y="5111750"/>
            <a:ext cx="673100" cy="1066800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1" name="Delay 30"/>
          <p:cNvSpPr/>
          <p:nvPr/>
        </p:nvSpPr>
        <p:spPr>
          <a:xfrm rot="16200000">
            <a:off x="7279448" y="2728154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3" name="Delay 32"/>
          <p:cNvSpPr/>
          <p:nvPr/>
        </p:nvSpPr>
        <p:spPr>
          <a:xfrm rot="16200000">
            <a:off x="7228646" y="53189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4" name="Delay 33"/>
          <p:cNvSpPr/>
          <p:nvPr/>
        </p:nvSpPr>
        <p:spPr>
          <a:xfrm rot="16200000">
            <a:off x="7381046" y="54713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5" name="Delay 34"/>
          <p:cNvSpPr/>
          <p:nvPr/>
        </p:nvSpPr>
        <p:spPr>
          <a:xfrm rot="16200000">
            <a:off x="7533446" y="56237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46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1070</Words>
  <Application>Microsoft Macintosh PowerPoint</Application>
  <PresentationFormat>Custom</PresentationFormat>
  <Paragraphs>436</Paragraphs>
  <Slides>38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88</cp:revision>
  <dcterms:created xsi:type="dcterms:W3CDTF">2016-02-18T16:35:01Z</dcterms:created>
  <dcterms:modified xsi:type="dcterms:W3CDTF">2016-10-21T05:38:16Z</dcterms:modified>
</cp:coreProperties>
</file>