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>
        <p:scale>
          <a:sx n="106" d="100"/>
          <a:sy n="106" d="100"/>
        </p:scale>
        <p:origin x="-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D26DE35-CA8C-4F92-9FA2-C71FF209067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227960" y="1604160"/>
            <a:ext cx="7624440" cy="36918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en-US" sz="1800" b="1" strike="noStrike" spc="-1" dirty="0">
                <a:latin typeface="Sansation"/>
              </a:rPr>
              <a:t>Project Proposal Presentation</a:t>
            </a:r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r>
              <a:rPr lang="en-US" sz="1800" b="0" strike="noStrike" spc="-1" dirty="0">
                <a:latin typeface="Sansation"/>
              </a:rPr>
              <a:t>On</a:t>
            </a:r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r>
              <a:rPr lang="en-US" b="1" spc="-1" dirty="0">
                <a:latin typeface="Sansation"/>
              </a:rPr>
              <a:t>Application Of Data Mining And Machine Learning In Electronic Voting</a:t>
            </a:r>
            <a:endParaRPr lang="en-US" sz="1800" b="0" strike="noStrike" spc="-1" dirty="0">
              <a:latin typeface="Arial"/>
            </a:endParaRPr>
          </a:p>
          <a:p>
            <a:pPr algn="ctr"/>
            <a:r>
              <a:rPr lang="en-US" sz="1800" b="0" strike="noStrike" spc="-1" dirty="0">
                <a:latin typeface="Sansation"/>
              </a:rPr>
              <a:t>By</a:t>
            </a:r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r>
              <a:rPr lang="en-US" sz="1800" b="1" strike="noStrike" spc="-1" dirty="0" err="1" smtClean="0">
                <a:latin typeface="Sansation"/>
              </a:rPr>
              <a:t>Sholadiran</a:t>
            </a:r>
            <a:r>
              <a:rPr lang="en-US" sz="1800" b="1" strike="noStrike" spc="-1" dirty="0" smtClean="0">
                <a:latin typeface="Sansation"/>
              </a:rPr>
              <a:t> Michael </a:t>
            </a:r>
            <a:r>
              <a:rPr lang="en-US" b="1" spc="-1" dirty="0" err="1">
                <a:latin typeface="Sansation"/>
              </a:rPr>
              <a:t>O</a:t>
            </a:r>
            <a:r>
              <a:rPr lang="en-US" sz="1800" b="1" strike="noStrike" spc="-1" dirty="0" err="1" smtClean="0">
                <a:latin typeface="Sansation"/>
              </a:rPr>
              <a:t>lasunkanmi</a:t>
            </a:r>
            <a:endParaRPr lang="en-US" sz="1800" b="0" strike="noStrike" spc="-1" dirty="0">
              <a:latin typeface="Arial"/>
            </a:endParaRPr>
          </a:p>
          <a:p>
            <a:pPr algn="ctr"/>
            <a:r>
              <a:rPr lang="en-US" sz="1800" b="1" strike="noStrike" spc="-1" dirty="0" smtClean="0">
                <a:latin typeface="Sansation"/>
              </a:rPr>
              <a:t>170502143</a:t>
            </a:r>
            <a:endParaRPr lang="en-US" sz="1800" b="0" strike="noStrike" spc="-1" dirty="0">
              <a:latin typeface="Arial"/>
            </a:endParaRPr>
          </a:p>
          <a:p>
            <a:pPr algn="ctr"/>
            <a:r>
              <a:rPr lang="en-US" sz="1800" b="1" strike="noStrike" spc="-1" dirty="0">
                <a:latin typeface="Sansation"/>
              </a:rPr>
              <a:t>Computer Science</a:t>
            </a:r>
            <a:endParaRPr lang="en-US" sz="1800" b="0" strike="noStrike" spc="-1" dirty="0">
              <a:latin typeface="Arial"/>
            </a:endParaRPr>
          </a:p>
          <a:p>
            <a:pPr algn="ctr"/>
            <a:endParaRPr lang="en-US" sz="1800" b="0" strike="noStrike" spc="-1" dirty="0">
              <a:latin typeface="Arial"/>
            </a:endParaRPr>
          </a:p>
          <a:p>
            <a:pPr algn="ctr"/>
            <a:r>
              <a:rPr lang="en-US" sz="1800" b="1" strike="noStrike" spc="-1" dirty="0">
                <a:latin typeface="Sansation"/>
              </a:rPr>
              <a:t>Supervisor: </a:t>
            </a:r>
            <a:r>
              <a:rPr lang="en-US" sz="1800" b="1" strike="noStrike" spc="-1" dirty="0" smtClean="0">
                <a:latin typeface="Sansation"/>
              </a:rPr>
              <a:t>Mr. </a:t>
            </a:r>
            <a:r>
              <a:rPr lang="en-US" sz="1800" b="1" strike="noStrike" spc="-1" dirty="0" err="1" smtClean="0">
                <a:latin typeface="Sansation"/>
              </a:rPr>
              <a:t>Ikudaisi</a:t>
            </a:r>
            <a:r>
              <a:rPr lang="en-US" sz="1800" b="1" strike="noStrike" spc="-1" dirty="0" smtClean="0">
                <a:latin typeface="Sansation"/>
              </a:rPr>
              <a:t> David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4545000" y="182880"/>
            <a:ext cx="990360" cy="142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1" strike="noStrike" spc="-1" dirty="0">
                <a:latin typeface="Arial"/>
              </a:rPr>
              <a:t>PRESENTATION OUTLINE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55448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50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Literature review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 smtClean="0"/>
              <a:t>Statement of problem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 smtClean="0"/>
              <a:t>Aim </a:t>
            </a:r>
            <a:r>
              <a:rPr lang="en-US" sz="3200" dirty="0"/>
              <a:t>and objectives of research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Research methodology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Proposal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Contribution to knowledge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Conclusion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References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805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lang="en-US" sz="440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396997" y="1407849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/>
              <a:t>Elections are been known to be the backbone of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/>
              <a:t>democracy all over the globe and voting is one of the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/>
              <a:t>electoral routes that ensure the sustenance of democratic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/>
              <a:t>system in any civilized country. </a:t>
            </a:r>
            <a:r>
              <a:rPr lang="en-US" sz="2200" spc="-1" dirty="0" smtClean="0"/>
              <a:t>Voting can be seen as a process that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 smtClean="0"/>
              <a:t>allows the general public or the people to choose their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 smtClean="0"/>
              <a:t>leaders and articulate views on how they will be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 smtClean="0"/>
              <a:t>governed. Hence the validity of the election process is fundamental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 smtClean="0"/>
              <a:t>to the validity of democracy itself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805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lang="en-US" sz="440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396997" y="1407849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indent="0">
              <a:lnSpc>
                <a:spcPct val="150000"/>
              </a:lnSpc>
            </a:pPr>
            <a:r>
              <a:rPr lang="en-US" sz="2200" dirty="0">
                <a:cs typeface="+mn-lt"/>
              </a:rPr>
              <a:t>M</a:t>
            </a:r>
            <a:r>
              <a:rPr lang="en-US" sz="2200" dirty="0" smtClean="0">
                <a:cs typeface="+mn-lt"/>
              </a:rPr>
              <a:t>any research has </a:t>
            </a:r>
            <a:r>
              <a:rPr lang="en-US" sz="2200" dirty="0">
                <a:cs typeface="+mn-lt"/>
              </a:rPr>
              <a:t>been carried out by researchers using different machine learning, deep </a:t>
            </a:r>
            <a:r>
              <a:rPr lang="en-US" sz="2200" dirty="0" smtClean="0">
                <a:cs typeface="+mn-lt"/>
              </a:rPr>
              <a:t>learning and data mining. </a:t>
            </a:r>
            <a:endParaRPr lang="en-US" sz="2200" dirty="0">
              <a:cs typeface="+mn-lt"/>
            </a:endParaRPr>
          </a:p>
          <a:p>
            <a:pPr indent="0">
              <a:lnSpc>
                <a:spcPct val="150000"/>
              </a:lnSpc>
            </a:pPr>
            <a:r>
              <a:rPr lang="en-US" sz="2200" dirty="0" smtClean="0">
                <a:cs typeface="+mn-lt"/>
              </a:rPr>
              <a:t>This </a:t>
            </a:r>
            <a:r>
              <a:rPr lang="en-US" sz="2200" dirty="0">
                <a:cs typeface="+mn-lt"/>
              </a:rPr>
              <a:t>research intends to provide solution in </a:t>
            </a:r>
            <a:r>
              <a:rPr lang="en-US" sz="2200" dirty="0" smtClean="0">
                <a:cs typeface="+mn-lt"/>
              </a:rPr>
              <a:t>the current voting problems  with the help of machine learning and data mining</a:t>
            </a:r>
            <a:endParaRPr lang="en-US" sz="2200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408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63751"/>
            <a:ext cx="9071640" cy="9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LITERATURE REVIEW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396997" y="1407849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200" b="0" strike="noStrike" spc="-1" dirty="0">
              <a:latin typeface="Arial"/>
            </a:endParaRP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974299972"/>
              </p:ext>
            </p:extLst>
          </p:nvPr>
        </p:nvGraphicFramePr>
        <p:xfrm>
          <a:off x="503998" y="1523997"/>
          <a:ext cx="8424850" cy="3706288"/>
        </p:xfrm>
        <a:graphic>
          <a:graphicData uri="http://schemas.openxmlformats.org/drawingml/2006/table">
            <a:tbl>
              <a:tblPr bandRow="1"/>
              <a:tblGrid>
                <a:gridCol w="2106213"/>
                <a:gridCol w="2106213"/>
                <a:gridCol w="2359663"/>
                <a:gridCol w="1852761"/>
              </a:tblGrid>
              <a:tr h="7028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sz="1400" dirty="0"/>
                        <a:t>Author and Year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sz="1400" dirty="0"/>
                        <a:t>Title and Source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sz="1400" dirty="0"/>
                        <a:t>Contribution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sz="1400" dirty="0"/>
                        <a:t>Problem observed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</a:tr>
              <a:tr h="13677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sz="1400" dirty="0" smtClean="0"/>
                        <a:t>Mohammed </a:t>
                      </a:r>
                      <a:r>
                        <a:rPr lang="en-US" sz="1400" dirty="0" err="1" smtClean="0"/>
                        <a:t>Danlami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AbdulMalik</a:t>
                      </a:r>
                      <a:r>
                        <a:rPr lang="en-US" sz="1400" dirty="0" smtClean="0"/>
                        <a:t> (MNCS, MIAENG) 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sz="1400" dirty="0" smtClean="0"/>
                        <a:t>The Design and Development of Real-Time </a:t>
                      </a:r>
                      <a:r>
                        <a:rPr lang="en-US" sz="1400" dirty="0" err="1" smtClean="0"/>
                        <a:t>EVoting</a:t>
                      </a:r>
                      <a:r>
                        <a:rPr lang="en-US" sz="1400" dirty="0" smtClean="0"/>
                        <a:t> System in Nigeria with Emphasis on Security and Result Veracity 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Research on improve on security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Issues with software validation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</a:tr>
              <a:tr h="1631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sz="1400" dirty="0" smtClean="0"/>
                        <a:t>G. </a:t>
                      </a:r>
                      <a:r>
                        <a:rPr lang="en-US" sz="1400" dirty="0" err="1" smtClean="0"/>
                        <a:t>Szkatuła</a:t>
                      </a:r>
                      <a:r>
                        <a:rPr lang="en-US" sz="1400" dirty="0" smtClean="0"/>
                        <a:t>, J. </a:t>
                      </a:r>
                      <a:r>
                        <a:rPr lang="en-US" sz="1400" dirty="0" err="1" smtClean="0"/>
                        <a:t>Hołubiec</a:t>
                      </a:r>
                      <a:r>
                        <a:rPr lang="en-US" sz="1400" dirty="0" smtClean="0"/>
                        <a:t> and D. Wagner</a:t>
                      </a:r>
                    </a:p>
                    <a:p>
                      <a:pPr>
                        <a:buNone/>
                      </a:pP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sz="1400" dirty="0" smtClean="0"/>
                        <a:t>Forecasting voting </a:t>
                      </a:r>
                      <a:r>
                        <a:rPr lang="en-US" sz="1400" dirty="0" err="1" smtClean="0"/>
                        <a:t>behaviour</a:t>
                      </a:r>
                      <a:r>
                        <a:rPr lang="en-US" sz="1400" dirty="0" smtClean="0"/>
                        <a:t> using machine learning – Poland in transition</a:t>
                      </a:r>
                    </a:p>
                    <a:p>
                      <a:pPr>
                        <a:buNone/>
                      </a:pP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sz="1400" dirty="0" smtClean="0"/>
                        <a:t>Analyzing voting</a:t>
                      </a:r>
                      <a:r>
                        <a:rPr lang="en-US" sz="1400" baseline="0" dirty="0" smtClean="0"/>
                        <a:t> behavior 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sz="1400" dirty="0" smtClean="0"/>
                        <a:t>Accuracy of classiﬁcation rules based on the percentage of testing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24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805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STATEMENT OF PROBLEM</a:t>
            </a:r>
            <a:endParaRPr lang="en-US" sz="440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396997" y="1407849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/>
              <a:t>Elections are been known to be the backbone of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/>
              <a:t>democracy all over the globe and voting is one of the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/>
              <a:t>electoral routes that ensure the sustenance of democratic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/>
              <a:t>system in any civilized country. </a:t>
            </a:r>
            <a:r>
              <a:rPr lang="en-US" sz="2200" spc="-1" dirty="0" smtClean="0"/>
              <a:t>Voting can be seen as a process that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 smtClean="0"/>
              <a:t>allows the general public or the people to choose their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 smtClean="0"/>
              <a:t>leaders and articulate views on how they will be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 smtClean="0"/>
              <a:t>governed. Hence the validity of the election process is fundamental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spc="-1" dirty="0" smtClean="0"/>
              <a:t>to the validity of democracy itself</a:t>
            </a:r>
            <a:endParaRPr lang="en-US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891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805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strike="noStrike" spc="-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AIM AND OBJECTIVES</a:t>
            </a:r>
            <a:endParaRPr lang="en-US" sz="440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396997" y="1407849"/>
            <a:ext cx="9071640" cy="4168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The aim of this study is to Develop a </a:t>
            </a:r>
            <a:r>
              <a:rPr lang="en-US" sz="2400" dirty="0" smtClean="0">
                <a:latin typeface="Calibri" panose="020F0502020204030204" charset="0"/>
                <a:cs typeface="Calibri" panose="020F0502020204030204" charset="0"/>
              </a:rPr>
              <a:t>model for electronic voting using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010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346</Words>
  <Application>Microsoft Office PowerPoint</Application>
  <PresentationFormat>Custom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DejaVu Sans</vt:lpstr>
      <vt:lpstr>Sansation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mychaelsblog@outlook.com</cp:lastModifiedBy>
  <cp:revision>30</cp:revision>
  <dcterms:created xsi:type="dcterms:W3CDTF">2019-05-07T10:24:49Z</dcterms:created>
  <dcterms:modified xsi:type="dcterms:W3CDTF">2020-03-20T11:45:50Z</dcterms:modified>
  <dc:language>en-US</dc:language>
</cp:coreProperties>
</file>