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0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5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800FE-294A-6E75-4AF1-D5967E3B6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3ABDD2-ECF7-A1D3-0414-40780F687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1C46AA-F232-5C91-447D-808760596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059D-5F62-4943-BDDF-4BC879DEE3C0}" type="datetimeFigureOut">
              <a:rPr lang="pt-BR" smtClean="0"/>
              <a:t>10/03/2025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A65D13-4747-829A-771C-665260663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A06A11-85DB-3002-B75C-66425C85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C8A1-1378-4C6A-88AF-1BD85306A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70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B42CB-4204-5C13-52A9-AD7A0A564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AD9BAD9-6751-A68C-9B7F-2AD74BF68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E439ED-1783-1454-0039-0EAC51C18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059D-5F62-4943-BDDF-4BC879DEE3C0}" type="datetimeFigureOut">
              <a:rPr lang="pt-BR" smtClean="0"/>
              <a:t>10/03/2025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9A00E5-8B72-A4DA-4176-7D3B69C56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30E1D7-4746-44B7-121A-A62EB08B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C8A1-1378-4C6A-88AF-1BD85306A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37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7C5271-286F-DB33-BF35-AB918BFE9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34F661-2D17-FE97-8E7B-11B1A1F16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9847C0-3B25-905E-9EBD-205507A2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059D-5F62-4943-BDDF-4BC879DEE3C0}" type="datetimeFigureOut">
              <a:rPr lang="pt-BR" smtClean="0"/>
              <a:t>10/03/2025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B4F354-FFAA-4A4F-B9CE-EB8AC2996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9E7D1D-48B8-DF13-77AB-42E4A9787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C8A1-1378-4C6A-88AF-1BD85306A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4102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34811-24B6-AEE6-6236-9F89198B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85B71-36D6-C7B3-207E-689F4449B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9DD8EC-8CEE-20E3-BF17-EC8F68A6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059D-5F62-4943-BDDF-4BC879DEE3C0}" type="datetimeFigureOut">
              <a:rPr lang="pt-BR" smtClean="0"/>
              <a:t>10/03/2025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C511BD-7DA7-3F4C-8DB7-216860318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916E0F-6C5C-A25C-8185-CEE7505E1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C8A1-1378-4C6A-88AF-1BD85306A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941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5A79E-A42A-205B-8A11-B4C5D0AF0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3C180A-89DB-05CC-214B-17A69EDD4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09DC51-C6A3-4ED7-D9DB-3C17DF39C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059D-5F62-4943-BDDF-4BC879DEE3C0}" type="datetimeFigureOut">
              <a:rPr lang="pt-BR" smtClean="0"/>
              <a:t>10/03/2025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E7F573-3A75-F48C-7706-6F2A16129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13A563-1DB6-1114-CF1D-4829E0A13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C8A1-1378-4C6A-88AF-1BD85306A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764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8139E-E0AF-E094-9C5F-267375CF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31CA75-93DC-35DB-EA30-BCA1B1BC3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4910BC0-147B-1E44-EB7C-29E116D97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B31841-AD6A-CFEF-4D6B-39EFF1D40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059D-5F62-4943-BDDF-4BC879DEE3C0}" type="datetimeFigureOut">
              <a:rPr lang="pt-BR" smtClean="0"/>
              <a:t>10/03/2025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0D7AD4-CA7B-2D10-908F-9DFF99F6E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5EFFF1-2186-DD61-DACB-84E943778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C8A1-1378-4C6A-88AF-1BD85306A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63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368741-E1F8-84E2-4023-082050A93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021D6C-643D-63C4-8081-CFBC9B227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BE2DC8E-8B89-0946-C704-0946BA429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A545D6-7299-8954-B42E-FF281477C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53AC169-97CE-7599-D740-D6909EA4C8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FFB8A2C-FF3D-9BAB-4615-A307E01DB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059D-5F62-4943-BDDF-4BC879DEE3C0}" type="datetimeFigureOut">
              <a:rPr lang="pt-BR" smtClean="0"/>
              <a:t>10/03/2025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58D4EE9-597F-0217-B05D-F6F8DF723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2A75942-32EC-EB53-3EA1-E3A6F0A2C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C8A1-1378-4C6A-88AF-1BD85306A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714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D4106-8E88-3A3E-7DF8-B0AEA3AF4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754552D-8336-D143-EB28-3E151CE9C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059D-5F62-4943-BDDF-4BC879DEE3C0}" type="datetimeFigureOut">
              <a:rPr lang="pt-BR" smtClean="0"/>
              <a:t>10/03/2025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BFE90C1-E0F2-7ACA-4295-D71535E7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46B6FE-6DB0-C725-32F3-A4311774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C8A1-1378-4C6A-88AF-1BD85306A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725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8A43B2E-D832-91D6-456D-D49331C20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059D-5F62-4943-BDDF-4BC879DEE3C0}" type="datetimeFigureOut">
              <a:rPr lang="pt-BR" smtClean="0"/>
              <a:t>10/03/2025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1053AD9-96C3-D5FB-724D-7AB625DF8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A2F827F-7B34-20E4-69EC-8802A18F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C8A1-1378-4C6A-88AF-1BD85306A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68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1A571-BB6D-B946-BA9C-EEFB4A6CE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570FA2-1A7D-34A7-0BBB-A6D68EDAD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62F4E5C-317B-A785-EE51-63E5C3EBF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461559-1832-23BA-02B8-6B8468AF1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059D-5F62-4943-BDDF-4BC879DEE3C0}" type="datetimeFigureOut">
              <a:rPr lang="pt-BR" smtClean="0"/>
              <a:t>10/03/2025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E78692-8A70-4D54-4B5C-1C381990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0A2FF2-EE8E-4BA2-C405-308567E8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C8A1-1378-4C6A-88AF-1BD85306A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02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52D6E-577E-F985-6E43-447085DDB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B1A3BDC-B4B2-F344-6F77-8706FCB30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D14CD82-7B01-798A-956F-707B751D7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FF8737-0711-9F70-4EC0-D04DB6CA0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059D-5F62-4943-BDDF-4BC879DEE3C0}" type="datetimeFigureOut">
              <a:rPr lang="pt-BR" smtClean="0"/>
              <a:t>10/03/2025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DA000C-A536-D8CD-9135-CF1CD7C4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656DE8-B122-51CE-D188-C1A7F67E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C8A1-1378-4C6A-88AF-1BD85306A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68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862FB1E-BC7A-7375-A483-C7676DC66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F16AFF-48CE-D9A7-FD86-B60C64732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C1BF08-A183-0089-D7A6-E9954FD06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2059D-5F62-4943-BDDF-4BC879DEE3C0}" type="datetimeFigureOut">
              <a:rPr lang="pt-BR" smtClean="0"/>
              <a:t>10/03/2025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859270-BB9E-BF1D-F68A-A0760BA9E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65EDE8-E56F-4296-32D8-A7349F699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8C8A1-1378-4C6A-88AF-1BD85306A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3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55AB9-45DC-8214-DA05-E07D0BB91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aixaDeTexto 52">
            <a:extLst>
              <a:ext uri="{FF2B5EF4-FFF2-40B4-BE49-F238E27FC236}">
                <a16:creationId xmlns:a16="http://schemas.microsoft.com/office/drawing/2014/main" id="{CE900379-4A6D-8A1C-F102-DEA2BC10024E}"/>
              </a:ext>
            </a:extLst>
          </p:cNvPr>
          <p:cNvSpPr txBox="1"/>
          <p:nvPr/>
        </p:nvSpPr>
        <p:spPr>
          <a:xfrm>
            <a:off x="4891521" y="714966"/>
            <a:ext cx="2105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Entrega 2: UML</a:t>
            </a:r>
          </a:p>
        </p:txBody>
      </p:sp>
      <p:pic>
        <p:nvPicPr>
          <p:cNvPr id="54" name="Imagem 53">
            <a:extLst>
              <a:ext uri="{FF2B5EF4-FFF2-40B4-BE49-F238E27FC236}">
                <a16:creationId xmlns:a16="http://schemas.microsoft.com/office/drawing/2014/main" id="{4F929E5B-AF5A-9907-4ABD-714B95D1A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182" y="375516"/>
            <a:ext cx="1186217" cy="395406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B260630-9E18-B88C-80E2-87F5834D3A57}"/>
              </a:ext>
            </a:extLst>
          </p:cNvPr>
          <p:cNvSpPr txBox="1"/>
          <p:nvPr/>
        </p:nvSpPr>
        <p:spPr>
          <a:xfrm>
            <a:off x="2605549" y="2044005"/>
            <a:ext cx="98912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RA: 2303731 – JADSON OLIVEIRA PORTO</a:t>
            </a:r>
          </a:p>
          <a:p>
            <a:r>
              <a:rPr lang="pt-BR" sz="2800" dirty="0"/>
              <a:t>RA: 2400630 – MICHAEL L. RAMOS</a:t>
            </a:r>
          </a:p>
          <a:p>
            <a:r>
              <a:rPr lang="pt-BR" sz="2800" dirty="0"/>
              <a:t>RA: 2404041 – PAULO AUGUSTO DE MOURA</a:t>
            </a:r>
          </a:p>
        </p:txBody>
      </p:sp>
    </p:spTree>
    <p:extLst>
      <p:ext uri="{BB962C8B-B14F-4D97-AF65-F5344CB8AC3E}">
        <p14:creationId xmlns:p14="http://schemas.microsoft.com/office/powerpoint/2010/main" val="2608052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09BA8727-B3AA-A457-7840-21CEDF9E593A}"/>
              </a:ext>
            </a:extLst>
          </p:cNvPr>
          <p:cNvCxnSpPr>
            <a:cxnSpLocks/>
            <a:endCxn id="25" idx="3"/>
          </p:cNvCxnSpPr>
          <p:nvPr/>
        </p:nvCxnSpPr>
        <p:spPr>
          <a:xfrm flipV="1">
            <a:off x="3147263" y="2985660"/>
            <a:ext cx="8688668" cy="199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" name="Agrupar 7">
            <a:extLst>
              <a:ext uri="{FF2B5EF4-FFF2-40B4-BE49-F238E27FC236}">
                <a16:creationId xmlns:a16="http://schemas.microsoft.com/office/drawing/2014/main" id="{302B25CB-EB8C-5840-DA4A-25B21199B07D}"/>
              </a:ext>
            </a:extLst>
          </p:cNvPr>
          <p:cNvGrpSpPr/>
          <p:nvPr/>
        </p:nvGrpSpPr>
        <p:grpSpPr>
          <a:xfrm>
            <a:off x="325372" y="1352167"/>
            <a:ext cx="2821891" cy="3315485"/>
            <a:chOff x="787400" y="1028700"/>
            <a:chExt cx="2425700" cy="3741130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E509CB10-91EF-412D-999F-51749BDCF2F1}"/>
                </a:ext>
              </a:extLst>
            </p:cNvPr>
            <p:cNvSpPr/>
            <p:nvPr/>
          </p:nvSpPr>
          <p:spPr>
            <a:xfrm>
              <a:off x="787400" y="1460500"/>
              <a:ext cx="2425700" cy="2108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U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2124C5BE-E2BF-55F6-E794-C3EEF537E2F3}"/>
                </a:ext>
              </a:extLst>
            </p:cNvPr>
            <p:cNvSpPr/>
            <p:nvPr/>
          </p:nvSpPr>
          <p:spPr>
            <a:xfrm>
              <a:off x="787400" y="1028700"/>
              <a:ext cx="2425700" cy="431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>
                  <a:solidFill>
                    <a:srgbClr val="00B0F0"/>
                  </a:solidFill>
                </a:rPr>
                <a:t>Usuario</a:t>
              </a:r>
              <a:endParaRPr lang="pt-BR" dirty="0">
                <a:solidFill>
                  <a:srgbClr val="00B0F0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1F613B7-3FAE-5AAE-B756-6D0066DF23D1}"/>
                </a:ext>
              </a:extLst>
            </p:cNvPr>
            <p:cNvSpPr/>
            <p:nvPr/>
          </p:nvSpPr>
          <p:spPr>
            <a:xfrm>
              <a:off x="787400" y="3568698"/>
              <a:ext cx="2425700" cy="12011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b="1" dirty="0" err="1">
                  <a:solidFill>
                    <a:schemeClr val="tx1"/>
                  </a:solidFill>
                </a:rPr>
                <a:t>adicionar_amigos</a:t>
              </a:r>
              <a:r>
                <a:rPr lang="pt-BR" sz="1400" b="1" dirty="0">
                  <a:solidFill>
                    <a:schemeClr val="tx1"/>
                  </a:solidFill>
                  <a:sym typeface="Wingdings" panose="05000000000000000000" pitchFamily="2" charset="2"/>
                </a:rPr>
                <a:t>()</a:t>
              </a:r>
              <a:r>
                <a:rPr lang="pt-BR" sz="1400" b="1" dirty="0"/>
                <a:t>-</a:t>
              </a:r>
            </a:p>
            <a:p>
              <a:r>
                <a:rPr lang="pt-BR" sz="1400" b="1" dirty="0" err="1">
                  <a:solidFill>
                    <a:schemeClr val="tx1"/>
                  </a:solidFill>
                </a:rPr>
                <a:t>criar_postagens</a:t>
              </a:r>
              <a:r>
                <a:rPr lang="pt-BR" sz="1400" b="1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pt-BR" sz="1400" b="1" dirty="0" err="1">
                  <a:solidFill>
                    <a:schemeClr val="tx1"/>
                  </a:solidFill>
                </a:rPr>
                <a:t>adicionar_comentarios</a:t>
              </a:r>
              <a:r>
                <a:rPr lang="pt-BR" sz="1400" b="1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pt-BR" sz="1400" b="1" dirty="0" err="1">
                  <a:solidFill>
                    <a:schemeClr val="tx1"/>
                  </a:solidFill>
                </a:rPr>
                <a:t>criar_perfil</a:t>
              </a:r>
              <a:r>
                <a:rPr lang="pt-BR" sz="1400" b="1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A3D9F2BA-A578-CAAE-1587-580194B86D9F}"/>
              </a:ext>
            </a:extLst>
          </p:cNvPr>
          <p:cNvGrpSpPr/>
          <p:nvPr/>
        </p:nvGrpSpPr>
        <p:grpSpPr>
          <a:xfrm>
            <a:off x="4741975" y="1346957"/>
            <a:ext cx="2821891" cy="3301113"/>
            <a:chOff x="787400" y="1028700"/>
            <a:chExt cx="2425700" cy="2971800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6E3645AC-CD44-B2A6-8220-F26E91AE1ED1}"/>
                </a:ext>
              </a:extLst>
            </p:cNvPr>
            <p:cNvSpPr/>
            <p:nvPr/>
          </p:nvSpPr>
          <p:spPr>
            <a:xfrm>
              <a:off x="787400" y="1460500"/>
              <a:ext cx="2425700" cy="2108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U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EB0EF19E-2301-C62C-C24D-8C03FD077ABC}"/>
                </a:ext>
              </a:extLst>
            </p:cNvPr>
            <p:cNvSpPr/>
            <p:nvPr/>
          </p:nvSpPr>
          <p:spPr>
            <a:xfrm>
              <a:off x="787400" y="1028700"/>
              <a:ext cx="2425700" cy="431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rgbClr val="FFC000"/>
                  </a:solidFill>
                </a:rPr>
                <a:t>Postagens</a:t>
              </a: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2C4D1923-7CD1-6BA6-AC53-172F4022BD97}"/>
                </a:ext>
              </a:extLst>
            </p:cNvPr>
            <p:cNvSpPr/>
            <p:nvPr/>
          </p:nvSpPr>
          <p:spPr>
            <a:xfrm>
              <a:off x="787400" y="3066644"/>
              <a:ext cx="2425700" cy="9338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b="1" dirty="0" err="1">
                  <a:solidFill>
                    <a:schemeClr val="tx1"/>
                  </a:solidFill>
                </a:rPr>
                <a:t>exibir_conteudo</a:t>
              </a:r>
              <a:r>
                <a:rPr lang="pt-BR" sz="1400" b="1" dirty="0">
                  <a:solidFill>
                    <a:schemeClr val="tx1"/>
                  </a:solidFill>
                </a:rPr>
                <a:t>()</a:t>
              </a:r>
              <a:r>
                <a:rPr lang="pt-BR" sz="1400" b="1" dirty="0"/>
                <a:t>-</a:t>
              </a: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F6F2F19-C9FF-1EB1-C9CD-3D44A4DD5CD1}"/>
              </a:ext>
            </a:extLst>
          </p:cNvPr>
          <p:cNvGrpSpPr/>
          <p:nvPr/>
        </p:nvGrpSpPr>
        <p:grpSpPr>
          <a:xfrm>
            <a:off x="9025810" y="1344894"/>
            <a:ext cx="2810121" cy="3281531"/>
            <a:chOff x="787400" y="1028700"/>
            <a:chExt cx="2425700" cy="2971800"/>
          </a:xfrm>
        </p:grpSpPr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D2B55842-6346-22F4-D913-66D657B511AD}"/>
                </a:ext>
              </a:extLst>
            </p:cNvPr>
            <p:cNvSpPr/>
            <p:nvPr/>
          </p:nvSpPr>
          <p:spPr>
            <a:xfrm>
              <a:off x="787400" y="1460500"/>
              <a:ext cx="2425700" cy="2108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U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0E0943DD-D681-674B-2FBB-3EAD0E7A67D4}"/>
                </a:ext>
              </a:extLst>
            </p:cNvPr>
            <p:cNvSpPr/>
            <p:nvPr/>
          </p:nvSpPr>
          <p:spPr>
            <a:xfrm>
              <a:off x="787400" y="1028700"/>
              <a:ext cx="2425700" cy="431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>
                  <a:solidFill>
                    <a:srgbClr val="7030A0"/>
                  </a:solidFill>
                </a:rPr>
                <a:t>Comentarios</a:t>
              </a:r>
              <a:endParaRPr lang="pt-BR" dirty="0">
                <a:solidFill>
                  <a:srgbClr val="7030A0"/>
                </a:solidFill>
              </a:endParaRP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F408B817-36A2-FAE7-A3BF-704D2053A03F}"/>
                </a:ext>
              </a:extLst>
            </p:cNvPr>
            <p:cNvSpPr/>
            <p:nvPr/>
          </p:nvSpPr>
          <p:spPr>
            <a:xfrm>
              <a:off x="787400" y="3098704"/>
              <a:ext cx="2425700" cy="9017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400" b="1" dirty="0">
                <a:solidFill>
                  <a:schemeClr val="tx1"/>
                </a:solidFill>
              </a:endParaRPr>
            </a:p>
            <a:p>
              <a:r>
                <a:rPr lang="pt-BR" sz="1400" b="1" dirty="0" err="1">
                  <a:solidFill>
                    <a:schemeClr val="tx1"/>
                  </a:solidFill>
                </a:rPr>
                <a:t>exibir_comentarios</a:t>
              </a:r>
              <a:r>
                <a:rPr lang="pt-BR" sz="1400" b="1" dirty="0">
                  <a:solidFill>
                    <a:schemeClr val="tx1"/>
                  </a:solidFill>
                </a:rPr>
                <a:t>()</a:t>
              </a:r>
              <a:r>
                <a:rPr lang="pt-BR" sz="1400" b="1" dirty="0"/>
                <a:t>-</a:t>
              </a:r>
            </a:p>
            <a:p>
              <a:pPr algn="ctr"/>
              <a:r>
                <a:rPr lang="pt-BR" dirty="0"/>
                <a:t>-</a:t>
              </a:r>
            </a:p>
          </p:txBody>
        </p:sp>
      </p:grpSp>
      <p:sp>
        <p:nvSpPr>
          <p:cNvPr id="30" name="Losango 29">
            <a:extLst>
              <a:ext uri="{FF2B5EF4-FFF2-40B4-BE49-F238E27FC236}">
                <a16:creationId xmlns:a16="http://schemas.microsoft.com/office/drawing/2014/main" id="{7F2B9018-7949-9595-852E-A426B796C6FC}"/>
              </a:ext>
            </a:extLst>
          </p:cNvPr>
          <p:cNvSpPr/>
          <p:nvPr/>
        </p:nvSpPr>
        <p:spPr>
          <a:xfrm>
            <a:off x="4496007" y="2900795"/>
            <a:ext cx="228600" cy="20955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44A3D09-A1F5-BAF2-67D5-A186DA4E096F}"/>
              </a:ext>
            </a:extLst>
          </p:cNvPr>
          <p:cNvSpPr txBox="1"/>
          <p:nvPr/>
        </p:nvSpPr>
        <p:spPr>
          <a:xfrm>
            <a:off x="3605317" y="2609804"/>
            <a:ext cx="660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Faz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F85E57E9-2AE3-19BF-F1E9-1BFEDE4C6C55}"/>
              </a:ext>
            </a:extLst>
          </p:cNvPr>
          <p:cNvSpPr txBox="1"/>
          <p:nvPr/>
        </p:nvSpPr>
        <p:spPr>
          <a:xfrm>
            <a:off x="4325658" y="2529907"/>
            <a:ext cx="5565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1..*</a:t>
            </a:r>
          </a:p>
        </p:txBody>
      </p:sp>
      <p:sp>
        <p:nvSpPr>
          <p:cNvPr id="51" name="Triângulo isósceles 50">
            <a:extLst>
              <a:ext uri="{FF2B5EF4-FFF2-40B4-BE49-F238E27FC236}">
                <a16:creationId xmlns:a16="http://schemas.microsoft.com/office/drawing/2014/main" id="{D1C3C807-9202-84FF-E1DB-88DFFDD6C765}"/>
              </a:ext>
            </a:extLst>
          </p:cNvPr>
          <p:cNvSpPr/>
          <p:nvPr/>
        </p:nvSpPr>
        <p:spPr>
          <a:xfrm rot="5400000">
            <a:off x="4530559" y="2180657"/>
            <a:ext cx="144574" cy="9355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7030C805-9DE7-641E-27B1-8999D0863B20}"/>
              </a:ext>
            </a:extLst>
          </p:cNvPr>
          <p:cNvSpPr txBox="1"/>
          <p:nvPr/>
        </p:nvSpPr>
        <p:spPr>
          <a:xfrm>
            <a:off x="4980012" y="625606"/>
            <a:ext cx="1629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Entrega 2: UML</a:t>
            </a:r>
          </a:p>
        </p:txBody>
      </p:sp>
      <p:pic>
        <p:nvPicPr>
          <p:cNvPr id="54" name="Imagem 53">
            <a:extLst>
              <a:ext uri="{FF2B5EF4-FFF2-40B4-BE49-F238E27FC236}">
                <a16:creationId xmlns:a16="http://schemas.microsoft.com/office/drawing/2014/main" id="{D9BDB729-49A3-9801-3224-713B746FE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182" y="375516"/>
            <a:ext cx="1186217" cy="395406"/>
          </a:xfrm>
          <a:prstGeom prst="rect">
            <a:avLst/>
          </a:prstGeom>
        </p:spPr>
      </p:pic>
      <p:sp>
        <p:nvSpPr>
          <p:cNvPr id="55" name="CaixaDeTexto 54">
            <a:extLst>
              <a:ext uri="{FF2B5EF4-FFF2-40B4-BE49-F238E27FC236}">
                <a16:creationId xmlns:a16="http://schemas.microsoft.com/office/drawing/2014/main" id="{58B2E534-0DF7-D982-DA20-A47B50102005}"/>
              </a:ext>
            </a:extLst>
          </p:cNvPr>
          <p:cNvSpPr txBox="1"/>
          <p:nvPr/>
        </p:nvSpPr>
        <p:spPr>
          <a:xfrm>
            <a:off x="3152062" y="2540651"/>
            <a:ext cx="3075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1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1914F47C-F800-A034-A83C-6B0BBB7A8595}"/>
              </a:ext>
            </a:extLst>
          </p:cNvPr>
          <p:cNvSpPr txBox="1"/>
          <p:nvPr/>
        </p:nvSpPr>
        <p:spPr>
          <a:xfrm>
            <a:off x="350030" y="1934864"/>
            <a:ext cx="18859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id: </a:t>
            </a:r>
            <a:r>
              <a:rPr lang="pt-BR" sz="1600" b="1" dirty="0" err="1"/>
              <a:t>int</a:t>
            </a:r>
            <a:endParaRPr lang="pt-BR" sz="1600" b="1" dirty="0"/>
          </a:p>
          <a:p>
            <a:r>
              <a:rPr lang="pt-BR" sz="1600" b="1" dirty="0"/>
              <a:t>nome: </a:t>
            </a:r>
            <a:r>
              <a:rPr lang="pt-BR" sz="1600" b="1" dirty="0" err="1"/>
              <a:t>str</a:t>
            </a:r>
            <a:endParaRPr lang="pt-BR" sz="1600" b="1" dirty="0"/>
          </a:p>
          <a:p>
            <a:r>
              <a:rPr lang="pt-BR" sz="1600" b="1" dirty="0" err="1"/>
              <a:t>email</a:t>
            </a:r>
            <a:r>
              <a:rPr lang="pt-BR" sz="1600" b="1" dirty="0"/>
              <a:t>: </a:t>
            </a:r>
            <a:r>
              <a:rPr lang="pt-BR" sz="1600" b="1" dirty="0" err="1"/>
              <a:t>str</a:t>
            </a:r>
            <a:endParaRPr lang="pt-BR" sz="1600" b="1" dirty="0"/>
          </a:p>
          <a:p>
            <a:r>
              <a:rPr lang="pt-BR" sz="1600" b="1" dirty="0"/>
              <a:t>senha: </a:t>
            </a:r>
            <a:r>
              <a:rPr lang="pt-BR" sz="1600" b="1" dirty="0" err="1"/>
              <a:t>str</a:t>
            </a:r>
            <a:endParaRPr lang="pt-BR" sz="1600" b="1" dirty="0"/>
          </a:p>
          <a:p>
            <a:r>
              <a:rPr lang="pt-BR" sz="1600" b="1" dirty="0" err="1"/>
              <a:t>post:list</a:t>
            </a:r>
            <a:r>
              <a:rPr lang="pt-BR" sz="1600" b="1" dirty="0"/>
              <a:t>[Postagens]</a:t>
            </a:r>
          </a:p>
          <a:p>
            <a:endParaRPr lang="pt-BR" sz="1600" dirty="0"/>
          </a:p>
          <a:p>
            <a:pPr marL="285750" indent="-285750">
              <a:buFontTx/>
              <a:buChar char="-"/>
            </a:pPr>
            <a:endParaRPr lang="pt-BR" sz="1600" dirty="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4B8E346A-3A68-F5DE-F361-4E42F272E11E}"/>
              </a:ext>
            </a:extLst>
          </p:cNvPr>
          <p:cNvSpPr txBox="1"/>
          <p:nvPr/>
        </p:nvSpPr>
        <p:spPr>
          <a:xfrm>
            <a:off x="4766114" y="2248263"/>
            <a:ext cx="2797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id: </a:t>
            </a:r>
            <a:r>
              <a:rPr lang="pt-BR" sz="1600" b="1" dirty="0" err="1"/>
              <a:t>int</a:t>
            </a:r>
            <a:endParaRPr lang="pt-BR" sz="1600" b="1" dirty="0"/>
          </a:p>
          <a:p>
            <a:r>
              <a:rPr lang="pt-BR" sz="1600" b="1" dirty="0" err="1"/>
              <a:t>post_id:int</a:t>
            </a:r>
            <a:endParaRPr lang="pt-BR" sz="1600" b="1" dirty="0"/>
          </a:p>
          <a:p>
            <a:r>
              <a:rPr lang="pt-BR" sz="1600" b="1" dirty="0" err="1"/>
              <a:t>comentarios:list</a:t>
            </a:r>
            <a:r>
              <a:rPr lang="pt-BR" sz="1600" b="1" dirty="0"/>
              <a:t>[</a:t>
            </a:r>
            <a:r>
              <a:rPr lang="pt-BR" sz="1600" b="1" dirty="0" err="1"/>
              <a:t>Comentarios</a:t>
            </a:r>
            <a:r>
              <a:rPr lang="pt-BR" sz="1600" b="1" dirty="0"/>
              <a:t>]</a:t>
            </a:r>
          </a:p>
          <a:p>
            <a:endParaRPr lang="pt-BR" sz="1200" dirty="0"/>
          </a:p>
          <a:p>
            <a:pPr marL="285750" indent="-285750">
              <a:buFontTx/>
              <a:buChar char="-"/>
            </a:pPr>
            <a:endParaRPr lang="pt-BR" sz="1200" dirty="0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603088BB-099F-ADF6-1A1C-0A69875EF51D}"/>
              </a:ext>
            </a:extLst>
          </p:cNvPr>
          <p:cNvSpPr txBox="1"/>
          <p:nvPr/>
        </p:nvSpPr>
        <p:spPr>
          <a:xfrm>
            <a:off x="9104209" y="2237402"/>
            <a:ext cx="202759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err="1"/>
              <a:t>id:int</a:t>
            </a:r>
            <a:endParaRPr lang="pt-BR" sz="1600" b="1" dirty="0"/>
          </a:p>
          <a:p>
            <a:r>
              <a:rPr lang="pt-BR" sz="1600" b="1" dirty="0" err="1"/>
              <a:t>qt_comentarios:int</a:t>
            </a:r>
            <a:endParaRPr lang="pt-BR" sz="1600" b="1" dirty="0"/>
          </a:p>
          <a:p>
            <a:r>
              <a:rPr lang="pt-BR" sz="1600" b="1" dirty="0" err="1"/>
              <a:t>usuario:Usuario</a:t>
            </a:r>
            <a:endParaRPr lang="pt-BR" sz="1600" b="1" dirty="0"/>
          </a:p>
          <a:p>
            <a:endParaRPr lang="pt-BR" sz="1400" dirty="0"/>
          </a:p>
          <a:p>
            <a:pPr marL="285750" indent="-285750">
              <a:buFontTx/>
              <a:buChar char="-"/>
            </a:pPr>
            <a:endParaRPr lang="pt-BR" sz="14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971C175-AAF8-0EC8-429B-96E8B94CE7A5}"/>
              </a:ext>
            </a:extLst>
          </p:cNvPr>
          <p:cNvSpPr txBox="1"/>
          <p:nvPr/>
        </p:nvSpPr>
        <p:spPr>
          <a:xfrm>
            <a:off x="7965939" y="2575396"/>
            <a:ext cx="660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Tem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10604E8-84B6-14F2-95AE-CC23C6C37B9C}"/>
              </a:ext>
            </a:extLst>
          </p:cNvPr>
          <p:cNvSpPr txBox="1"/>
          <p:nvPr/>
        </p:nvSpPr>
        <p:spPr>
          <a:xfrm>
            <a:off x="8686280" y="2495499"/>
            <a:ext cx="5565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1..*</a:t>
            </a:r>
          </a:p>
        </p:txBody>
      </p:sp>
      <p:sp>
        <p:nvSpPr>
          <p:cNvPr id="14" name="Triângulo isósceles 13">
            <a:extLst>
              <a:ext uri="{FF2B5EF4-FFF2-40B4-BE49-F238E27FC236}">
                <a16:creationId xmlns:a16="http://schemas.microsoft.com/office/drawing/2014/main" id="{13BF1E5C-9299-E6DB-1B43-21DFFC0C22A7}"/>
              </a:ext>
            </a:extLst>
          </p:cNvPr>
          <p:cNvSpPr/>
          <p:nvPr/>
        </p:nvSpPr>
        <p:spPr>
          <a:xfrm rot="5400000">
            <a:off x="8822356" y="2156081"/>
            <a:ext cx="144574" cy="9355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EA5AD01-4AC2-3812-441F-0F5072DA71A7}"/>
              </a:ext>
            </a:extLst>
          </p:cNvPr>
          <p:cNvSpPr txBox="1"/>
          <p:nvPr/>
        </p:nvSpPr>
        <p:spPr>
          <a:xfrm>
            <a:off x="7512684" y="2506243"/>
            <a:ext cx="3075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1</a:t>
            </a:r>
          </a:p>
        </p:txBody>
      </p:sp>
      <p:sp>
        <p:nvSpPr>
          <p:cNvPr id="16" name="Losango 15">
            <a:extLst>
              <a:ext uri="{FF2B5EF4-FFF2-40B4-BE49-F238E27FC236}">
                <a16:creationId xmlns:a16="http://schemas.microsoft.com/office/drawing/2014/main" id="{3D3A5C58-EF45-F552-906A-E8B3C952979C}"/>
              </a:ext>
            </a:extLst>
          </p:cNvPr>
          <p:cNvSpPr/>
          <p:nvPr/>
        </p:nvSpPr>
        <p:spPr>
          <a:xfrm>
            <a:off x="8791242" y="2881008"/>
            <a:ext cx="228600" cy="20955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9437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113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Lucas Ramos da Silveira</dc:creator>
  <cp:lastModifiedBy>Michael Lucas ramos Ramos</cp:lastModifiedBy>
  <cp:revision>3</cp:revision>
  <dcterms:created xsi:type="dcterms:W3CDTF">2025-02-28T13:07:13Z</dcterms:created>
  <dcterms:modified xsi:type="dcterms:W3CDTF">2025-03-11T02:08:32Z</dcterms:modified>
</cp:coreProperties>
</file>