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5E22-6B5B-4AAD-9091-42C0373D808B}" type="datetimeFigureOut">
              <a:rPr lang="en-US" smtClean="0"/>
              <a:t>7/25/2015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EEDE-DC81-4AA2-9336-4238C00A2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 Data Science 2015:</a:t>
            </a:r>
            <a:br>
              <a:rPr lang="en-US" dirty="0" smtClean="0"/>
            </a:br>
            <a:r>
              <a:rPr lang="en-US" dirty="0" smtClean="0"/>
              <a:t>Predicting NBA achievement from initial performance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/>
          <a:lstStyle/>
          <a:p>
            <a:r>
              <a:rPr lang="en-US" dirty="0" smtClean="0"/>
              <a:t>By: Nick Smirnov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20" y="3810071"/>
            <a:ext cx="1838325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86" y="3810070"/>
            <a:ext cx="2486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2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Problem Statement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Can we measure initial performance of a NBA player and use that performance to determine his success and the accent to being an elite NBA player?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My Hypothesis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A player’s performance early in his career will determine his success later in his career.  A player who exhibits success within his first 3 years is likely to continue his progress </a:t>
            </a:r>
            <a:r>
              <a:rPr lang="en-US" dirty="0" smtClean="0"/>
              <a:t>into </a:t>
            </a:r>
            <a:r>
              <a:rPr lang="en-US" dirty="0" smtClean="0"/>
              <a:t>becoming an elite player.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97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8"/>
            <a:ext cx="10515600" cy="5462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Description of your data set</a:t>
            </a:r>
          </a:p>
          <a:p>
            <a:pPr marL="457200" lvl="1" indent="0">
              <a:buNone/>
            </a:pPr>
            <a:r>
              <a:rPr lang="en-US" sz="2200" dirty="0" smtClean="0"/>
              <a:t>My data </a:t>
            </a:r>
            <a:r>
              <a:rPr lang="en-US" sz="2200" dirty="0" smtClean="0"/>
              <a:t>set will consist </a:t>
            </a:r>
            <a:r>
              <a:rPr lang="en-US" sz="2200" dirty="0" smtClean="0"/>
              <a:t>of conventional &amp; advanced NBA player metrics.</a:t>
            </a:r>
          </a:p>
          <a:p>
            <a:pPr marL="457200" lvl="1" indent="0">
              <a:buNone/>
            </a:pPr>
            <a:r>
              <a:rPr lang="en-US" sz="2200" dirty="0" smtClean="0"/>
              <a:t>While basketball-reference stores data from the every NBA season (since 1946), I wanted to utilize that contained all of the modern statistics, including defensive statistics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 and 3 point shoot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.</a:t>
            </a:r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How it was obtained</a:t>
            </a:r>
            <a:endParaRPr lang="en-US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200" dirty="0" smtClean="0"/>
              <a:t>Data was extracted from the basketball-reference website.  The original data extract code was written by another student (Kerry Jones: kjones8812) from a previous Data Science class.  In each instance beautiful soup was utilized to extract data from HTML code.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 smtClean="0"/>
              <a:t>Kerri’s data set was created to compare NBA players who played together during a particular season.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dirty="0" smtClean="0"/>
              <a:t>I </a:t>
            </a:r>
            <a:r>
              <a:rPr lang="en-US" dirty="0" smtClean="0"/>
              <a:t>will collect </a:t>
            </a:r>
            <a:r>
              <a:rPr lang="en-US" dirty="0" smtClean="0"/>
              <a:t>my data and structured it in a way to allow for easier comparison and tracking of NBA’s players first 3 seasons against the rest of their seasons.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100548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1: Steals and blocks were included as stats only starting in the fall of 1973</a:t>
            </a:r>
          </a:p>
          <a:p>
            <a:pPr marL="0" indent="0">
              <a:buNone/>
            </a:pPr>
            <a:r>
              <a:rPr lang="en-US" dirty="0" smtClean="0"/>
              <a:t>2: The three point shot was only added in the fall of 1979</a:t>
            </a:r>
          </a:p>
        </p:txBody>
      </p:sp>
    </p:spTree>
    <p:extLst>
      <p:ext uri="{BB962C8B-B14F-4D97-AF65-F5344CB8AC3E}">
        <p14:creationId xmlns:p14="http://schemas.microsoft.com/office/powerpoint/2010/main" val="360508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Description of any pre-processing steps you took</a:t>
            </a:r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smtClean="0"/>
              <a:t>will add an </a:t>
            </a:r>
            <a:r>
              <a:rPr lang="en-US" dirty="0" smtClean="0"/>
              <a:t>experience column to indicate which year in a NBA player’s career each of his season comprised of.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also </a:t>
            </a:r>
            <a:r>
              <a:rPr lang="en-US" dirty="0" smtClean="0"/>
              <a:t>will have </a:t>
            </a:r>
            <a:r>
              <a:rPr lang="en-US" dirty="0" smtClean="0"/>
              <a:t>to measure some overall NBA season data to be able to calculate for pace of play of the league and each team.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smtClean="0"/>
              <a:t>want </a:t>
            </a:r>
            <a:r>
              <a:rPr lang="en-US" dirty="0" smtClean="0"/>
              <a:t>to use PER</a:t>
            </a:r>
            <a:r>
              <a:rPr lang="en-US" baseline="-25000" dirty="0" smtClean="0"/>
              <a:t>3 </a:t>
            </a:r>
            <a:r>
              <a:rPr lang="en-US" dirty="0" smtClean="0"/>
              <a:t>rating as a categorical value.  I </a:t>
            </a:r>
            <a:r>
              <a:rPr lang="en-US" dirty="0" smtClean="0"/>
              <a:t>will have </a:t>
            </a:r>
            <a:r>
              <a:rPr lang="en-US" dirty="0" smtClean="0"/>
              <a:t>to calculate each player’s statistics against the pace of their team and the rest of the NBA.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what exactly is PER?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3: PER: Player Efficiency Rating is an all-in-one basketball rating developed by John Hollinger</a:t>
            </a:r>
          </a:p>
        </p:txBody>
      </p:sp>
    </p:spTree>
    <p:extLst>
      <p:ext uri="{BB962C8B-B14F-4D97-AF65-F5344CB8AC3E}">
        <p14:creationId xmlns:p14="http://schemas.microsoft.com/office/powerpoint/2010/main" val="75283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52" y="2905434"/>
            <a:ext cx="14897068" cy="219882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PER: Player Efficiency Rating</a:t>
            </a:r>
          </a:p>
          <a:p>
            <a:pPr marL="0" indent="0">
              <a:buNone/>
            </a:pPr>
            <a:r>
              <a:rPr lang="en-US" sz="2400" dirty="0" smtClean="0"/>
              <a:t>PER strives to measure a player’s per-minute performance, while adjust for pace of play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 smtClean="0"/>
              <a:t>Here’s the formulate to calculate </a:t>
            </a:r>
            <a:r>
              <a:rPr lang="en-US" sz="2400" dirty="0" err="1" smtClean="0"/>
              <a:t>uPER</a:t>
            </a:r>
            <a:r>
              <a:rPr lang="en-US" sz="2400" dirty="0" smtClean="0"/>
              <a:t> (unweighted PER):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Here’s the formulate to calculate </a:t>
            </a:r>
            <a:r>
              <a:rPr lang="en-US" sz="2400" dirty="0" smtClean="0"/>
              <a:t>PER after determining </a:t>
            </a:r>
            <a:r>
              <a:rPr lang="en-US" sz="2400" dirty="0" err="1" smtClean="0"/>
              <a:t>uPER</a:t>
            </a:r>
            <a:r>
              <a:rPr lang="en-US" sz="2400" dirty="0" smtClean="0"/>
              <a:t>:</a:t>
            </a:r>
            <a:endParaRPr lang="en-US" sz="24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15705" y="6534711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Wikipedia: https://en.wikipedia.org/wiki/Player_efficiency_rating</a:t>
            </a:r>
            <a:endParaRPr lang="en-US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28" y="2550590"/>
            <a:ext cx="389572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28" y="3719869"/>
            <a:ext cx="2286000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28" y="3117479"/>
            <a:ext cx="4162425" cy="428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92" y="4862658"/>
            <a:ext cx="3343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you chose which features to use in your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 smtClean="0"/>
              <a:t>I needed to have some kind of singular value for my dependent variable to sum player performance.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The best ratings to use were </a:t>
            </a:r>
            <a:r>
              <a:rPr lang="en-US" sz="1600" dirty="0" err="1" smtClean="0"/>
              <a:t>WinShares</a:t>
            </a:r>
            <a:r>
              <a:rPr lang="en-US" sz="1600" dirty="0" smtClean="0"/>
              <a:t>(WS)</a:t>
            </a:r>
            <a:r>
              <a:rPr lang="en-US" sz="1600" baseline="-25000" dirty="0" smtClean="0"/>
              <a:t>5</a:t>
            </a:r>
            <a:r>
              <a:rPr lang="en-US" sz="1600" dirty="0" smtClean="0"/>
              <a:t> &amp; PER.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953" y="6537276"/>
            <a:ext cx="10515600" cy="49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5: </a:t>
            </a:r>
            <a:r>
              <a:rPr lang="en-US" sz="2000" dirty="0"/>
              <a:t>http://www.basketball-reference.com/about/ws.html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036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smtClean="0"/>
              <a:t>Model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The best models that I could think to use are </a:t>
            </a:r>
            <a:r>
              <a:rPr lang="en-US" sz="2400" b="1" dirty="0" smtClean="0"/>
              <a:t>linear regression </a:t>
            </a:r>
            <a:r>
              <a:rPr lang="en-US" sz="2400" dirty="0" smtClean="0"/>
              <a:t>&amp; </a:t>
            </a:r>
            <a:r>
              <a:rPr lang="en-US" sz="2400" b="1" dirty="0" smtClean="0"/>
              <a:t>logarithmic regression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With linear regression I could very easily determine if a correlation exists with any of the traditional box score data &amp; either of my player rating metrics (PER &amp; WS).  Since my PER &amp; WS metrics are continuous.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For logistic regression I will have to determine what kind of categorical response I will need to have based on the values of PER &amp; WS.  I will have to create some cutoff criteria to determine if a NBA player is a good player versus merely an average player (ex: Is that player in the top 25% all of NBA players?).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380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53" y="529087"/>
            <a:ext cx="10515600" cy="5803473"/>
          </a:xfrm>
        </p:spPr>
        <p:txBody>
          <a:bodyPr/>
          <a:lstStyle/>
          <a:p>
            <a:r>
              <a:rPr lang="en-US" dirty="0" smtClean="0"/>
              <a:t>My challenges and successes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Challenges:</a:t>
            </a:r>
          </a:p>
          <a:p>
            <a:r>
              <a:rPr lang="en-US" sz="2000" dirty="0" smtClean="0"/>
              <a:t>Unless I began from the beginning, I had the potential to miss a player start of their career as their rookie season occurred before the 1979-1980.</a:t>
            </a:r>
          </a:p>
          <a:p>
            <a:r>
              <a:rPr lang="en-US" sz="2000" dirty="0" smtClean="0"/>
              <a:t>Deriving all of the league pace of play numbers to be able calculate weighted </a:t>
            </a:r>
            <a:r>
              <a:rPr lang="en-US" sz="2000" dirty="0" smtClean="0"/>
              <a:t>PER</a:t>
            </a:r>
            <a:endParaRPr lang="en-US" sz="2000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Successes:</a:t>
            </a:r>
          </a:p>
          <a:p>
            <a:r>
              <a:rPr lang="en-US" sz="2000" dirty="0" smtClean="0"/>
              <a:t>Coming up with the same NBA season inclusion decisions as John Hollinger had about being able to accurately measure PER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0204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651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GA Data Science 2015: Predicting NBA achievement from initial performance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Data Science 2015: Predicting NBA achievement from initial performance  </dc:title>
  <dc:creator>Nick S</dc:creator>
  <cp:lastModifiedBy>Nick S</cp:lastModifiedBy>
  <cp:revision>18</cp:revision>
  <dcterms:created xsi:type="dcterms:W3CDTF">2015-07-25T05:04:27Z</dcterms:created>
  <dcterms:modified xsi:type="dcterms:W3CDTF">2015-07-25T15:37:38Z</dcterms:modified>
</cp:coreProperties>
</file>