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1" r:id="rId4"/>
    <p:sldId id="258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87" r:id="rId15"/>
    <p:sldId id="298" r:id="rId16"/>
    <p:sldId id="268" r:id="rId17"/>
    <p:sldId id="288" r:id="rId18"/>
    <p:sldId id="297" r:id="rId19"/>
    <p:sldId id="283" r:id="rId20"/>
    <p:sldId id="269" r:id="rId21"/>
    <p:sldId id="270" r:id="rId22"/>
    <p:sldId id="271" r:id="rId23"/>
    <p:sldId id="284" r:id="rId24"/>
    <p:sldId id="272" r:id="rId25"/>
    <p:sldId id="279" r:id="rId26"/>
    <p:sldId id="280" r:id="rId27"/>
    <p:sldId id="274" r:id="rId28"/>
    <p:sldId id="285" r:id="rId29"/>
    <p:sldId id="275" r:id="rId30"/>
    <p:sldId id="276" r:id="rId31"/>
    <p:sldId id="277" r:id="rId32"/>
    <p:sldId id="286" r:id="rId33"/>
    <p:sldId id="278" r:id="rId34"/>
    <p:sldId id="290" r:id="rId35"/>
    <p:sldId id="289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22425-6D25-4D8B-9426-A66298ED454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31DDB-81AF-405A-B05F-A65FE3BF29CD}">
      <dgm:prSet phldrT="[Text]"/>
      <dgm:spPr/>
      <dgm:t>
        <a:bodyPr/>
        <a:lstStyle/>
        <a:p>
          <a:endParaRPr lang="en-US" dirty="0"/>
        </a:p>
      </dgm:t>
    </dgm:pt>
    <dgm:pt modelId="{3663084A-285E-47D8-AAEF-370F4DD0C20D}" type="parTrans" cxnId="{1C3B9B1C-BEB7-4D38-B87B-B8FBEB60A513}">
      <dgm:prSet/>
      <dgm:spPr/>
      <dgm:t>
        <a:bodyPr/>
        <a:lstStyle/>
        <a:p>
          <a:endParaRPr lang="en-US"/>
        </a:p>
      </dgm:t>
    </dgm:pt>
    <dgm:pt modelId="{E1CE1206-9ACC-4D78-AB0B-3180A313438A}" type="sibTrans" cxnId="{1C3B9B1C-BEB7-4D38-B87B-B8FBEB60A513}">
      <dgm:prSet/>
      <dgm:spPr/>
      <dgm:t>
        <a:bodyPr/>
        <a:lstStyle/>
        <a:p>
          <a:endParaRPr lang="en-US"/>
        </a:p>
      </dgm:t>
    </dgm:pt>
    <dgm:pt modelId="{12B2F92D-8B8C-493B-9084-DFCD25E2ED5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F47C3220-AEF7-4872-B846-2BFB7C45C745}" type="parTrans" cxnId="{FFCF98BB-58B7-4E5D-AA80-FD9DEB2248FD}">
      <dgm:prSet/>
      <dgm:spPr/>
      <dgm:t>
        <a:bodyPr/>
        <a:lstStyle/>
        <a:p>
          <a:endParaRPr lang="en-US"/>
        </a:p>
      </dgm:t>
    </dgm:pt>
    <dgm:pt modelId="{F2BD2398-FA68-4FA3-A952-5992FF38D149}" type="sibTrans" cxnId="{FFCF98BB-58B7-4E5D-AA80-FD9DEB2248FD}">
      <dgm:prSet/>
      <dgm:spPr/>
      <dgm:t>
        <a:bodyPr/>
        <a:lstStyle/>
        <a:p>
          <a:endParaRPr lang="en-US"/>
        </a:p>
      </dgm:t>
    </dgm:pt>
    <dgm:pt modelId="{4727C88A-8CE7-48D3-8531-97F85149A919}">
      <dgm:prSet phldrT="[Text]"/>
      <dgm:spPr/>
      <dgm:t>
        <a:bodyPr/>
        <a:lstStyle/>
        <a:p>
          <a:r>
            <a:rPr lang="en-US" dirty="0" smtClean="0"/>
            <a:t>00</a:t>
          </a:r>
          <a:endParaRPr lang="en-US" dirty="0"/>
        </a:p>
      </dgm:t>
    </dgm:pt>
    <dgm:pt modelId="{A3238DB4-E820-49AE-8EB4-618E6AB46A40}" type="parTrans" cxnId="{F7527B07-E973-40CA-A037-78E885354014}">
      <dgm:prSet/>
      <dgm:spPr/>
      <dgm:t>
        <a:bodyPr/>
        <a:lstStyle/>
        <a:p>
          <a:endParaRPr lang="en-US"/>
        </a:p>
      </dgm:t>
    </dgm:pt>
    <dgm:pt modelId="{614785D9-739B-4999-8D32-913CE87D78BB}" type="sibTrans" cxnId="{F7527B07-E973-40CA-A037-78E885354014}">
      <dgm:prSet/>
      <dgm:spPr/>
      <dgm:t>
        <a:bodyPr/>
        <a:lstStyle/>
        <a:p>
          <a:endParaRPr lang="en-US"/>
        </a:p>
      </dgm:t>
    </dgm:pt>
    <dgm:pt modelId="{61A673A2-435A-457D-9E07-4B892AC01C95}">
      <dgm:prSet phldrT="[Text]"/>
      <dgm:spPr/>
      <dgm:t>
        <a:bodyPr/>
        <a:lstStyle/>
        <a:p>
          <a:r>
            <a:rPr lang="en-US" dirty="0" smtClean="0"/>
            <a:t>01</a:t>
          </a:r>
          <a:endParaRPr lang="en-US" dirty="0"/>
        </a:p>
      </dgm:t>
    </dgm:pt>
    <dgm:pt modelId="{5088F7C8-90AE-47EE-84DF-336AF6172885}" type="parTrans" cxnId="{CD1C78D3-0B07-43C4-BC66-0B2403863C34}">
      <dgm:prSet/>
      <dgm:spPr/>
      <dgm:t>
        <a:bodyPr/>
        <a:lstStyle/>
        <a:p>
          <a:endParaRPr lang="en-US"/>
        </a:p>
      </dgm:t>
    </dgm:pt>
    <dgm:pt modelId="{63FE1C44-3A60-4B1B-8BA0-98C79F5BD27F}" type="sibTrans" cxnId="{CD1C78D3-0B07-43C4-BC66-0B2403863C34}">
      <dgm:prSet/>
      <dgm:spPr/>
      <dgm:t>
        <a:bodyPr/>
        <a:lstStyle/>
        <a:p>
          <a:endParaRPr lang="en-US"/>
        </a:p>
      </dgm:t>
    </dgm:pt>
    <dgm:pt modelId="{5D11F110-77D0-4814-8446-CBF9CE71D9A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ECC71DC-A302-4355-B4B0-45DF580B6E43}" type="parTrans" cxnId="{15D421F7-CC38-4EE7-90DE-545042614A2B}">
      <dgm:prSet/>
      <dgm:spPr/>
      <dgm:t>
        <a:bodyPr/>
        <a:lstStyle/>
        <a:p>
          <a:endParaRPr lang="en-US"/>
        </a:p>
      </dgm:t>
    </dgm:pt>
    <dgm:pt modelId="{C1A0F246-F7EA-44AF-B92F-F6947ABBA370}" type="sibTrans" cxnId="{15D421F7-CC38-4EE7-90DE-545042614A2B}">
      <dgm:prSet/>
      <dgm:spPr/>
      <dgm:t>
        <a:bodyPr/>
        <a:lstStyle/>
        <a:p>
          <a:endParaRPr lang="en-US"/>
        </a:p>
      </dgm:t>
    </dgm:pt>
    <dgm:pt modelId="{00AB7751-DC52-4F4B-B7E8-7DB9C71312EA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D3FA7D69-67E2-4299-8BA3-F0B85CC5D5A8}" type="parTrans" cxnId="{3657314A-8D63-40A4-81B0-6A842BB226AC}">
      <dgm:prSet/>
      <dgm:spPr/>
      <dgm:t>
        <a:bodyPr/>
        <a:lstStyle/>
        <a:p>
          <a:endParaRPr lang="en-US"/>
        </a:p>
      </dgm:t>
    </dgm:pt>
    <dgm:pt modelId="{4F0CDEA8-4B1D-4ADF-9927-81D0854C8C69}" type="sibTrans" cxnId="{3657314A-8D63-40A4-81B0-6A842BB226AC}">
      <dgm:prSet/>
      <dgm:spPr/>
      <dgm:t>
        <a:bodyPr/>
        <a:lstStyle/>
        <a:p>
          <a:endParaRPr lang="en-US"/>
        </a:p>
      </dgm:t>
    </dgm:pt>
    <dgm:pt modelId="{93892754-5ECA-4D9A-8DC9-356679BD608D}">
      <dgm:prSet phldrT="[Text]"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0CC4E095-B579-4499-8672-14A3B798762D}" type="parTrans" cxnId="{D2E85440-65CF-4132-8282-9E80ADAB59E6}">
      <dgm:prSet/>
      <dgm:spPr/>
      <dgm:t>
        <a:bodyPr/>
        <a:lstStyle/>
        <a:p>
          <a:endParaRPr lang="en-US"/>
        </a:p>
      </dgm:t>
    </dgm:pt>
    <dgm:pt modelId="{95719921-A44A-46DD-A291-BE455A8AF896}" type="sibTrans" cxnId="{D2E85440-65CF-4132-8282-9E80ADAB59E6}">
      <dgm:prSet/>
      <dgm:spPr/>
      <dgm:t>
        <a:bodyPr/>
        <a:lstStyle/>
        <a:p>
          <a:endParaRPr lang="en-US"/>
        </a:p>
      </dgm:t>
    </dgm:pt>
    <dgm:pt modelId="{B0A10DE8-2DF2-4061-A153-F765BC0FA436}">
      <dgm:prSet phldrT="[Text]"/>
      <dgm:spPr/>
      <dgm:t>
        <a:bodyPr/>
        <a:lstStyle/>
        <a:p>
          <a:r>
            <a:rPr lang="en-US" dirty="0" smtClean="0"/>
            <a:t>000</a:t>
          </a:r>
          <a:endParaRPr lang="en-US" dirty="0"/>
        </a:p>
      </dgm:t>
    </dgm:pt>
    <dgm:pt modelId="{A070603F-2855-4913-A35D-1D1DBE1ECD27}" type="parTrans" cxnId="{866FA088-FA0C-4C29-97E6-E59D39D1A3DB}">
      <dgm:prSet/>
      <dgm:spPr/>
      <dgm:t>
        <a:bodyPr/>
        <a:lstStyle/>
        <a:p>
          <a:endParaRPr lang="en-US"/>
        </a:p>
      </dgm:t>
    </dgm:pt>
    <dgm:pt modelId="{46011EC0-0837-4EB7-977C-293C0F0227E2}" type="sibTrans" cxnId="{866FA088-FA0C-4C29-97E6-E59D39D1A3DB}">
      <dgm:prSet/>
      <dgm:spPr/>
      <dgm:t>
        <a:bodyPr/>
        <a:lstStyle/>
        <a:p>
          <a:endParaRPr lang="en-US"/>
        </a:p>
      </dgm:t>
    </dgm:pt>
    <dgm:pt modelId="{AB8CE92F-2B2D-4024-8466-0586AC25AB60}">
      <dgm:prSet phldrT="[Text]"/>
      <dgm:spPr/>
      <dgm:t>
        <a:bodyPr/>
        <a:lstStyle/>
        <a:p>
          <a:r>
            <a:rPr lang="en-US" dirty="0" smtClean="0"/>
            <a:t>001</a:t>
          </a:r>
          <a:endParaRPr lang="en-US" dirty="0"/>
        </a:p>
      </dgm:t>
    </dgm:pt>
    <dgm:pt modelId="{9F0C916C-1B4E-44E3-88E2-1BB6738B5C81}" type="parTrans" cxnId="{A57E3D4A-E0B4-4FCE-B030-1BB84483E909}">
      <dgm:prSet/>
      <dgm:spPr/>
      <dgm:t>
        <a:bodyPr/>
        <a:lstStyle/>
        <a:p>
          <a:endParaRPr lang="en-US"/>
        </a:p>
      </dgm:t>
    </dgm:pt>
    <dgm:pt modelId="{159F5E16-2370-4473-99A7-D59CF38CF5CD}" type="sibTrans" cxnId="{A57E3D4A-E0B4-4FCE-B030-1BB84483E909}">
      <dgm:prSet/>
      <dgm:spPr/>
      <dgm:t>
        <a:bodyPr/>
        <a:lstStyle/>
        <a:p>
          <a:endParaRPr lang="en-US"/>
        </a:p>
      </dgm:t>
    </dgm:pt>
    <dgm:pt modelId="{E22E366A-781A-4B36-822D-90B95C9EA77B}">
      <dgm:prSet phldrT="[Text]"/>
      <dgm:spPr/>
      <dgm:t>
        <a:bodyPr/>
        <a:lstStyle/>
        <a:p>
          <a:r>
            <a:rPr lang="en-US" dirty="0" smtClean="0"/>
            <a:t>010</a:t>
          </a:r>
          <a:endParaRPr lang="en-US" dirty="0"/>
        </a:p>
      </dgm:t>
    </dgm:pt>
    <dgm:pt modelId="{37C23012-DACA-48D0-9623-858F691F766C}" type="parTrans" cxnId="{91044B39-2BCD-4DC7-9B9E-019E4BD7488C}">
      <dgm:prSet/>
      <dgm:spPr/>
      <dgm:t>
        <a:bodyPr/>
        <a:lstStyle/>
        <a:p>
          <a:endParaRPr lang="en-US"/>
        </a:p>
      </dgm:t>
    </dgm:pt>
    <dgm:pt modelId="{F8BF401D-29E8-47B6-9252-29D2B06F8A06}" type="sibTrans" cxnId="{91044B39-2BCD-4DC7-9B9E-019E4BD7488C}">
      <dgm:prSet/>
      <dgm:spPr/>
      <dgm:t>
        <a:bodyPr/>
        <a:lstStyle/>
        <a:p>
          <a:endParaRPr lang="en-US"/>
        </a:p>
      </dgm:t>
    </dgm:pt>
    <dgm:pt modelId="{532E9890-2140-4539-BAD0-F04B6DECBA2D}">
      <dgm:prSet phldrT="[Text]"/>
      <dgm:spPr/>
      <dgm:t>
        <a:bodyPr/>
        <a:lstStyle/>
        <a:p>
          <a:r>
            <a:rPr lang="en-US" dirty="0" smtClean="0"/>
            <a:t>011</a:t>
          </a:r>
          <a:endParaRPr lang="en-US" dirty="0"/>
        </a:p>
      </dgm:t>
    </dgm:pt>
    <dgm:pt modelId="{AF962CAF-4140-4D85-A989-4B9CFAF4727E}" type="parTrans" cxnId="{34B7ABA5-8980-446E-9E2F-68A04C3B9CC8}">
      <dgm:prSet/>
      <dgm:spPr/>
      <dgm:t>
        <a:bodyPr/>
        <a:lstStyle/>
        <a:p>
          <a:endParaRPr lang="en-US"/>
        </a:p>
      </dgm:t>
    </dgm:pt>
    <dgm:pt modelId="{E629EFF1-B0B9-4F2A-AA62-B332B09F8508}" type="sibTrans" cxnId="{34B7ABA5-8980-446E-9E2F-68A04C3B9CC8}">
      <dgm:prSet/>
      <dgm:spPr/>
      <dgm:t>
        <a:bodyPr/>
        <a:lstStyle/>
        <a:p>
          <a:endParaRPr lang="en-US"/>
        </a:p>
      </dgm:t>
    </dgm:pt>
    <dgm:pt modelId="{9351FFA1-FFD0-4F84-B435-4E076DCCF2F3}">
      <dgm:prSet phldrT="[Text]"/>
      <dgm:spPr/>
      <dgm:t>
        <a:bodyPr/>
        <a:lstStyle/>
        <a:p>
          <a:r>
            <a:rPr lang="en-US" dirty="0" smtClean="0"/>
            <a:t>100</a:t>
          </a:r>
          <a:endParaRPr lang="en-US" dirty="0"/>
        </a:p>
      </dgm:t>
    </dgm:pt>
    <dgm:pt modelId="{6E5B2170-3FEA-49CC-BCF2-2F6E5E0447C9}" type="parTrans" cxnId="{BF508BF2-23F3-4C9A-ABA8-D56790A7C8E7}">
      <dgm:prSet/>
      <dgm:spPr/>
      <dgm:t>
        <a:bodyPr/>
        <a:lstStyle/>
        <a:p>
          <a:endParaRPr lang="en-US"/>
        </a:p>
      </dgm:t>
    </dgm:pt>
    <dgm:pt modelId="{295C9A89-9DC9-4035-A200-CD40423940EF}" type="sibTrans" cxnId="{BF508BF2-23F3-4C9A-ABA8-D56790A7C8E7}">
      <dgm:prSet/>
      <dgm:spPr/>
      <dgm:t>
        <a:bodyPr/>
        <a:lstStyle/>
        <a:p>
          <a:endParaRPr lang="en-US"/>
        </a:p>
      </dgm:t>
    </dgm:pt>
    <dgm:pt modelId="{12A18A02-1957-4FE2-9AA7-A6DCCC4668B9}">
      <dgm:prSet phldrT="[Text]"/>
      <dgm:spPr/>
      <dgm:t>
        <a:bodyPr/>
        <a:lstStyle/>
        <a:p>
          <a:r>
            <a:rPr lang="en-US" dirty="0" smtClean="0"/>
            <a:t>101</a:t>
          </a:r>
          <a:endParaRPr lang="en-US" dirty="0"/>
        </a:p>
      </dgm:t>
    </dgm:pt>
    <dgm:pt modelId="{1591179F-9259-44C1-AF98-C81809767388}" type="parTrans" cxnId="{2117E08E-AE5A-4556-AA9E-D6F4097720D3}">
      <dgm:prSet/>
      <dgm:spPr/>
      <dgm:t>
        <a:bodyPr/>
        <a:lstStyle/>
        <a:p>
          <a:endParaRPr lang="en-US"/>
        </a:p>
      </dgm:t>
    </dgm:pt>
    <dgm:pt modelId="{14F69394-9632-495E-817D-E18B25A5810D}" type="sibTrans" cxnId="{2117E08E-AE5A-4556-AA9E-D6F4097720D3}">
      <dgm:prSet/>
      <dgm:spPr/>
      <dgm:t>
        <a:bodyPr/>
        <a:lstStyle/>
        <a:p>
          <a:endParaRPr lang="en-US"/>
        </a:p>
      </dgm:t>
    </dgm:pt>
    <dgm:pt modelId="{55FBA790-26E4-4A9C-AC99-6992004AF661}">
      <dgm:prSet phldrT="[Text]"/>
      <dgm:spPr/>
      <dgm:t>
        <a:bodyPr/>
        <a:lstStyle/>
        <a:p>
          <a:r>
            <a:rPr lang="en-US" dirty="0" smtClean="0"/>
            <a:t>110</a:t>
          </a:r>
          <a:endParaRPr lang="en-US" dirty="0"/>
        </a:p>
      </dgm:t>
    </dgm:pt>
    <dgm:pt modelId="{C9FD766D-9B48-484C-85E9-C22A38559DEF}" type="parTrans" cxnId="{204D9C4A-758D-4322-9EBF-BC7905DB610B}">
      <dgm:prSet/>
      <dgm:spPr/>
      <dgm:t>
        <a:bodyPr/>
        <a:lstStyle/>
        <a:p>
          <a:endParaRPr lang="en-US"/>
        </a:p>
      </dgm:t>
    </dgm:pt>
    <dgm:pt modelId="{6203F14D-55E3-41D7-B5BB-3037AE05BEE3}" type="sibTrans" cxnId="{204D9C4A-758D-4322-9EBF-BC7905DB610B}">
      <dgm:prSet/>
      <dgm:spPr/>
      <dgm:t>
        <a:bodyPr/>
        <a:lstStyle/>
        <a:p>
          <a:endParaRPr lang="en-US"/>
        </a:p>
      </dgm:t>
    </dgm:pt>
    <dgm:pt modelId="{E070A57E-1F1F-4F65-93FF-4C868045D50C}">
      <dgm:prSet phldrT="[Text]"/>
      <dgm:spPr/>
      <dgm:t>
        <a:bodyPr/>
        <a:lstStyle/>
        <a:p>
          <a:r>
            <a:rPr lang="en-US" dirty="0" smtClean="0"/>
            <a:t>111</a:t>
          </a:r>
          <a:endParaRPr lang="en-US" dirty="0"/>
        </a:p>
      </dgm:t>
    </dgm:pt>
    <dgm:pt modelId="{D6D23A75-2C57-4E1C-A5A8-6C131405AE83}" type="parTrans" cxnId="{38CE95D7-555A-49BD-82C5-E8CA2992E933}">
      <dgm:prSet/>
      <dgm:spPr/>
      <dgm:t>
        <a:bodyPr/>
        <a:lstStyle/>
        <a:p>
          <a:endParaRPr lang="en-US"/>
        </a:p>
      </dgm:t>
    </dgm:pt>
    <dgm:pt modelId="{9A5D93BB-F4FC-4578-BF3D-F6BA6672C44E}" type="sibTrans" cxnId="{38CE95D7-555A-49BD-82C5-E8CA2992E933}">
      <dgm:prSet/>
      <dgm:spPr/>
      <dgm:t>
        <a:bodyPr/>
        <a:lstStyle/>
        <a:p>
          <a:endParaRPr lang="en-US"/>
        </a:p>
      </dgm:t>
    </dgm:pt>
    <dgm:pt modelId="{82D45EC8-7D3F-4499-9D7B-52697A83CBDE}" type="pres">
      <dgm:prSet presAssocID="{62222425-6D25-4D8B-9426-A66298ED4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034368-C805-4251-BB16-B7CD7430DFF6}" type="pres">
      <dgm:prSet presAssocID="{BFD31DDB-81AF-405A-B05F-A65FE3BF29CD}" presName="hierRoot1" presStyleCnt="0"/>
      <dgm:spPr/>
    </dgm:pt>
    <dgm:pt modelId="{6A462961-366B-4D45-89D7-D5B843043D9D}" type="pres">
      <dgm:prSet presAssocID="{BFD31DDB-81AF-405A-B05F-A65FE3BF29CD}" presName="composite" presStyleCnt="0"/>
      <dgm:spPr/>
    </dgm:pt>
    <dgm:pt modelId="{6BC2B84B-B849-4C9B-AE7E-39F88DDB38F4}" type="pres">
      <dgm:prSet presAssocID="{BFD31DDB-81AF-405A-B05F-A65FE3BF29CD}" presName="image" presStyleLbl="node0" presStyleIdx="0" presStyleCnt="1"/>
      <dgm:spPr/>
    </dgm:pt>
    <dgm:pt modelId="{676CD1C2-E5E2-46C3-A1D7-E167CB2BBB25}" type="pres">
      <dgm:prSet presAssocID="{BFD31DDB-81AF-405A-B05F-A65FE3BF29CD}" presName="text" presStyleLbl="revTx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80B9C-51BA-4636-B6B8-FD0569D38EA7}" type="pres">
      <dgm:prSet presAssocID="{BFD31DDB-81AF-405A-B05F-A65FE3BF29CD}" presName="hierChild2" presStyleCnt="0"/>
      <dgm:spPr/>
    </dgm:pt>
    <dgm:pt modelId="{D6ADE249-9F35-40DA-812D-4D3C01A47463}" type="pres">
      <dgm:prSet presAssocID="{F47C3220-AEF7-4872-B846-2BFB7C45C74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9BD935B-D177-4BA7-BC81-B54F167A5B05}" type="pres">
      <dgm:prSet presAssocID="{12B2F92D-8B8C-493B-9084-DFCD25E2ED5F}" presName="hierRoot2" presStyleCnt="0"/>
      <dgm:spPr/>
    </dgm:pt>
    <dgm:pt modelId="{CBE36035-DE2B-4B50-B15C-20ADB66708D4}" type="pres">
      <dgm:prSet presAssocID="{12B2F92D-8B8C-493B-9084-DFCD25E2ED5F}" presName="composite2" presStyleCnt="0"/>
      <dgm:spPr/>
    </dgm:pt>
    <dgm:pt modelId="{CAE55F1E-C19F-4B66-8D23-E23D61C8274A}" type="pres">
      <dgm:prSet presAssocID="{12B2F92D-8B8C-493B-9084-DFCD25E2ED5F}" presName="image2" presStyleLbl="node2" presStyleIdx="0" presStyleCnt="2"/>
      <dgm:spPr/>
    </dgm:pt>
    <dgm:pt modelId="{9ADE254B-AB07-4F15-B082-A60445A66A30}" type="pres">
      <dgm:prSet presAssocID="{12B2F92D-8B8C-493B-9084-DFCD25E2ED5F}" presName="text2" presStyleLbl="revTx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D34E1-C591-46D9-A69E-33DF9C5646E4}" type="pres">
      <dgm:prSet presAssocID="{12B2F92D-8B8C-493B-9084-DFCD25E2ED5F}" presName="hierChild3" presStyleCnt="0"/>
      <dgm:spPr/>
    </dgm:pt>
    <dgm:pt modelId="{AC9DEF68-33FF-472B-9DEE-5655B74025FE}" type="pres">
      <dgm:prSet presAssocID="{A3238DB4-E820-49AE-8EB4-618E6AB46A40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5ACCECE-3422-45C3-B816-548BDE8C35CF}" type="pres">
      <dgm:prSet presAssocID="{4727C88A-8CE7-48D3-8531-97F85149A919}" presName="hierRoot3" presStyleCnt="0"/>
      <dgm:spPr/>
    </dgm:pt>
    <dgm:pt modelId="{559DA7D7-8F31-4623-B971-EDBD43E3F4BC}" type="pres">
      <dgm:prSet presAssocID="{4727C88A-8CE7-48D3-8531-97F85149A919}" presName="composite3" presStyleCnt="0"/>
      <dgm:spPr/>
    </dgm:pt>
    <dgm:pt modelId="{F0378735-1767-4B95-A191-84FCF421923B}" type="pres">
      <dgm:prSet presAssocID="{4727C88A-8CE7-48D3-8531-97F85149A919}" presName="image3" presStyleLbl="node3" presStyleIdx="0" presStyleCnt="4"/>
      <dgm:spPr/>
    </dgm:pt>
    <dgm:pt modelId="{84A4564B-9AB7-4C8F-B8A8-39EFD12C3F04}" type="pres">
      <dgm:prSet presAssocID="{4727C88A-8CE7-48D3-8531-97F85149A919}" presName="text3" presStyleLbl="revTx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BD723-FD69-4D36-8EB7-31470A594C4E}" type="pres">
      <dgm:prSet presAssocID="{4727C88A-8CE7-48D3-8531-97F85149A919}" presName="hierChild4" presStyleCnt="0"/>
      <dgm:spPr/>
    </dgm:pt>
    <dgm:pt modelId="{35A4CF92-AAEF-402E-A11E-284E0F3CBD39}" type="pres">
      <dgm:prSet presAssocID="{A070603F-2855-4913-A35D-1D1DBE1ECD27}" presName="Name23" presStyleLbl="parChTrans1D4" presStyleIdx="0" presStyleCnt="8"/>
      <dgm:spPr/>
      <dgm:t>
        <a:bodyPr/>
        <a:lstStyle/>
        <a:p>
          <a:endParaRPr lang="en-US"/>
        </a:p>
      </dgm:t>
    </dgm:pt>
    <dgm:pt modelId="{6DBD82C3-A43D-4F30-ABD5-548DE9DABC7B}" type="pres">
      <dgm:prSet presAssocID="{B0A10DE8-2DF2-4061-A153-F765BC0FA436}" presName="hierRoot4" presStyleCnt="0"/>
      <dgm:spPr/>
    </dgm:pt>
    <dgm:pt modelId="{156C01FE-8395-41EA-8B81-FC0BF1980FC5}" type="pres">
      <dgm:prSet presAssocID="{B0A10DE8-2DF2-4061-A153-F765BC0FA436}" presName="composite4" presStyleCnt="0"/>
      <dgm:spPr/>
    </dgm:pt>
    <dgm:pt modelId="{31378BE1-73BB-4FBA-8B37-26EFF9163B79}" type="pres">
      <dgm:prSet presAssocID="{B0A10DE8-2DF2-4061-A153-F765BC0FA436}" presName="image4" presStyleLbl="node4" presStyleIdx="0" presStyleCnt="8"/>
      <dgm:spPr/>
    </dgm:pt>
    <dgm:pt modelId="{E9CEC15E-51D7-4F26-8AFB-875D60F417CD}" type="pres">
      <dgm:prSet presAssocID="{B0A10DE8-2DF2-4061-A153-F765BC0FA436}" presName="text4" presStyleLbl="revTx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4CE1E-6618-4173-8B97-B42E581702B8}" type="pres">
      <dgm:prSet presAssocID="{B0A10DE8-2DF2-4061-A153-F765BC0FA436}" presName="hierChild5" presStyleCnt="0"/>
      <dgm:spPr/>
    </dgm:pt>
    <dgm:pt modelId="{D650D1E0-7F2E-426B-8C00-8AE85615FEAE}" type="pres">
      <dgm:prSet presAssocID="{9F0C916C-1B4E-44E3-88E2-1BB6738B5C81}" presName="Name23" presStyleLbl="parChTrans1D4" presStyleIdx="1" presStyleCnt="8"/>
      <dgm:spPr/>
      <dgm:t>
        <a:bodyPr/>
        <a:lstStyle/>
        <a:p>
          <a:endParaRPr lang="en-US"/>
        </a:p>
      </dgm:t>
    </dgm:pt>
    <dgm:pt modelId="{83E2F6E3-53BD-4E5B-B88E-FA332CAE77BC}" type="pres">
      <dgm:prSet presAssocID="{AB8CE92F-2B2D-4024-8466-0586AC25AB60}" presName="hierRoot4" presStyleCnt="0"/>
      <dgm:spPr/>
    </dgm:pt>
    <dgm:pt modelId="{71DA6488-A4D9-4FC8-B345-E15927F80B6E}" type="pres">
      <dgm:prSet presAssocID="{AB8CE92F-2B2D-4024-8466-0586AC25AB60}" presName="composite4" presStyleCnt="0"/>
      <dgm:spPr/>
    </dgm:pt>
    <dgm:pt modelId="{E88FCE21-AB7D-4D6A-B05D-0EC880AD204C}" type="pres">
      <dgm:prSet presAssocID="{AB8CE92F-2B2D-4024-8466-0586AC25AB60}" presName="image4" presStyleLbl="node4" presStyleIdx="1" presStyleCnt="8"/>
      <dgm:spPr/>
    </dgm:pt>
    <dgm:pt modelId="{17953249-6B62-4A5D-8B52-79726E159038}" type="pres">
      <dgm:prSet presAssocID="{AB8CE92F-2B2D-4024-8466-0586AC25AB60}" presName="text4" presStyleLbl="revTx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C5BD53-2299-4531-9908-D834393165AE}" type="pres">
      <dgm:prSet presAssocID="{AB8CE92F-2B2D-4024-8466-0586AC25AB60}" presName="hierChild5" presStyleCnt="0"/>
      <dgm:spPr/>
    </dgm:pt>
    <dgm:pt modelId="{D076B3B4-AFA5-47D6-90E3-8BACBD8D4168}" type="pres">
      <dgm:prSet presAssocID="{5088F7C8-90AE-47EE-84DF-336AF617288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DB0A0DC-9478-44DC-AB84-E18245846904}" type="pres">
      <dgm:prSet presAssocID="{61A673A2-435A-457D-9E07-4B892AC01C95}" presName="hierRoot3" presStyleCnt="0"/>
      <dgm:spPr/>
    </dgm:pt>
    <dgm:pt modelId="{5D2C1107-BF0C-4711-8B45-B5694FB15CC5}" type="pres">
      <dgm:prSet presAssocID="{61A673A2-435A-457D-9E07-4B892AC01C95}" presName="composite3" presStyleCnt="0"/>
      <dgm:spPr/>
    </dgm:pt>
    <dgm:pt modelId="{4233B3E3-6C67-4C0E-96E4-BB2B0B75586A}" type="pres">
      <dgm:prSet presAssocID="{61A673A2-435A-457D-9E07-4B892AC01C95}" presName="image3" presStyleLbl="node3" presStyleIdx="1" presStyleCnt="4"/>
      <dgm:spPr/>
    </dgm:pt>
    <dgm:pt modelId="{5BF73AE5-E6A9-41E4-8D16-336CA1EA5BD6}" type="pres">
      <dgm:prSet presAssocID="{61A673A2-435A-457D-9E07-4B892AC01C95}" presName="text3" presStyleLbl="revTx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B6FA5-182C-4938-88F2-B08D9DDA4CF2}" type="pres">
      <dgm:prSet presAssocID="{61A673A2-435A-457D-9E07-4B892AC01C95}" presName="hierChild4" presStyleCnt="0"/>
      <dgm:spPr/>
    </dgm:pt>
    <dgm:pt modelId="{A859DEBA-34E2-4DBD-A5A2-28D2B6BFC38A}" type="pres">
      <dgm:prSet presAssocID="{37C23012-DACA-48D0-9623-858F691F766C}" presName="Name23" presStyleLbl="parChTrans1D4" presStyleIdx="2" presStyleCnt="8"/>
      <dgm:spPr/>
      <dgm:t>
        <a:bodyPr/>
        <a:lstStyle/>
        <a:p>
          <a:endParaRPr lang="en-US"/>
        </a:p>
      </dgm:t>
    </dgm:pt>
    <dgm:pt modelId="{99F13FB0-D398-4B08-AF92-18A52A25FDE8}" type="pres">
      <dgm:prSet presAssocID="{E22E366A-781A-4B36-822D-90B95C9EA77B}" presName="hierRoot4" presStyleCnt="0"/>
      <dgm:spPr/>
    </dgm:pt>
    <dgm:pt modelId="{46221D27-7BD5-4C72-A977-73A87EB68C39}" type="pres">
      <dgm:prSet presAssocID="{E22E366A-781A-4B36-822D-90B95C9EA77B}" presName="composite4" presStyleCnt="0"/>
      <dgm:spPr/>
    </dgm:pt>
    <dgm:pt modelId="{70D74900-69E9-4856-A95D-89F5FDD3E9E4}" type="pres">
      <dgm:prSet presAssocID="{E22E366A-781A-4B36-822D-90B95C9EA77B}" presName="image4" presStyleLbl="node4" presStyleIdx="2" presStyleCnt="8"/>
      <dgm:spPr/>
    </dgm:pt>
    <dgm:pt modelId="{5E1D0709-7034-4610-9B77-E6FCB24CD992}" type="pres">
      <dgm:prSet presAssocID="{E22E366A-781A-4B36-822D-90B95C9EA77B}" presName="text4" presStyleLbl="revTx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3775C-8256-4ADB-A304-B08E4AC04BFA}" type="pres">
      <dgm:prSet presAssocID="{E22E366A-781A-4B36-822D-90B95C9EA77B}" presName="hierChild5" presStyleCnt="0"/>
      <dgm:spPr/>
    </dgm:pt>
    <dgm:pt modelId="{9CD62530-5B28-425A-BC02-E34319251B68}" type="pres">
      <dgm:prSet presAssocID="{AF962CAF-4140-4D85-A989-4B9CFAF4727E}" presName="Name23" presStyleLbl="parChTrans1D4" presStyleIdx="3" presStyleCnt="8"/>
      <dgm:spPr/>
      <dgm:t>
        <a:bodyPr/>
        <a:lstStyle/>
        <a:p>
          <a:endParaRPr lang="en-US"/>
        </a:p>
      </dgm:t>
    </dgm:pt>
    <dgm:pt modelId="{0F1BD5C8-5940-44B8-BBBA-B9FB1287873F}" type="pres">
      <dgm:prSet presAssocID="{532E9890-2140-4539-BAD0-F04B6DECBA2D}" presName="hierRoot4" presStyleCnt="0"/>
      <dgm:spPr/>
    </dgm:pt>
    <dgm:pt modelId="{DDC043DD-A3BB-42F5-8AA1-AD93BF7D1BA0}" type="pres">
      <dgm:prSet presAssocID="{532E9890-2140-4539-BAD0-F04B6DECBA2D}" presName="composite4" presStyleCnt="0"/>
      <dgm:spPr/>
    </dgm:pt>
    <dgm:pt modelId="{45356671-EB57-466D-8106-10BEE9E8A057}" type="pres">
      <dgm:prSet presAssocID="{532E9890-2140-4539-BAD0-F04B6DECBA2D}" presName="image4" presStyleLbl="node4" presStyleIdx="3" presStyleCnt="8"/>
      <dgm:spPr/>
    </dgm:pt>
    <dgm:pt modelId="{38799EC5-4B67-4BDB-B398-A17FE7C97B33}" type="pres">
      <dgm:prSet presAssocID="{532E9890-2140-4539-BAD0-F04B6DECBA2D}" presName="text4" presStyleLbl="revTx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B6E8F-A2F1-4C78-9511-0232D1710F3E}" type="pres">
      <dgm:prSet presAssocID="{532E9890-2140-4539-BAD0-F04B6DECBA2D}" presName="hierChild5" presStyleCnt="0"/>
      <dgm:spPr/>
    </dgm:pt>
    <dgm:pt modelId="{9A78DEC2-0E8A-48F5-BBA4-71E5BF8FC3D8}" type="pres">
      <dgm:prSet presAssocID="{AECC71DC-A302-4355-B4B0-45DF580B6E4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41A59A1-3BF8-4091-BAFC-C93C09AC177D}" type="pres">
      <dgm:prSet presAssocID="{5D11F110-77D0-4814-8446-CBF9CE71D9A8}" presName="hierRoot2" presStyleCnt="0"/>
      <dgm:spPr/>
    </dgm:pt>
    <dgm:pt modelId="{38930689-8848-4BAB-97CD-AE550C2EB541}" type="pres">
      <dgm:prSet presAssocID="{5D11F110-77D0-4814-8446-CBF9CE71D9A8}" presName="composite2" presStyleCnt="0"/>
      <dgm:spPr/>
    </dgm:pt>
    <dgm:pt modelId="{A71313E5-2DD8-450D-AA94-93DCA40D8A75}" type="pres">
      <dgm:prSet presAssocID="{5D11F110-77D0-4814-8446-CBF9CE71D9A8}" presName="image2" presStyleLbl="node2" presStyleIdx="1" presStyleCnt="2"/>
      <dgm:spPr/>
    </dgm:pt>
    <dgm:pt modelId="{371DD64E-BB9A-4F95-AFDF-7E283A8FB183}" type="pres">
      <dgm:prSet presAssocID="{5D11F110-77D0-4814-8446-CBF9CE71D9A8}" presName="text2" presStyleLbl="revTx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D8494-9B2E-46A5-BD1F-7707C681CE8C}" type="pres">
      <dgm:prSet presAssocID="{5D11F110-77D0-4814-8446-CBF9CE71D9A8}" presName="hierChild3" presStyleCnt="0"/>
      <dgm:spPr/>
    </dgm:pt>
    <dgm:pt modelId="{A62C44E4-ADA3-4A06-91A0-E4D74AB3101E}" type="pres">
      <dgm:prSet presAssocID="{D3FA7D69-67E2-4299-8BA3-F0B85CC5D5A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33B33122-20DB-42DA-AD28-9E538BD950E4}" type="pres">
      <dgm:prSet presAssocID="{00AB7751-DC52-4F4B-B7E8-7DB9C71312EA}" presName="hierRoot3" presStyleCnt="0"/>
      <dgm:spPr/>
    </dgm:pt>
    <dgm:pt modelId="{A3D78DBC-D4F3-41D3-826E-E66AC4DBAD22}" type="pres">
      <dgm:prSet presAssocID="{00AB7751-DC52-4F4B-B7E8-7DB9C71312EA}" presName="composite3" presStyleCnt="0"/>
      <dgm:spPr/>
    </dgm:pt>
    <dgm:pt modelId="{15D941F4-E666-404F-931A-47AFD41A8665}" type="pres">
      <dgm:prSet presAssocID="{00AB7751-DC52-4F4B-B7E8-7DB9C71312EA}" presName="image3" presStyleLbl="node3" presStyleIdx="2" presStyleCnt="4"/>
      <dgm:spPr/>
    </dgm:pt>
    <dgm:pt modelId="{DD72F8D6-541C-4DD8-9291-3393D2674493}" type="pres">
      <dgm:prSet presAssocID="{00AB7751-DC52-4F4B-B7E8-7DB9C71312EA}" presName="text3" presStyleLbl="revTx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6BB136-F534-40CF-B092-EF8B65FD337E}" type="pres">
      <dgm:prSet presAssocID="{00AB7751-DC52-4F4B-B7E8-7DB9C71312EA}" presName="hierChild4" presStyleCnt="0"/>
      <dgm:spPr/>
    </dgm:pt>
    <dgm:pt modelId="{BDCF35DD-CCBD-4FF1-A561-6773EBD720E0}" type="pres">
      <dgm:prSet presAssocID="{6E5B2170-3FEA-49CC-BCF2-2F6E5E0447C9}" presName="Name23" presStyleLbl="parChTrans1D4" presStyleIdx="4" presStyleCnt="8"/>
      <dgm:spPr/>
      <dgm:t>
        <a:bodyPr/>
        <a:lstStyle/>
        <a:p>
          <a:endParaRPr lang="en-US"/>
        </a:p>
      </dgm:t>
    </dgm:pt>
    <dgm:pt modelId="{8C89BF53-2792-4367-BA9D-D472A8E6EA6C}" type="pres">
      <dgm:prSet presAssocID="{9351FFA1-FFD0-4F84-B435-4E076DCCF2F3}" presName="hierRoot4" presStyleCnt="0"/>
      <dgm:spPr/>
    </dgm:pt>
    <dgm:pt modelId="{C4E71C3A-D2B9-4F95-854D-5164AD953510}" type="pres">
      <dgm:prSet presAssocID="{9351FFA1-FFD0-4F84-B435-4E076DCCF2F3}" presName="composite4" presStyleCnt="0"/>
      <dgm:spPr/>
    </dgm:pt>
    <dgm:pt modelId="{93ADDC6F-4833-4C9B-92F7-A997CCE88E51}" type="pres">
      <dgm:prSet presAssocID="{9351FFA1-FFD0-4F84-B435-4E076DCCF2F3}" presName="image4" presStyleLbl="node4" presStyleIdx="4" presStyleCnt="8"/>
      <dgm:spPr/>
    </dgm:pt>
    <dgm:pt modelId="{55351619-78DA-4C06-9C09-3F241DBF9008}" type="pres">
      <dgm:prSet presAssocID="{9351FFA1-FFD0-4F84-B435-4E076DCCF2F3}" presName="text4" presStyleLbl="revTx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BE0D2-F0F1-4C56-9C10-687718DCC075}" type="pres">
      <dgm:prSet presAssocID="{9351FFA1-FFD0-4F84-B435-4E076DCCF2F3}" presName="hierChild5" presStyleCnt="0"/>
      <dgm:spPr/>
    </dgm:pt>
    <dgm:pt modelId="{8793099F-09B0-45B2-AA6D-64A68C5B6EE1}" type="pres">
      <dgm:prSet presAssocID="{1591179F-9259-44C1-AF98-C81809767388}" presName="Name23" presStyleLbl="parChTrans1D4" presStyleIdx="5" presStyleCnt="8"/>
      <dgm:spPr/>
      <dgm:t>
        <a:bodyPr/>
        <a:lstStyle/>
        <a:p>
          <a:endParaRPr lang="en-US"/>
        </a:p>
      </dgm:t>
    </dgm:pt>
    <dgm:pt modelId="{F20ADE0B-6BE0-4C34-B3D5-135CA0C96158}" type="pres">
      <dgm:prSet presAssocID="{12A18A02-1957-4FE2-9AA7-A6DCCC4668B9}" presName="hierRoot4" presStyleCnt="0"/>
      <dgm:spPr/>
    </dgm:pt>
    <dgm:pt modelId="{85AE5C68-A8D3-4D27-B2BC-29DD8F0B3DE5}" type="pres">
      <dgm:prSet presAssocID="{12A18A02-1957-4FE2-9AA7-A6DCCC4668B9}" presName="composite4" presStyleCnt="0"/>
      <dgm:spPr/>
    </dgm:pt>
    <dgm:pt modelId="{D0A72916-F732-400C-840E-CDA1AE425116}" type="pres">
      <dgm:prSet presAssocID="{12A18A02-1957-4FE2-9AA7-A6DCCC4668B9}" presName="image4" presStyleLbl="node4" presStyleIdx="5" presStyleCnt="8"/>
      <dgm:spPr/>
    </dgm:pt>
    <dgm:pt modelId="{6E42574F-B20A-475F-A768-861106CDCC65}" type="pres">
      <dgm:prSet presAssocID="{12A18A02-1957-4FE2-9AA7-A6DCCC4668B9}" presName="text4" presStyleLbl="revTx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490386-1595-4483-B1B0-DA37EF86CD53}" type="pres">
      <dgm:prSet presAssocID="{12A18A02-1957-4FE2-9AA7-A6DCCC4668B9}" presName="hierChild5" presStyleCnt="0"/>
      <dgm:spPr/>
    </dgm:pt>
    <dgm:pt modelId="{A74F1DD8-D5E6-468A-99E5-4BD8DE9BD90E}" type="pres">
      <dgm:prSet presAssocID="{0CC4E095-B579-4499-8672-14A3B798762D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52CF4F1-B880-49A8-80E8-B78DA43B18CF}" type="pres">
      <dgm:prSet presAssocID="{93892754-5ECA-4D9A-8DC9-356679BD608D}" presName="hierRoot3" presStyleCnt="0"/>
      <dgm:spPr/>
    </dgm:pt>
    <dgm:pt modelId="{B0FAB7FC-7534-49F8-8286-09FAFFD5909B}" type="pres">
      <dgm:prSet presAssocID="{93892754-5ECA-4D9A-8DC9-356679BD608D}" presName="composite3" presStyleCnt="0"/>
      <dgm:spPr/>
    </dgm:pt>
    <dgm:pt modelId="{F881A462-697D-49DF-BDAA-18C064836F11}" type="pres">
      <dgm:prSet presAssocID="{93892754-5ECA-4D9A-8DC9-356679BD608D}" presName="image3" presStyleLbl="node3" presStyleIdx="3" presStyleCnt="4"/>
      <dgm:spPr/>
    </dgm:pt>
    <dgm:pt modelId="{A44B5226-5E83-47F5-9BD1-8F12B789F2F2}" type="pres">
      <dgm:prSet presAssocID="{93892754-5ECA-4D9A-8DC9-356679BD608D}" presName="text3" presStyleLbl="revTx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357B60-0D29-43D9-B515-84F14FADED91}" type="pres">
      <dgm:prSet presAssocID="{93892754-5ECA-4D9A-8DC9-356679BD608D}" presName="hierChild4" presStyleCnt="0"/>
      <dgm:spPr/>
    </dgm:pt>
    <dgm:pt modelId="{E86901CA-99B0-4CB3-B0F4-A993BA6DE831}" type="pres">
      <dgm:prSet presAssocID="{C9FD766D-9B48-484C-85E9-C22A38559DEF}" presName="Name23" presStyleLbl="parChTrans1D4" presStyleIdx="6" presStyleCnt="8"/>
      <dgm:spPr/>
      <dgm:t>
        <a:bodyPr/>
        <a:lstStyle/>
        <a:p>
          <a:endParaRPr lang="en-US"/>
        </a:p>
      </dgm:t>
    </dgm:pt>
    <dgm:pt modelId="{E95B079E-BF85-4A6A-B5B5-BCCD24358A9E}" type="pres">
      <dgm:prSet presAssocID="{55FBA790-26E4-4A9C-AC99-6992004AF661}" presName="hierRoot4" presStyleCnt="0"/>
      <dgm:spPr/>
    </dgm:pt>
    <dgm:pt modelId="{B5579831-FAD8-4479-8F14-069D5955AD1E}" type="pres">
      <dgm:prSet presAssocID="{55FBA790-26E4-4A9C-AC99-6992004AF661}" presName="composite4" presStyleCnt="0"/>
      <dgm:spPr/>
    </dgm:pt>
    <dgm:pt modelId="{2E3CF932-03F3-4989-95E7-116137B538C2}" type="pres">
      <dgm:prSet presAssocID="{55FBA790-26E4-4A9C-AC99-6992004AF661}" presName="image4" presStyleLbl="node4" presStyleIdx="6" presStyleCnt="8"/>
      <dgm:spPr/>
    </dgm:pt>
    <dgm:pt modelId="{89B69E45-5826-4EAF-861C-11CF6A4CD7AA}" type="pres">
      <dgm:prSet presAssocID="{55FBA790-26E4-4A9C-AC99-6992004AF661}" presName="text4" presStyleLbl="revTx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907A6-4BB5-493B-9F61-FFD1D45663CA}" type="pres">
      <dgm:prSet presAssocID="{55FBA790-26E4-4A9C-AC99-6992004AF661}" presName="hierChild5" presStyleCnt="0"/>
      <dgm:spPr/>
    </dgm:pt>
    <dgm:pt modelId="{D582953F-A1E4-4DF4-A807-F4AFCAB85AFA}" type="pres">
      <dgm:prSet presAssocID="{D6D23A75-2C57-4E1C-A5A8-6C131405AE83}" presName="Name23" presStyleLbl="parChTrans1D4" presStyleIdx="7" presStyleCnt="8"/>
      <dgm:spPr/>
      <dgm:t>
        <a:bodyPr/>
        <a:lstStyle/>
        <a:p>
          <a:endParaRPr lang="en-US"/>
        </a:p>
      </dgm:t>
    </dgm:pt>
    <dgm:pt modelId="{9499BCC4-79A8-45B9-9B6D-C4807D178A14}" type="pres">
      <dgm:prSet presAssocID="{E070A57E-1F1F-4F65-93FF-4C868045D50C}" presName="hierRoot4" presStyleCnt="0"/>
      <dgm:spPr/>
    </dgm:pt>
    <dgm:pt modelId="{A08F96AD-B98E-495C-B835-E4456155C295}" type="pres">
      <dgm:prSet presAssocID="{E070A57E-1F1F-4F65-93FF-4C868045D50C}" presName="composite4" presStyleCnt="0"/>
      <dgm:spPr/>
    </dgm:pt>
    <dgm:pt modelId="{D6909D42-8A14-495A-A4C8-AE9F17BF44B5}" type="pres">
      <dgm:prSet presAssocID="{E070A57E-1F1F-4F65-93FF-4C868045D50C}" presName="image4" presStyleLbl="node4" presStyleIdx="7" presStyleCnt="8"/>
      <dgm:spPr/>
    </dgm:pt>
    <dgm:pt modelId="{E0DD55A2-191E-4251-9468-D5A2F90E4FFA}" type="pres">
      <dgm:prSet presAssocID="{E070A57E-1F1F-4F65-93FF-4C868045D50C}" presName="text4" presStyleLbl="revTx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64ECB-49E8-4A86-B09C-2F9DF745BB2B}" type="pres">
      <dgm:prSet presAssocID="{E070A57E-1F1F-4F65-93FF-4C868045D50C}" presName="hierChild5" presStyleCnt="0"/>
      <dgm:spPr/>
    </dgm:pt>
  </dgm:ptLst>
  <dgm:cxnLst>
    <dgm:cxn modelId="{D9D59F19-8EAD-4222-97B0-ADEB76BDE1AA}" type="presOf" srcId="{5088F7C8-90AE-47EE-84DF-336AF6172885}" destId="{D076B3B4-AFA5-47D6-90E3-8BACBD8D4168}" srcOrd="0" destOrd="0" presId="urn:microsoft.com/office/officeart/2009/layout/CirclePictureHierarchy"/>
    <dgm:cxn modelId="{D3B34FBB-55FC-4CFB-88FE-77D29DCA6C40}" type="presOf" srcId="{532E9890-2140-4539-BAD0-F04B6DECBA2D}" destId="{38799EC5-4B67-4BDB-B398-A17FE7C97B33}" srcOrd="0" destOrd="0" presId="urn:microsoft.com/office/officeart/2009/layout/CirclePictureHierarchy"/>
    <dgm:cxn modelId="{8E909135-D4F2-4BA1-A54F-3A84CE1A9E66}" type="presOf" srcId="{6E5B2170-3FEA-49CC-BCF2-2F6E5E0447C9}" destId="{BDCF35DD-CCBD-4FF1-A561-6773EBD720E0}" srcOrd="0" destOrd="0" presId="urn:microsoft.com/office/officeart/2009/layout/CirclePictureHierarchy"/>
    <dgm:cxn modelId="{165603FF-A2AC-4809-B134-4AEFDD59F9DC}" type="presOf" srcId="{0CC4E095-B579-4499-8672-14A3B798762D}" destId="{A74F1DD8-D5E6-468A-99E5-4BD8DE9BD90E}" srcOrd="0" destOrd="0" presId="urn:microsoft.com/office/officeart/2009/layout/CirclePictureHierarchy"/>
    <dgm:cxn modelId="{2E9D8A2B-108E-423D-BF06-F203C4E82FB7}" type="presOf" srcId="{9F0C916C-1B4E-44E3-88E2-1BB6738B5C81}" destId="{D650D1E0-7F2E-426B-8C00-8AE85615FEAE}" srcOrd="0" destOrd="0" presId="urn:microsoft.com/office/officeart/2009/layout/CirclePictureHierarchy"/>
    <dgm:cxn modelId="{CD1C78D3-0B07-43C4-BC66-0B2403863C34}" srcId="{12B2F92D-8B8C-493B-9084-DFCD25E2ED5F}" destId="{61A673A2-435A-457D-9E07-4B892AC01C95}" srcOrd="1" destOrd="0" parTransId="{5088F7C8-90AE-47EE-84DF-336AF6172885}" sibTransId="{63FE1C44-3A60-4B1B-8BA0-98C79F5BD27F}"/>
    <dgm:cxn modelId="{9C785D67-BD8F-4598-B25F-DB3E01B00A39}" type="presOf" srcId="{61A673A2-435A-457D-9E07-4B892AC01C95}" destId="{5BF73AE5-E6A9-41E4-8D16-336CA1EA5BD6}" srcOrd="0" destOrd="0" presId="urn:microsoft.com/office/officeart/2009/layout/CirclePictureHierarchy"/>
    <dgm:cxn modelId="{E8344D37-3E5F-40C2-BF76-2269514DDBAD}" type="presOf" srcId="{B0A10DE8-2DF2-4061-A153-F765BC0FA436}" destId="{E9CEC15E-51D7-4F26-8AFB-875D60F417CD}" srcOrd="0" destOrd="0" presId="urn:microsoft.com/office/officeart/2009/layout/CirclePictureHierarchy"/>
    <dgm:cxn modelId="{15D421F7-CC38-4EE7-90DE-545042614A2B}" srcId="{BFD31DDB-81AF-405A-B05F-A65FE3BF29CD}" destId="{5D11F110-77D0-4814-8446-CBF9CE71D9A8}" srcOrd="1" destOrd="0" parTransId="{AECC71DC-A302-4355-B4B0-45DF580B6E43}" sibTransId="{C1A0F246-F7EA-44AF-B92F-F6947ABBA370}"/>
    <dgm:cxn modelId="{D5197A7D-1740-4A29-9968-020A8EE1BA38}" type="presOf" srcId="{E070A57E-1F1F-4F65-93FF-4C868045D50C}" destId="{E0DD55A2-191E-4251-9468-D5A2F90E4FFA}" srcOrd="0" destOrd="0" presId="urn:microsoft.com/office/officeart/2009/layout/CirclePictureHierarchy"/>
    <dgm:cxn modelId="{3E2403FD-C4B6-4CFF-8E81-7AA03AC81CF0}" type="presOf" srcId="{BFD31DDB-81AF-405A-B05F-A65FE3BF29CD}" destId="{676CD1C2-E5E2-46C3-A1D7-E167CB2BBB25}" srcOrd="0" destOrd="0" presId="urn:microsoft.com/office/officeart/2009/layout/CirclePictureHierarchy"/>
    <dgm:cxn modelId="{61841B2E-0B71-49A2-8074-B4DDDAC3EDCE}" type="presOf" srcId="{AF962CAF-4140-4D85-A989-4B9CFAF4727E}" destId="{9CD62530-5B28-425A-BC02-E34319251B68}" srcOrd="0" destOrd="0" presId="urn:microsoft.com/office/officeart/2009/layout/CirclePictureHierarchy"/>
    <dgm:cxn modelId="{E34F4D35-D13A-4DAD-9033-86E2E513BC08}" type="presOf" srcId="{D3FA7D69-67E2-4299-8BA3-F0B85CC5D5A8}" destId="{A62C44E4-ADA3-4A06-91A0-E4D74AB3101E}" srcOrd="0" destOrd="0" presId="urn:microsoft.com/office/officeart/2009/layout/CirclePictureHierarchy"/>
    <dgm:cxn modelId="{9C7D12D1-56A0-4A4C-8927-64AA5C953CFE}" type="presOf" srcId="{9351FFA1-FFD0-4F84-B435-4E076DCCF2F3}" destId="{55351619-78DA-4C06-9C09-3F241DBF9008}" srcOrd="0" destOrd="0" presId="urn:microsoft.com/office/officeart/2009/layout/CirclePictureHierarchy"/>
    <dgm:cxn modelId="{942A41C6-4C5C-4956-9F69-3ECEFDD34FCF}" type="presOf" srcId="{37C23012-DACA-48D0-9623-858F691F766C}" destId="{A859DEBA-34E2-4DBD-A5A2-28D2B6BFC38A}" srcOrd="0" destOrd="0" presId="urn:microsoft.com/office/officeart/2009/layout/CirclePictureHierarchy"/>
    <dgm:cxn modelId="{68EC290E-57EF-4520-B884-9197E645DA34}" type="presOf" srcId="{12A18A02-1957-4FE2-9AA7-A6DCCC4668B9}" destId="{6E42574F-B20A-475F-A768-861106CDCC65}" srcOrd="0" destOrd="0" presId="urn:microsoft.com/office/officeart/2009/layout/CirclePictureHierarchy"/>
    <dgm:cxn modelId="{2117E08E-AE5A-4556-AA9E-D6F4097720D3}" srcId="{00AB7751-DC52-4F4B-B7E8-7DB9C71312EA}" destId="{12A18A02-1957-4FE2-9AA7-A6DCCC4668B9}" srcOrd="1" destOrd="0" parTransId="{1591179F-9259-44C1-AF98-C81809767388}" sibTransId="{14F69394-9632-495E-817D-E18B25A5810D}"/>
    <dgm:cxn modelId="{6C58DFFF-4002-43C0-A374-B84382C0C6FD}" type="presOf" srcId="{C9FD766D-9B48-484C-85E9-C22A38559DEF}" destId="{E86901CA-99B0-4CB3-B0F4-A993BA6DE831}" srcOrd="0" destOrd="0" presId="urn:microsoft.com/office/officeart/2009/layout/CirclePictureHierarchy"/>
    <dgm:cxn modelId="{A57E3D4A-E0B4-4FCE-B030-1BB84483E909}" srcId="{4727C88A-8CE7-48D3-8531-97F85149A919}" destId="{AB8CE92F-2B2D-4024-8466-0586AC25AB60}" srcOrd="1" destOrd="0" parTransId="{9F0C916C-1B4E-44E3-88E2-1BB6738B5C81}" sibTransId="{159F5E16-2370-4473-99A7-D59CF38CF5CD}"/>
    <dgm:cxn modelId="{A2905F0C-DEDE-48FA-898D-5B560DE75B6C}" type="presOf" srcId="{AB8CE92F-2B2D-4024-8466-0586AC25AB60}" destId="{17953249-6B62-4A5D-8B52-79726E159038}" srcOrd="0" destOrd="0" presId="urn:microsoft.com/office/officeart/2009/layout/CirclePictureHierarchy"/>
    <dgm:cxn modelId="{BD75C223-CE65-4E11-ACFF-8C2AC4FE9CA0}" type="presOf" srcId="{62222425-6D25-4D8B-9426-A66298ED454A}" destId="{82D45EC8-7D3F-4499-9D7B-52697A83CBDE}" srcOrd="0" destOrd="0" presId="urn:microsoft.com/office/officeart/2009/layout/CirclePictureHierarchy"/>
    <dgm:cxn modelId="{FB728BAB-B43F-4EB8-B4D6-50BC913E0216}" type="presOf" srcId="{00AB7751-DC52-4F4B-B7E8-7DB9C71312EA}" destId="{DD72F8D6-541C-4DD8-9291-3393D2674493}" srcOrd="0" destOrd="0" presId="urn:microsoft.com/office/officeart/2009/layout/CirclePictureHierarchy"/>
    <dgm:cxn modelId="{BF508BF2-23F3-4C9A-ABA8-D56790A7C8E7}" srcId="{00AB7751-DC52-4F4B-B7E8-7DB9C71312EA}" destId="{9351FFA1-FFD0-4F84-B435-4E076DCCF2F3}" srcOrd="0" destOrd="0" parTransId="{6E5B2170-3FEA-49CC-BCF2-2F6E5E0447C9}" sibTransId="{295C9A89-9DC9-4035-A200-CD40423940EF}"/>
    <dgm:cxn modelId="{866FA088-FA0C-4C29-97E6-E59D39D1A3DB}" srcId="{4727C88A-8CE7-48D3-8531-97F85149A919}" destId="{B0A10DE8-2DF2-4061-A153-F765BC0FA436}" srcOrd="0" destOrd="0" parTransId="{A070603F-2855-4913-A35D-1D1DBE1ECD27}" sibTransId="{46011EC0-0837-4EB7-977C-293C0F0227E2}"/>
    <dgm:cxn modelId="{FFCF98BB-58B7-4E5D-AA80-FD9DEB2248FD}" srcId="{BFD31DDB-81AF-405A-B05F-A65FE3BF29CD}" destId="{12B2F92D-8B8C-493B-9084-DFCD25E2ED5F}" srcOrd="0" destOrd="0" parTransId="{F47C3220-AEF7-4872-B846-2BFB7C45C745}" sibTransId="{F2BD2398-FA68-4FA3-A952-5992FF38D149}"/>
    <dgm:cxn modelId="{38CE95D7-555A-49BD-82C5-E8CA2992E933}" srcId="{93892754-5ECA-4D9A-8DC9-356679BD608D}" destId="{E070A57E-1F1F-4F65-93FF-4C868045D50C}" srcOrd="1" destOrd="0" parTransId="{D6D23A75-2C57-4E1C-A5A8-6C131405AE83}" sibTransId="{9A5D93BB-F4FC-4578-BF3D-F6BA6672C44E}"/>
    <dgm:cxn modelId="{42A4FC0E-7A14-422A-9465-37CDA525E7F2}" type="presOf" srcId="{D6D23A75-2C57-4E1C-A5A8-6C131405AE83}" destId="{D582953F-A1E4-4DF4-A807-F4AFCAB85AFA}" srcOrd="0" destOrd="0" presId="urn:microsoft.com/office/officeart/2009/layout/CirclePictureHierarchy"/>
    <dgm:cxn modelId="{34B7ABA5-8980-446E-9E2F-68A04C3B9CC8}" srcId="{61A673A2-435A-457D-9E07-4B892AC01C95}" destId="{532E9890-2140-4539-BAD0-F04B6DECBA2D}" srcOrd="1" destOrd="0" parTransId="{AF962CAF-4140-4D85-A989-4B9CFAF4727E}" sibTransId="{E629EFF1-B0B9-4F2A-AA62-B332B09F8508}"/>
    <dgm:cxn modelId="{EA7C49BC-0314-4870-86A3-E3E6F9F2987A}" type="presOf" srcId="{5D11F110-77D0-4814-8446-CBF9CE71D9A8}" destId="{371DD64E-BB9A-4F95-AFDF-7E283A8FB183}" srcOrd="0" destOrd="0" presId="urn:microsoft.com/office/officeart/2009/layout/CirclePictureHierarchy"/>
    <dgm:cxn modelId="{F7527B07-E973-40CA-A037-78E885354014}" srcId="{12B2F92D-8B8C-493B-9084-DFCD25E2ED5F}" destId="{4727C88A-8CE7-48D3-8531-97F85149A919}" srcOrd="0" destOrd="0" parTransId="{A3238DB4-E820-49AE-8EB4-618E6AB46A40}" sibTransId="{614785D9-739B-4999-8D32-913CE87D78BB}"/>
    <dgm:cxn modelId="{42569DB6-B7BE-49A5-A24D-0825C056E823}" type="presOf" srcId="{F47C3220-AEF7-4872-B846-2BFB7C45C745}" destId="{D6ADE249-9F35-40DA-812D-4D3C01A47463}" srcOrd="0" destOrd="0" presId="urn:microsoft.com/office/officeart/2009/layout/CirclePictureHierarchy"/>
    <dgm:cxn modelId="{DF66DCFC-7E23-49CE-87F4-2DAD24F50BD5}" type="presOf" srcId="{93892754-5ECA-4D9A-8DC9-356679BD608D}" destId="{A44B5226-5E83-47F5-9BD1-8F12B789F2F2}" srcOrd="0" destOrd="0" presId="urn:microsoft.com/office/officeart/2009/layout/CirclePictureHierarchy"/>
    <dgm:cxn modelId="{91044B39-2BCD-4DC7-9B9E-019E4BD7488C}" srcId="{61A673A2-435A-457D-9E07-4B892AC01C95}" destId="{E22E366A-781A-4B36-822D-90B95C9EA77B}" srcOrd="0" destOrd="0" parTransId="{37C23012-DACA-48D0-9623-858F691F766C}" sibTransId="{F8BF401D-29E8-47B6-9252-29D2B06F8A06}"/>
    <dgm:cxn modelId="{D2E85440-65CF-4132-8282-9E80ADAB59E6}" srcId="{5D11F110-77D0-4814-8446-CBF9CE71D9A8}" destId="{93892754-5ECA-4D9A-8DC9-356679BD608D}" srcOrd="1" destOrd="0" parTransId="{0CC4E095-B579-4499-8672-14A3B798762D}" sibTransId="{95719921-A44A-46DD-A291-BE455A8AF896}"/>
    <dgm:cxn modelId="{24DED0A8-72DC-4BD0-BF6C-7E7E2B223EF1}" type="presOf" srcId="{1591179F-9259-44C1-AF98-C81809767388}" destId="{8793099F-09B0-45B2-AA6D-64A68C5B6EE1}" srcOrd="0" destOrd="0" presId="urn:microsoft.com/office/officeart/2009/layout/CirclePictureHierarchy"/>
    <dgm:cxn modelId="{7D69F01D-2D03-4DD5-B2EA-6B9540EB4DAC}" type="presOf" srcId="{A3238DB4-E820-49AE-8EB4-618E6AB46A40}" destId="{AC9DEF68-33FF-472B-9DEE-5655B74025FE}" srcOrd="0" destOrd="0" presId="urn:microsoft.com/office/officeart/2009/layout/CirclePictureHierarchy"/>
    <dgm:cxn modelId="{204D9C4A-758D-4322-9EBF-BC7905DB610B}" srcId="{93892754-5ECA-4D9A-8DC9-356679BD608D}" destId="{55FBA790-26E4-4A9C-AC99-6992004AF661}" srcOrd="0" destOrd="0" parTransId="{C9FD766D-9B48-484C-85E9-C22A38559DEF}" sibTransId="{6203F14D-55E3-41D7-B5BB-3037AE05BEE3}"/>
    <dgm:cxn modelId="{2A871A02-4128-4758-882D-6097B9253A1C}" type="presOf" srcId="{AECC71DC-A302-4355-B4B0-45DF580B6E43}" destId="{9A78DEC2-0E8A-48F5-BBA4-71E5BF8FC3D8}" srcOrd="0" destOrd="0" presId="urn:microsoft.com/office/officeart/2009/layout/CirclePictureHierarchy"/>
    <dgm:cxn modelId="{956E8833-C909-4E7B-A9EC-53A2F99D7AA3}" type="presOf" srcId="{E22E366A-781A-4B36-822D-90B95C9EA77B}" destId="{5E1D0709-7034-4610-9B77-E6FCB24CD992}" srcOrd="0" destOrd="0" presId="urn:microsoft.com/office/officeart/2009/layout/CirclePictureHierarchy"/>
    <dgm:cxn modelId="{D789BED2-0B1A-49D6-8A11-F7BF8C147AD2}" type="presOf" srcId="{4727C88A-8CE7-48D3-8531-97F85149A919}" destId="{84A4564B-9AB7-4C8F-B8A8-39EFD12C3F04}" srcOrd="0" destOrd="0" presId="urn:microsoft.com/office/officeart/2009/layout/CirclePictureHierarchy"/>
    <dgm:cxn modelId="{80B86046-F772-4F7B-9D0C-79FECB71D71D}" type="presOf" srcId="{55FBA790-26E4-4A9C-AC99-6992004AF661}" destId="{89B69E45-5826-4EAF-861C-11CF6A4CD7AA}" srcOrd="0" destOrd="0" presId="urn:microsoft.com/office/officeart/2009/layout/CirclePictureHierarchy"/>
    <dgm:cxn modelId="{3657314A-8D63-40A4-81B0-6A842BB226AC}" srcId="{5D11F110-77D0-4814-8446-CBF9CE71D9A8}" destId="{00AB7751-DC52-4F4B-B7E8-7DB9C71312EA}" srcOrd="0" destOrd="0" parTransId="{D3FA7D69-67E2-4299-8BA3-F0B85CC5D5A8}" sibTransId="{4F0CDEA8-4B1D-4ADF-9927-81D0854C8C69}"/>
    <dgm:cxn modelId="{7F6C63C6-91A7-44F5-924D-2CE8CEB18AED}" type="presOf" srcId="{12B2F92D-8B8C-493B-9084-DFCD25E2ED5F}" destId="{9ADE254B-AB07-4F15-B082-A60445A66A30}" srcOrd="0" destOrd="0" presId="urn:microsoft.com/office/officeart/2009/layout/CirclePictureHierarchy"/>
    <dgm:cxn modelId="{67D352FA-0794-417F-9438-A8D0A482472D}" type="presOf" srcId="{A070603F-2855-4913-A35D-1D1DBE1ECD27}" destId="{35A4CF92-AAEF-402E-A11E-284E0F3CBD39}" srcOrd="0" destOrd="0" presId="urn:microsoft.com/office/officeart/2009/layout/CirclePictureHierarchy"/>
    <dgm:cxn modelId="{1C3B9B1C-BEB7-4D38-B87B-B8FBEB60A513}" srcId="{62222425-6D25-4D8B-9426-A66298ED454A}" destId="{BFD31DDB-81AF-405A-B05F-A65FE3BF29CD}" srcOrd="0" destOrd="0" parTransId="{3663084A-285E-47D8-AAEF-370F4DD0C20D}" sibTransId="{E1CE1206-9ACC-4D78-AB0B-3180A313438A}"/>
    <dgm:cxn modelId="{BBB9E9DE-7791-4674-9FE5-D46CB2AD2C26}" type="presParOf" srcId="{82D45EC8-7D3F-4499-9D7B-52697A83CBDE}" destId="{19034368-C805-4251-BB16-B7CD7430DFF6}" srcOrd="0" destOrd="0" presId="urn:microsoft.com/office/officeart/2009/layout/CirclePictureHierarchy"/>
    <dgm:cxn modelId="{D8E3E231-FA54-4080-8AA9-B962AC955878}" type="presParOf" srcId="{19034368-C805-4251-BB16-B7CD7430DFF6}" destId="{6A462961-366B-4D45-89D7-D5B843043D9D}" srcOrd="0" destOrd="0" presId="urn:microsoft.com/office/officeart/2009/layout/CirclePictureHierarchy"/>
    <dgm:cxn modelId="{EF554773-AD6B-4497-9850-8997E1800AA4}" type="presParOf" srcId="{6A462961-366B-4D45-89D7-D5B843043D9D}" destId="{6BC2B84B-B849-4C9B-AE7E-39F88DDB38F4}" srcOrd="0" destOrd="0" presId="urn:microsoft.com/office/officeart/2009/layout/CirclePictureHierarchy"/>
    <dgm:cxn modelId="{141D0D0E-6E1E-4689-8C4F-D4211D5FD256}" type="presParOf" srcId="{6A462961-366B-4D45-89D7-D5B843043D9D}" destId="{676CD1C2-E5E2-46C3-A1D7-E167CB2BBB25}" srcOrd="1" destOrd="0" presId="urn:microsoft.com/office/officeart/2009/layout/CirclePictureHierarchy"/>
    <dgm:cxn modelId="{308AA623-89BB-4ECD-8B64-2726790C40D8}" type="presParOf" srcId="{19034368-C805-4251-BB16-B7CD7430DFF6}" destId="{3C380B9C-51BA-4636-B6B8-FD0569D38EA7}" srcOrd="1" destOrd="0" presId="urn:microsoft.com/office/officeart/2009/layout/CirclePictureHierarchy"/>
    <dgm:cxn modelId="{FEE59DDC-6C17-4555-95ED-53457C874978}" type="presParOf" srcId="{3C380B9C-51BA-4636-B6B8-FD0569D38EA7}" destId="{D6ADE249-9F35-40DA-812D-4D3C01A47463}" srcOrd="0" destOrd="0" presId="urn:microsoft.com/office/officeart/2009/layout/CirclePictureHierarchy"/>
    <dgm:cxn modelId="{F8882E63-75ED-40BB-BDED-7F64DA48A07A}" type="presParOf" srcId="{3C380B9C-51BA-4636-B6B8-FD0569D38EA7}" destId="{69BD935B-D177-4BA7-BC81-B54F167A5B05}" srcOrd="1" destOrd="0" presId="urn:microsoft.com/office/officeart/2009/layout/CirclePictureHierarchy"/>
    <dgm:cxn modelId="{4BA21692-92F2-4AC3-A5E7-DFC53CE2F288}" type="presParOf" srcId="{69BD935B-D177-4BA7-BC81-B54F167A5B05}" destId="{CBE36035-DE2B-4B50-B15C-20ADB66708D4}" srcOrd="0" destOrd="0" presId="urn:microsoft.com/office/officeart/2009/layout/CirclePictureHierarchy"/>
    <dgm:cxn modelId="{A060E3CD-3054-4249-89F1-0036FA614A56}" type="presParOf" srcId="{CBE36035-DE2B-4B50-B15C-20ADB66708D4}" destId="{CAE55F1E-C19F-4B66-8D23-E23D61C8274A}" srcOrd="0" destOrd="0" presId="urn:microsoft.com/office/officeart/2009/layout/CirclePictureHierarchy"/>
    <dgm:cxn modelId="{48E6EA12-E731-4578-AB32-E04C1EB207EE}" type="presParOf" srcId="{CBE36035-DE2B-4B50-B15C-20ADB66708D4}" destId="{9ADE254B-AB07-4F15-B082-A60445A66A30}" srcOrd="1" destOrd="0" presId="urn:microsoft.com/office/officeart/2009/layout/CirclePictureHierarchy"/>
    <dgm:cxn modelId="{1C5C7E54-5BD4-458F-8057-ADF2F84B53E1}" type="presParOf" srcId="{69BD935B-D177-4BA7-BC81-B54F167A5B05}" destId="{137D34E1-C591-46D9-A69E-33DF9C5646E4}" srcOrd="1" destOrd="0" presId="urn:microsoft.com/office/officeart/2009/layout/CirclePictureHierarchy"/>
    <dgm:cxn modelId="{9A94B685-9309-41C4-8F08-16B2E640A0A9}" type="presParOf" srcId="{137D34E1-C591-46D9-A69E-33DF9C5646E4}" destId="{AC9DEF68-33FF-472B-9DEE-5655B74025FE}" srcOrd="0" destOrd="0" presId="urn:microsoft.com/office/officeart/2009/layout/CirclePictureHierarchy"/>
    <dgm:cxn modelId="{6D72E91D-2D63-45D5-8BCC-F85F8D6416EB}" type="presParOf" srcId="{137D34E1-C591-46D9-A69E-33DF9C5646E4}" destId="{85ACCECE-3422-45C3-B816-548BDE8C35CF}" srcOrd="1" destOrd="0" presId="urn:microsoft.com/office/officeart/2009/layout/CirclePictureHierarchy"/>
    <dgm:cxn modelId="{DAB3666C-69B6-49F9-910F-2FD2CC44EDAB}" type="presParOf" srcId="{85ACCECE-3422-45C3-B816-548BDE8C35CF}" destId="{559DA7D7-8F31-4623-B971-EDBD43E3F4BC}" srcOrd="0" destOrd="0" presId="urn:microsoft.com/office/officeart/2009/layout/CirclePictureHierarchy"/>
    <dgm:cxn modelId="{617FA213-BC1C-4FDA-BCA7-B06E79DB1E29}" type="presParOf" srcId="{559DA7D7-8F31-4623-B971-EDBD43E3F4BC}" destId="{F0378735-1767-4B95-A191-84FCF421923B}" srcOrd="0" destOrd="0" presId="urn:microsoft.com/office/officeart/2009/layout/CirclePictureHierarchy"/>
    <dgm:cxn modelId="{F74F3C06-1C94-481B-9F73-570FE5DF4D64}" type="presParOf" srcId="{559DA7D7-8F31-4623-B971-EDBD43E3F4BC}" destId="{84A4564B-9AB7-4C8F-B8A8-39EFD12C3F04}" srcOrd="1" destOrd="0" presId="urn:microsoft.com/office/officeart/2009/layout/CirclePictureHierarchy"/>
    <dgm:cxn modelId="{4D3BF935-4CAF-4EFF-A48B-5BCFDFDFC75B}" type="presParOf" srcId="{85ACCECE-3422-45C3-B816-548BDE8C35CF}" destId="{3C5BD723-FD69-4D36-8EB7-31470A594C4E}" srcOrd="1" destOrd="0" presId="urn:microsoft.com/office/officeart/2009/layout/CirclePictureHierarchy"/>
    <dgm:cxn modelId="{5B09D541-86B5-45A0-9213-BCEE053FC511}" type="presParOf" srcId="{3C5BD723-FD69-4D36-8EB7-31470A594C4E}" destId="{35A4CF92-AAEF-402E-A11E-284E0F3CBD39}" srcOrd="0" destOrd="0" presId="urn:microsoft.com/office/officeart/2009/layout/CirclePictureHierarchy"/>
    <dgm:cxn modelId="{369D25AA-C70A-4AA2-8D13-43CA0DB2BA0B}" type="presParOf" srcId="{3C5BD723-FD69-4D36-8EB7-31470A594C4E}" destId="{6DBD82C3-A43D-4F30-ABD5-548DE9DABC7B}" srcOrd="1" destOrd="0" presId="urn:microsoft.com/office/officeart/2009/layout/CirclePictureHierarchy"/>
    <dgm:cxn modelId="{57845D92-1140-4062-A1EF-62A980CAA2C4}" type="presParOf" srcId="{6DBD82C3-A43D-4F30-ABD5-548DE9DABC7B}" destId="{156C01FE-8395-41EA-8B81-FC0BF1980FC5}" srcOrd="0" destOrd="0" presId="urn:microsoft.com/office/officeart/2009/layout/CirclePictureHierarchy"/>
    <dgm:cxn modelId="{28E62147-9780-41E5-A2F1-3E05F4F4B1CE}" type="presParOf" srcId="{156C01FE-8395-41EA-8B81-FC0BF1980FC5}" destId="{31378BE1-73BB-4FBA-8B37-26EFF9163B79}" srcOrd="0" destOrd="0" presId="urn:microsoft.com/office/officeart/2009/layout/CirclePictureHierarchy"/>
    <dgm:cxn modelId="{A2762EDE-5471-4631-BE5E-826EDFD02185}" type="presParOf" srcId="{156C01FE-8395-41EA-8B81-FC0BF1980FC5}" destId="{E9CEC15E-51D7-4F26-8AFB-875D60F417CD}" srcOrd="1" destOrd="0" presId="urn:microsoft.com/office/officeart/2009/layout/CirclePictureHierarchy"/>
    <dgm:cxn modelId="{CCAFE853-3B95-4422-9154-28307EF1824A}" type="presParOf" srcId="{6DBD82C3-A43D-4F30-ABD5-548DE9DABC7B}" destId="{54B4CE1E-6618-4173-8B97-B42E581702B8}" srcOrd="1" destOrd="0" presId="urn:microsoft.com/office/officeart/2009/layout/CirclePictureHierarchy"/>
    <dgm:cxn modelId="{958EFDD2-4CE2-4793-A1EF-C938EC55C89F}" type="presParOf" srcId="{3C5BD723-FD69-4D36-8EB7-31470A594C4E}" destId="{D650D1E0-7F2E-426B-8C00-8AE85615FEAE}" srcOrd="2" destOrd="0" presId="urn:microsoft.com/office/officeart/2009/layout/CirclePictureHierarchy"/>
    <dgm:cxn modelId="{34D2C8E9-AD14-4133-98A0-05B17FDF4ECE}" type="presParOf" srcId="{3C5BD723-FD69-4D36-8EB7-31470A594C4E}" destId="{83E2F6E3-53BD-4E5B-B88E-FA332CAE77BC}" srcOrd="3" destOrd="0" presId="urn:microsoft.com/office/officeart/2009/layout/CirclePictureHierarchy"/>
    <dgm:cxn modelId="{16348FD0-F6EB-4295-8893-AE0A84EC0B98}" type="presParOf" srcId="{83E2F6E3-53BD-4E5B-B88E-FA332CAE77BC}" destId="{71DA6488-A4D9-4FC8-B345-E15927F80B6E}" srcOrd="0" destOrd="0" presId="urn:microsoft.com/office/officeart/2009/layout/CirclePictureHierarchy"/>
    <dgm:cxn modelId="{2301A2CF-A8CF-451F-A568-6EBD3B2F8238}" type="presParOf" srcId="{71DA6488-A4D9-4FC8-B345-E15927F80B6E}" destId="{E88FCE21-AB7D-4D6A-B05D-0EC880AD204C}" srcOrd="0" destOrd="0" presId="urn:microsoft.com/office/officeart/2009/layout/CirclePictureHierarchy"/>
    <dgm:cxn modelId="{1765BF1C-0DC6-4D6F-9549-3F03E5D60D37}" type="presParOf" srcId="{71DA6488-A4D9-4FC8-B345-E15927F80B6E}" destId="{17953249-6B62-4A5D-8B52-79726E159038}" srcOrd="1" destOrd="0" presId="urn:microsoft.com/office/officeart/2009/layout/CirclePictureHierarchy"/>
    <dgm:cxn modelId="{DE4FA6B7-C0A0-4062-B886-7F38AA6CEEF7}" type="presParOf" srcId="{83E2F6E3-53BD-4E5B-B88E-FA332CAE77BC}" destId="{84C5BD53-2299-4531-9908-D834393165AE}" srcOrd="1" destOrd="0" presId="urn:microsoft.com/office/officeart/2009/layout/CirclePictureHierarchy"/>
    <dgm:cxn modelId="{3C53865C-0878-4A13-B594-658B7821C9BF}" type="presParOf" srcId="{137D34E1-C591-46D9-A69E-33DF9C5646E4}" destId="{D076B3B4-AFA5-47D6-90E3-8BACBD8D4168}" srcOrd="2" destOrd="0" presId="urn:microsoft.com/office/officeart/2009/layout/CirclePictureHierarchy"/>
    <dgm:cxn modelId="{8B7BEA40-0672-447A-87FF-728C7887D9D8}" type="presParOf" srcId="{137D34E1-C591-46D9-A69E-33DF9C5646E4}" destId="{EDB0A0DC-9478-44DC-AB84-E18245846904}" srcOrd="3" destOrd="0" presId="urn:microsoft.com/office/officeart/2009/layout/CirclePictureHierarchy"/>
    <dgm:cxn modelId="{4E23EDB0-5DF9-43D2-AD79-CDDAF028421A}" type="presParOf" srcId="{EDB0A0DC-9478-44DC-AB84-E18245846904}" destId="{5D2C1107-BF0C-4711-8B45-B5694FB15CC5}" srcOrd="0" destOrd="0" presId="urn:microsoft.com/office/officeart/2009/layout/CirclePictureHierarchy"/>
    <dgm:cxn modelId="{05C75CA0-733C-4594-9691-AC6A732AA65B}" type="presParOf" srcId="{5D2C1107-BF0C-4711-8B45-B5694FB15CC5}" destId="{4233B3E3-6C67-4C0E-96E4-BB2B0B75586A}" srcOrd="0" destOrd="0" presId="urn:microsoft.com/office/officeart/2009/layout/CirclePictureHierarchy"/>
    <dgm:cxn modelId="{3415C1C7-1EB6-4622-8354-8A32EC32DC36}" type="presParOf" srcId="{5D2C1107-BF0C-4711-8B45-B5694FB15CC5}" destId="{5BF73AE5-E6A9-41E4-8D16-336CA1EA5BD6}" srcOrd="1" destOrd="0" presId="urn:microsoft.com/office/officeart/2009/layout/CirclePictureHierarchy"/>
    <dgm:cxn modelId="{F291CAFE-2B50-4D0A-BA17-B89A1BF6E404}" type="presParOf" srcId="{EDB0A0DC-9478-44DC-AB84-E18245846904}" destId="{EC4B6FA5-182C-4938-88F2-B08D9DDA4CF2}" srcOrd="1" destOrd="0" presId="urn:microsoft.com/office/officeart/2009/layout/CirclePictureHierarchy"/>
    <dgm:cxn modelId="{4370478D-6C8C-46A4-92A8-10427B51C4B0}" type="presParOf" srcId="{EC4B6FA5-182C-4938-88F2-B08D9DDA4CF2}" destId="{A859DEBA-34E2-4DBD-A5A2-28D2B6BFC38A}" srcOrd="0" destOrd="0" presId="urn:microsoft.com/office/officeart/2009/layout/CirclePictureHierarchy"/>
    <dgm:cxn modelId="{E419AB36-F0BB-49C2-9E0B-5C13D8364886}" type="presParOf" srcId="{EC4B6FA5-182C-4938-88F2-B08D9DDA4CF2}" destId="{99F13FB0-D398-4B08-AF92-18A52A25FDE8}" srcOrd="1" destOrd="0" presId="urn:microsoft.com/office/officeart/2009/layout/CirclePictureHierarchy"/>
    <dgm:cxn modelId="{F305EE61-B280-4599-98AC-994675ADC408}" type="presParOf" srcId="{99F13FB0-D398-4B08-AF92-18A52A25FDE8}" destId="{46221D27-7BD5-4C72-A977-73A87EB68C39}" srcOrd="0" destOrd="0" presId="urn:microsoft.com/office/officeart/2009/layout/CirclePictureHierarchy"/>
    <dgm:cxn modelId="{FB0C275D-DA77-4D38-B31D-43BE19602293}" type="presParOf" srcId="{46221D27-7BD5-4C72-A977-73A87EB68C39}" destId="{70D74900-69E9-4856-A95D-89F5FDD3E9E4}" srcOrd="0" destOrd="0" presId="urn:microsoft.com/office/officeart/2009/layout/CirclePictureHierarchy"/>
    <dgm:cxn modelId="{C2E1F4EA-4FA2-4163-B8E0-37AE852DF514}" type="presParOf" srcId="{46221D27-7BD5-4C72-A977-73A87EB68C39}" destId="{5E1D0709-7034-4610-9B77-E6FCB24CD992}" srcOrd="1" destOrd="0" presId="urn:microsoft.com/office/officeart/2009/layout/CirclePictureHierarchy"/>
    <dgm:cxn modelId="{CB616374-D015-4A75-B400-5E5EEDD8A6BD}" type="presParOf" srcId="{99F13FB0-D398-4B08-AF92-18A52A25FDE8}" destId="{BA53775C-8256-4ADB-A304-B08E4AC04BFA}" srcOrd="1" destOrd="0" presId="urn:microsoft.com/office/officeart/2009/layout/CirclePictureHierarchy"/>
    <dgm:cxn modelId="{AB345A45-23EB-4F94-BAD2-E1832489D703}" type="presParOf" srcId="{EC4B6FA5-182C-4938-88F2-B08D9DDA4CF2}" destId="{9CD62530-5B28-425A-BC02-E34319251B68}" srcOrd="2" destOrd="0" presId="urn:microsoft.com/office/officeart/2009/layout/CirclePictureHierarchy"/>
    <dgm:cxn modelId="{1690C8DA-9959-4159-B338-7D9C55DF29CD}" type="presParOf" srcId="{EC4B6FA5-182C-4938-88F2-B08D9DDA4CF2}" destId="{0F1BD5C8-5940-44B8-BBBA-B9FB1287873F}" srcOrd="3" destOrd="0" presId="urn:microsoft.com/office/officeart/2009/layout/CirclePictureHierarchy"/>
    <dgm:cxn modelId="{CEA673CB-0A34-459A-8026-7676BF9CACD8}" type="presParOf" srcId="{0F1BD5C8-5940-44B8-BBBA-B9FB1287873F}" destId="{DDC043DD-A3BB-42F5-8AA1-AD93BF7D1BA0}" srcOrd="0" destOrd="0" presId="urn:microsoft.com/office/officeart/2009/layout/CirclePictureHierarchy"/>
    <dgm:cxn modelId="{758A8E42-1D63-4149-8FC7-2CB004C816A4}" type="presParOf" srcId="{DDC043DD-A3BB-42F5-8AA1-AD93BF7D1BA0}" destId="{45356671-EB57-466D-8106-10BEE9E8A057}" srcOrd="0" destOrd="0" presId="urn:microsoft.com/office/officeart/2009/layout/CirclePictureHierarchy"/>
    <dgm:cxn modelId="{4DA5EEA1-D909-46CE-BE4F-623325CC6488}" type="presParOf" srcId="{DDC043DD-A3BB-42F5-8AA1-AD93BF7D1BA0}" destId="{38799EC5-4B67-4BDB-B398-A17FE7C97B33}" srcOrd="1" destOrd="0" presId="urn:microsoft.com/office/officeart/2009/layout/CirclePictureHierarchy"/>
    <dgm:cxn modelId="{BA4D856C-A946-4D2C-BA18-4AE72325F401}" type="presParOf" srcId="{0F1BD5C8-5940-44B8-BBBA-B9FB1287873F}" destId="{E42B6E8F-A2F1-4C78-9511-0232D1710F3E}" srcOrd="1" destOrd="0" presId="urn:microsoft.com/office/officeart/2009/layout/CirclePictureHierarchy"/>
    <dgm:cxn modelId="{E734CA5E-24A2-4717-A5B1-1FC20427E286}" type="presParOf" srcId="{3C380B9C-51BA-4636-B6B8-FD0569D38EA7}" destId="{9A78DEC2-0E8A-48F5-BBA4-71E5BF8FC3D8}" srcOrd="2" destOrd="0" presId="urn:microsoft.com/office/officeart/2009/layout/CirclePictureHierarchy"/>
    <dgm:cxn modelId="{6FA26492-17C3-4327-8CF7-E40E70D0CC3B}" type="presParOf" srcId="{3C380B9C-51BA-4636-B6B8-FD0569D38EA7}" destId="{741A59A1-3BF8-4091-BAFC-C93C09AC177D}" srcOrd="3" destOrd="0" presId="urn:microsoft.com/office/officeart/2009/layout/CirclePictureHierarchy"/>
    <dgm:cxn modelId="{1EE05BE7-1783-415D-9C41-81F8822BF515}" type="presParOf" srcId="{741A59A1-3BF8-4091-BAFC-C93C09AC177D}" destId="{38930689-8848-4BAB-97CD-AE550C2EB541}" srcOrd="0" destOrd="0" presId="urn:microsoft.com/office/officeart/2009/layout/CirclePictureHierarchy"/>
    <dgm:cxn modelId="{C8CA07C0-38F7-41DD-A9BE-5E86050CD494}" type="presParOf" srcId="{38930689-8848-4BAB-97CD-AE550C2EB541}" destId="{A71313E5-2DD8-450D-AA94-93DCA40D8A75}" srcOrd="0" destOrd="0" presId="urn:microsoft.com/office/officeart/2009/layout/CirclePictureHierarchy"/>
    <dgm:cxn modelId="{2F51A481-173A-43A4-915F-B52398EE91EE}" type="presParOf" srcId="{38930689-8848-4BAB-97CD-AE550C2EB541}" destId="{371DD64E-BB9A-4F95-AFDF-7E283A8FB183}" srcOrd="1" destOrd="0" presId="urn:microsoft.com/office/officeart/2009/layout/CirclePictureHierarchy"/>
    <dgm:cxn modelId="{ED724A70-3CB8-48D9-B278-D937D8DECCE0}" type="presParOf" srcId="{741A59A1-3BF8-4091-BAFC-C93C09AC177D}" destId="{0DAD8494-9B2E-46A5-BD1F-7707C681CE8C}" srcOrd="1" destOrd="0" presId="urn:microsoft.com/office/officeart/2009/layout/CirclePictureHierarchy"/>
    <dgm:cxn modelId="{71C96B59-2B86-4854-8DEC-453AE51F398F}" type="presParOf" srcId="{0DAD8494-9B2E-46A5-BD1F-7707C681CE8C}" destId="{A62C44E4-ADA3-4A06-91A0-E4D74AB3101E}" srcOrd="0" destOrd="0" presId="urn:microsoft.com/office/officeart/2009/layout/CirclePictureHierarchy"/>
    <dgm:cxn modelId="{D127F876-595B-45D3-82D3-E5ED4E047B31}" type="presParOf" srcId="{0DAD8494-9B2E-46A5-BD1F-7707C681CE8C}" destId="{33B33122-20DB-42DA-AD28-9E538BD950E4}" srcOrd="1" destOrd="0" presId="urn:microsoft.com/office/officeart/2009/layout/CirclePictureHierarchy"/>
    <dgm:cxn modelId="{EFDC7E8F-6B89-42AD-8893-B9E599FDF38E}" type="presParOf" srcId="{33B33122-20DB-42DA-AD28-9E538BD950E4}" destId="{A3D78DBC-D4F3-41D3-826E-E66AC4DBAD22}" srcOrd="0" destOrd="0" presId="urn:microsoft.com/office/officeart/2009/layout/CirclePictureHierarchy"/>
    <dgm:cxn modelId="{EB6B1385-4FED-4DAA-9BCA-A5A21D3D5BF7}" type="presParOf" srcId="{A3D78DBC-D4F3-41D3-826E-E66AC4DBAD22}" destId="{15D941F4-E666-404F-931A-47AFD41A8665}" srcOrd="0" destOrd="0" presId="urn:microsoft.com/office/officeart/2009/layout/CirclePictureHierarchy"/>
    <dgm:cxn modelId="{180E8E4C-FD79-4E74-AEEE-E055164ECB1F}" type="presParOf" srcId="{A3D78DBC-D4F3-41D3-826E-E66AC4DBAD22}" destId="{DD72F8D6-541C-4DD8-9291-3393D2674493}" srcOrd="1" destOrd="0" presId="urn:microsoft.com/office/officeart/2009/layout/CirclePictureHierarchy"/>
    <dgm:cxn modelId="{F71B468A-E404-47AA-A448-FA7D7745A103}" type="presParOf" srcId="{33B33122-20DB-42DA-AD28-9E538BD950E4}" destId="{DC6BB136-F534-40CF-B092-EF8B65FD337E}" srcOrd="1" destOrd="0" presId="urn:microsoft.com/office/officeart/2009/layout/CirclePictureHierarchy"/>
    <dgm:cxn modelId="{2C63D2A0-84CC-4E21-BD4F-83689639B64E}" type="presParOf" srcId="{DC6BB136-F534-40CF-B092-EF8B65FD337E}" destId="{BDCF35DD-CCBD-4FF1-A561-6773EBD720E0}" srcOrd="0" destOrd="0" presId="urn:microsoft.com/office/officeart/2009/layout/CirclePictureHierarchy"/>
    <dgm:cxn modelId="{9ADBC6AE-6344-4336-9BF5-8A0780CB233D}" type="presParOf" srcId="{DC6BB136-F534-40CF-B092-EF8B65FD337E}" destId="{8C89BF53-2792-4367-BA9D-D472A8E6EA6C}" srcOrd="1" destOrd="0" presId="urn:microsoft.com/office/officeart/2009/layout/CirclePictureHierarchy"/>
    <dgm:cxn modelId="{24AF987F-E0BF-4474-B678-694CC4BF6C8C}" type="presParOf" srcId="{8C89BF53-2792-4367-BA9D-D472A8E6EA6C}" destId="{C4E71C3A-D2B9-4F95-854D-5164AD953510}" srcOrd="0" destOrd="0" presId="urn:microsoft.com/office/officeart/2009/layout/CirclePictureHierarchy"/>
    <dgm:cxn modelId="{553C9A22-E434-483D-8DFE-13390B48C597}" type="presParOf" srcId="{C4E71C3A-D2B9-4F95-854D-5164AD953510}" destId="{93ADDC6F-4833-4C9B-92F7-A997CCE88E51}" srcOrd="0" destOrd="0" presId="urn:microsoft.com/office/officeart/2009/layout/CirclePictureHierarchy"/>
    <dgm:cxn modelId="{DAB342DE-6578-44B0-BF40-4E17FB257305}" type="presParOf" srcId="{C4E71C3A-D2B9-4F95-854D-5164AD953510}" destId="{55351619-78DA-4C06-9C09-3F241DBF9008}" srcOrd="1" destOrd="0" presId="urn:microsoft.com/office/officeart/2009/layout/CirclePictureHierarchy"/>
    <dgm:cxn modelId="{9457D1D7-8159-43D4-BC17-A1215099E84F}" type="presParOf" srcId="{8C89BF53-2792-4367-BA9D-D472A8E6EA6C}" destId="{472BE0D2-F0F1-4C56-9C10-687718DCC075}" srcOrd="1" destOrd="0" presId="urn:microsoft.com/office/officeart/2009/layout/CirclePictureHierarchy"/>
    <dgm:cxn modelId="{34A5AD41-3DE6-40CD-8846-7F0D9993A9F7}" type="presParOf" srcId="{DC6BB136-F534-40CF-B092-EF8B65FD337E}" destId="{8793099F-09B0-45B2-AA6D-64A68C5B6EE1}" srcOrd="2" destOrd="0" presId="urn:microsoft.com/office/officeart/2009/layout/CirclePictureHierarchy"/>
    <dgm:cxn modelId="{8845FFB9-7BCB-4305-BF1D-4E431CBDD4E0}" type="presParOf" srcId="{DC6BB136-F534-40CF-B092-EF8B65FD337E}" destId="{F20ADE0B-6BE0-4C34-B3D5-135CA0C96158}" srcOrd="3" destOrd="0" presId="urn:microsoft.com/office/officeart/2009/layout/CirclePictureHierarchy"/>
    <dgm:cxn modelId="{230EEAC0-B479-4D9E-BC84-F5393CDABCF2}" type="presParOf" srcId="{F20ADE0B-6BE0-4C34-B3D5-135CA0C96158}" destId="{85AE5C68-A8D3-4D27-B2BC-29DD8F0B3DE5}" srcOrd="0" destOrd="0" presId="urn:microsoft.com/office/officeart/2009/layout/CirclePictureHierarchy"/>
    <dgm:cxn modelId="{7F4F65AB-58A9-40A0-9BB7-8338BE008640}" type="presParOf" srcId="{85AE5C68-A8D3-4D27-B2BC-29DD8F0B3DE5}" destId="{D0A72916-F732-400C-840E-CDA1AE425116}" srcOrd="0" destOrd="0" presId="urn:microsoft.com/office/officeart/2009/layout/CirclePictureHierarchy"/>
    <dgm:cxn modelId="{E39858CF-5468-47BA-8DCF-9B76B1E6AE05}" type="presParOf" srcId="{85AE5C68-A8D3-4D27-B2BC-29DD8F0B3DE5}" destId="{6E42574F-B20A-475F-A768-861106CDCC65}" srcOrd="1" destOrd="0" presId="urn:microsoft.com/office/officeart/2009/layout/CirclePictureHierarchy"/>
    <dgm:cxn modelId="{F1059F30-B278-4432-8F61-F03C20F72A17}" type="presParOf" srcId="{F20ADE0B-6BE0-4C34-B3D5-135CA0C96158}" destId="{9B490386-1595-4483-B1B0-DA37EF86CD53}" srcOrd="1" destOrd="0" presId="urn:microsoft.com/office/officeart/2009/layout/CirclePictureHierarchy"/>
    <dgm:cxn modelId="{7754E8A5-6BCB-4B68-8C13-727256DA7050}" type="presParOf" srcId="{0DAD8494-9B2E-46A5-BD1F-7707C681CE8C}" destId="{A74F1DD8-D5E6-468A-99E5-4BD8DE9BD90E}" srcOrd="2" destOrd="0" presId="urn:microsoft.com/office/officeart/2009/layout/CirclePictureHierarchy"/>
    <dgm:cxn modelId="{3D3AB0FB-516C-4E83-BD53-F78CF1A80B9F}" type="presParOf" srcId="{0DAD8494-9B2E-46A5-BD1F-7707C681CE8C}" destId="{852CF4F1-B880-49A8-80E8-B78DA43B18CF}" srcOrd="3" destOrd="0" presId="urn:microsoft.com/office/officeart/2009/layout/CirclePictureHierarchy"/>
    <dgm:cxn modelId="{47AE046A-0A26-49E5-82F3-3A99BA45895F}" type="presParOf" srcId="{852CF4F1-B880-49A8-80E8-B78DA43B18CF}" destId="{B0FAB7FC-7534-49F8-8286-09FAFFD5909B}" srcOrd="0" destOrd="0" presId="urn:microsoft.com/office/officeart/2009/layout/CirclePictureHierarchy"/>
    <dgm:cxn modelId="{93D0D003-445B-4C7D-9266-2FA33C130791}" type="presParOf" srcId="{B0FAB7FC-7534-49F8-8286-09FAFFD5909B}" destId="{F881A462-697D-49DF-BDAA-18C064836F11}" srcOrd="0" destOrd="0" presId="urn:microsoft.com/office/officeart/2009/layout/CirclePictureHierarchy"/>
    <dgm:cxn modelId="{96612EB7-97C4-4111-88E4-77FFA9E02CBF}" type="presParOf" srcId="{B0FAB7FC-7534-49F8-8286-09FAFFD5909B}" destId="{A44B5226-5E83-47F5-9BD1-8F12B789F2F2}" srcOrd="1" destOrd="0" presId="urn:microsoft.com/office/officeart/2009/layout/CirclePictureHierarchy"/>
    <dgm:cxn modelId="{C5291938-9131-4BEA-949C-EDCAE26C5769}" type="presParOf" srcId="{852CF4F1-B880-49A8-80E8-B78DA43B18CF}" destId="{FF357B60-0D29-43D9-B515-84F14FADED91}" srcOrd="1" destOrd="0" presId="urn:microsoft.com/office/officeart/2009/layout/CirclePictureHierarchy"/>
    <dgm:cxn modelId="{4C9783FF-49C6-492E-81D9-17B3461EB115}" type="presParOf" srcId="{FF357B60-0D29-43D9-B515-84F14FADED91}" destId="{E86901CA-99B0-4CB3-B0F4-A993BA6DE831}" srcOrd="0" destOrd="0" presId="urn:microsoft.com/office/officeart/2009/layout/CirclePictureHierarchy"/>
    <dgm:cxn modelId="{DE0C162D-83E5-45DE-81C4-7EFBF3A4F225}" type="presParOf" srcId="{FF357B60-0D29-43D9-B515-84F14FADED91}" destId="{E95B079E-BF85-4A6A-B5B5-BCCD24358A9E}" srcOrd="1" destOrd="0" presId="urn:microsoft.com/office/officeart/2009/layout/CirclePictureHierarchy"/>
    <dgm:cxn modelId="{2BC17015-EA64-437A-BD61-A6EBF236164A}" type="presParOf" srcId="{E95B079E-BF85-4A6A-B5B5-BCCD24358A9E}" destId="{B5579831-FAD8-4479-8F14-069D5955AD1E}" srcOrd="0" destOrd="0" presId="urn:microsoft.com/office/officeart/2009/layout/CirclePictureHierarchy"/>
    <dgm:cxn modelId="{975C3253-A86D-4AD2-AB9B-5E7C4F6718EC}" type="presParOf" srcId="{B5579831-FAD8-4479-8F14-069D5955AD1E}" destId="{2E3CF932-03F3-4989-95E7-116137B538C2}" srcOrd="0" destOrd="0" presId="urn:microsoft.com/office/officeart/2009/layout/CirclePictureHierarchy"/>
    <dgm:cxn modelId="{5C6511DF-5EE5-43E7-A442-96BD3AB7829E}" type="presParOf" srcId="{B5579831-FAD8-4479-8F14-069D5955AD1E}" destId="{89B69E45-5826-4EAF-861C-11CF6A4CD7AA}" srcOrd="1" destOrd="0" presId="urn:microsoft.com/office/officeart/2009/layout/CirclePictureHierarchy"/>
    <dgm:cxn modelId="{CD421984-A989-4741-B364-6B418DEB06CE}" type="presParOf" srcId="{E95B079E-BF85-4A6A-B5B5-BCCD24358A9E}" destId="{D2F907A6-4BB5-493B-9F61-FFD1D45663CA}" srcOrd="1" destOrd="0" presId="urn:microsoft.com/office/officeart/2009/layout/CirclePictureHierarchy"/>
    <dgm:cxn modelId="{DF4B3B76-CA4F-4224-93A4-AE1166A32AB9}" type="presParOf" srcId="{FF357B60-0D29-43D9-B515-84F14FADED91}" destId="{D582953F-A1E4-4DF4-A807-F4AFCAB85AFA}" srcOrd="2" destOrd="0" presId="urn:microsoft.com/office/officeart/2009/layout/CirclePictureHierarchy"/>
    <dgm:cxn modelId="{237DC290-D052-47FC-8862-7E3930DC1EA2}" type="presParOf" srcId="{FF357B60-0D29-43D9-B515-84F14FADED91}" destId="{9499BCC4-79A8-45B9-9B6D-C4807D178A14}" srcOrd="3" destOrd="0" presId="urn:microsoft.com/office/officeart/2009/layout/CirclePictureHierarchy"/>
    <dgm:cxn modelId="{C349BFE8-FC9A-4A76-8708-E23E3654E084}" type="presParOf" srcId="{9499BCC4-79A8-45B9-9B6D-C4807D178A14}" destId="{A08F96AD-B98E-495C-B835-E4456155C295}" srcOrd="0" destOrd="0" presId="urn:microsoft.com/office/officeart/2009/layout/CirclePictureHierarchy"/>
    <dgm:cxn modelId="{DFF5CE79-930C-4665-9DC0-297948AB6BAE}" type="presParOf" srcId="{A08F96AD-B98E-495C-B835-E4456155C295}" destId="{D6909D42-8A14-495A-A4C8-AE9F17BF44B5}" srcOrd="0" destOrd="0" presId="urn:microsoft.com/office/officeart/2009/layout/CirclePictureHierarchy"/>
    <dgm:cxn modelId="{32EFC7A6-76C4-4706-8361-3861C7C771E5}" type="presParOf" srcId="{A08F96AD-B98E-495C-B835-E4456155C295}" destId="{E0DD55A2-191E-4251-9468-D5A2F90E4FFA}" srcOrd="1" destOrd="0" presId="urn:microsoft.com/office/officeart/2009/layout/CirclePictureHierarchy"/>
    <dgm:cxn modelId="{60AECBE5-BC3B-4A6F-992F-2C39518F1CE3}" type="presParOf" srcId="{9499BCC4-79A8-45B9-9B6D-C4807D178A14}" destId="{C6064ECB-49E8-4A86-B09C-2F9DF745BB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AD2F9-8546-498A-8133-F2F939B7FAC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565E1-11C2-4F3A-93A1-FA8AB2327875}">
      <dgm:prSet phldrT="[Text]"/>
      <dgm:spPr/>
      <dgm:t>
        <a:bodyPr/>
        <a:lstStyle/>
        <a:p>
          <a:endParaRPr lang="en-US" dirty="0"/>
        </a:p>
      </dgm:t>
    </dgm:pt>
    <dgm:pt modelId="{05472847-458B-4665-AFD8-D212A18AA368}" type="parTrans" cxnId="{C6E5D8D6-9E35-4099-A3CB-0085B579C9B8}">
      <dgm:prSet/>
      <dgm:spPr/>
      <dgm:t>
        <a:bodyPr/>
        <a:lstStyle/>
        <a:p>
          <a:endParaRPr lang="en-US"/>
        </a:p>
      </dgm:t>
    </dgm:pt>
    <dgm:pt modelId="{79548481-AFC1-4DC2-81BC-24774C81CF1F}" type="sibTrans" cxnId="{C6E5D8D6-9E35-4099-A3CB-0085B579C9B8}">
      <dgm:prSet/>
      <dgm:spPr/>
      <dgm:t>
        <a:bodyPr/>
        <a:lstStyle/>
        <a:p>
          <a:endParaRPr lang="en-US"/>
        </a:p>
      </dgm:t>
    </dgm:pt>
    <dgm:pt modelId="{6AB48D74-883B-4865-B868-169E43D1DA95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5FD384E0-4DA2-4D30-92DA-FEA91A4D7AB0}" type="parTrans" cxnId="{1F036888-CBF1-4972-97CE-5931A2BFF96A}">
      <dgm:prSet/>
      <dgm:spPr/>
      <dgm:t>
        <a:bodyPr/>
        <a:lstStyle/>
        <a:p>
          <a:endParaRPr lang="en-US"/>
        </a:p>
      </dgm:t>
    </dgm:pt>
    <dgm:pt modelId="{518822E6-E19D-4ED6-B387-44C13E06126F}" type="sibTrans" cxnId="{1F036888-CBF1-4972-97CE-5931A2BFF96A}">
      <dgm:prSet/>
      <dgm:spPr/>
      <dgm:t>
        <a:bodyPr/>
        <a:lstStyle/>
        <a:p>
          <a:endParaRPr lang="en-US"/>
        </a:p>
      </dgm:t>
    </dgm:pt>
    <dgm:pt modelId="{D8D9A6F0-64CE-4C4E-B1D3-BD76D97A0C3F}">
      <dgm:prSet phldrT="[Text]"/>
      <dgm:spPr/>
      <dgm:t>
        <a:bodyPr/>
        <a:lstStyle/>
        <a:p>
          <a:r>
            <a:rPr lang="en-US" dirty="0" smtClean="0"/>
            <a:t>37</a:t>
          </a:r>
          <a:endParaRPr lang="en-US" dirty="0"/>
        </a:p>
      </dgm:t>
    </dgm:pt>
    <dgm:pt modelId="{D00608CE-735C-4643-AF4C-D7A271F1DD8A}" type="parTrans" cxnId="{785FC776-9C69-43C1-95D5-5C736874F184}">
      <dgm:prSet/>
      <dgm:spPr/>
      <dgm:t>
        <a:bodyPr/>
        <a:lstStyle/>
        <a:p>
          <a:endParaRPr lang="en-US"/>
        </a:p>
      </dgm:t>
    </dgm:pt>
    <dgm:pt modelId="{984E8080-A144-4E1A-BC55-E2EA08700591}" type="sibTrans" cxnId="{785FC776-9C69-43C1-95D5-5C736874F184}">
      <dgm:prSet/>
      <dgm:spPr/>
      <dgm:t>
        <a:bodyPr/>
        <a:lstStyle/>
        <a:p>
          <a:endParaRPr lang="en-US"/>
        </a:p>
      </dgm:t>
    </dgm:pt>
    <dgm:pt modelId="{A76A03EA-086B-489A-B99C-CFFFAF232EA7}">
      <dgm:prSet phldrT="[Text]"/>
      <dgm:spPr/>
      <dgm:t>
        <a:bodyPr/>
        <a:lstStyle/>
        <a:p>
          <a:r>
            <a:rPr lang="en-US" dirty="0" smtClean="0"/>
            <a:t>35</a:t>
          </a:r>
          <a:endParaRPr lang="en-US" dirty="0"/>
        </a:p>
      </dgm:t>
    </dgm:pt>
    <dgm:pt modelId="{EF33D1BB-2846-40F6-A8DF-459E7AEBF131}" type="parTrans" cxnId="{C43AFE3E-D2CD-412E-990D-7A93CDB3A250}">
      <dgm:prSet/>
      <dgm:spPr/>
      <dgm:t>
        <a:bodyPr/>
        <a:lstStyle/>
        <a:p>
          <a:endParaRPr lang="en-US"/>
        </a:p>
      </dgm:t>
    </dgm:pt>
    <dgm:pt modelId="{0ECAF9ED-CB06-4EE8-9522-999AD94BC335}" type="sibTrans" cxnId="{C43AFE3E-D2CD-412E-990D-7A93CDB3A250}">
      <dgm:prSet/>
      <dgm:spPr/>
      <dgm:t>
        <a:bodyPr/>
        <a:lstStyle/>
        <a:p>
          <a:endParaRPr lang="en-US"/>
        </a:p>
      </dgm:t>
    </dgm:pt>
    <dgm:pt modelId="{AE095943-B8F6-4C21-8685-1DF41507992E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3C71193-C8C2-4A94-B38B-63BB4E741014}" type="parTrans" cxnId="{1C8D91C7-EBF9-45F5-AE29-CB3C17671D9D}">
      <dgm:prSet/>
      <dgm:spPr/>
      <dgm:t>
        <a:bodyPr/>
        <a:lstStyle/>
        <a:p>
          <a:endParaRPr lang="en-US"/>
        </a:p>
      </dgm:t>
    </dgm:pt>
    <dgm:pt modelId="{CBEBFBE7-67DD-4915-9269-B26FFBD30FC0}" type="sibTrans" cxnId="{1C8D91C7-EBF9-45F5-AE29-CB3C17671D9D}">
      <dgm:prSet/>
      <dgm:spPr/>
      <dgm:t>
        <a:bodyPr/>
        <a:lstStyle/>
        <a:p>
          <a:endParaRPr lang="en-US"/>
        </a:p>
      </dgm:t>
    </dgm:pt>
    <dgm:pt modelId="{C92E45E5-A17B-4308-986B-7BAAA4370826}">
      <dgm:prSet phldrT="[Text]"/>
      <dgm:spPr/>
      <dgm:t>
        <a:bodyPr/>
        <a:lstStyle/>
        <a:p>
          <a:r>
            <a:rPr lang="en-US" dirty="0" smtClean="0"/>
            <a:t>53</a:t>
          </a:r>
          <a:endParaRPr lang="en-US" dirty="0"/>
        </a:p>
      </dgm:t>
    </dgm:pt>
    <dgm:pt modelId="{28E98CAD-27FA-4944-90ED-691DD584411F}" type="parTrans" cxnId="{69BF8C66-1945-4278-9EDA-4AB4E891B154}">
      <dgm:prSet/>
      <dgm:spPr/>
      <dgm:t>
        <a:bodyPr/>
        <a:lstStyle/>
        <a:p>
          <a:endParaRPr lang="en-US"/>
        </a:p>
      </dgm:t>
    </dgm:pt>
    <dgm:pt modelId="{2A0607E1-8062-421D-95FC-E13FE5D2BC8B}" type="sibTrans" cxnId="{69BF8C66-1945-4278-9EDA-4AB4E891B154}">
      <dgm:prSet/>
      <dgm:spPr/>
      <dgm:t>
        <a:bodyPr/>
        <a:lstStyle/>
        <a:p>
          <a:endParaRPr lang="en-US"/>
        </a:p>
      </dgm:t>
    </dgm:pt>
    <dgm:pt modelId="{D8EDA930-9C34-410A-AC79-4BF8BADDB74A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14D76601-CF5B-4BA9-8BF3-4A778C947E8D}" type="parTrans" cxnId="{B904A8CE-1EDF-42BD-87C5-C04E83060C53}">
      <dgm:prSet/>
      <dgm:spPr/>
      <dgm:t>
        <a:bodyPr/>
        <a:lstStyle/>
        <a:p>
          <a:endParaRPr lang="en-US"/>
        </a:p>
      </dgm:t>
    </dgm:pt>
    <dgm:pt modelId="{CA9F7EFB-1A63-4B59-B926-99CFED5C55ED}" type="sibTrans" cxnId="{B904A8CE-1EDF-42BD-87C5-C04E83060C53}">
      <dgm:prSet/>
      <dgm:spPr/>
      <dgm:t>
        <a:bodyPr/>
        <a:lstStyle/>
        <a:p>
          <a:endParaRPr lang="en-US"/>
        </a:p>
      </dgm:t>
    </dgm:pt>
    <dgm:pt modelId="{6918B300-1329-459F-92FC-4DF3175BABA5}">
      <dgm:prSet phldrT="[Text]"/>
      <dgm:spPr/>
      <dgm:t>
        <a:bodyPr/>
        <a:lstStyle/>
        <a:p>
          <a:r>
            <a:rPr lang="en-US" dirty="0" smtClean="0"/>
            <a:t>375</a:t>
          </a:r>
          <a:endParaRPr lang="en-US" dirty="0"/>
        </a:p>
      </dgm:t>
    </dgm:pt>
    <dgm:pt modelId="{F9488A5F-4C2D-4352-8CAB-6F0733B64DF5}" type="parTrans" cxnId="{1A12D3AC-12A5-49BD-91FD-309CF0D8931B}">
      <dgm:prSet/>
      <dgm:spPr/>
      <dgm:t>
        <a:bodyPr/>
        <a:lstStyle/>
        <a:p>
          <a:endParaRPr lang="en-US"/>
        </a:p>
      </dgm:t>
    </dgm:pt>
    <dgm:pt modelId="{08D3B656-BE84-4E89-A03B-084DA9554BBC}" type="sibTrans" cxnId="{1A12D3AC-12A5-49BD-91FD-309CF0D8931B}">
      <dgm:prSet/>
      <dgm:spPr/>
      <dgm:t>
        <a:bodyPr/>
        <a:lstStyle/>
        <a:p>
          <a:endParaRPr lang="en-US"/>
        </a:p>
      </dgm:t>
    </dgm:pt>
    <dgm:pt modelId="{52996ADC-D9C7-4F38-BA4F-F735B4CDC7A4}">
      <dgm:prSet phldrT="[Text]"/>
      <dgm:spPr/>
      <dgm:t>
        <a:bodyPr/>
        <a:lstStyle/>
        <a:p>
          <a:r>
            <a:rPr lang="en-US" smtClean="0"/>
            <a:t>357</a:t>
          </a:r>
          <a:endParaRPr lang="en-US" dirty="0"/>
        </a:p>
      </dgm:t>
    </dgm:pt>
    <dgm:pt modelId="{C0E07DDE-5280-45A3-B6EE-D3C2974E6422}" type="parTrans" cxnId="{0EC8366E-1393-4B38-B0B0-BA83AFF23889}">
      <dgm:prSet/>
      <dgm:spPr/>
      <dgm:t>
        <a:bodyPr/>
        <a:lstStyle/>
        <a:p>
          <a:endParaRPr lang="en-US"/>
        </a:p>
      </dgm:t>
    </dgm:pt>
    <dgm:pt modelId="{AF2D6013-75BA-4773-A6C7-0C7BA9FC9F76}" type="sibTrans" cxnId="{0EC8366E-1393-4B38-B0B0-BA83AFF23889}">
      <dgm:prSet/>
      <dgm:spPr/>
      <dgm:t>
        <a:bodyPr/>
        <a:lstStyle/>
        <a:p>
          <a:endParaRPr lang="en-US"/>
        </a:p>
      </dgm:t>
    </dgm:pt>
    <dgm:pt modelId="{E767649D-8C0D-4FF7-A0B8-FD392AC032C4}">
      <dgm:prSet phldrT="[Text]"/>
      <dgm:spPr/>
      <dgm:t>
        <a:bodyPr/>
        <a:lstStyle/>
        <a:p>
          <a:r>
            <a:rPr lang="en-US" dirty="0" smtClean="0"/>
            <a:t>73</a:t>
          </a:r>
          <a:endParaRPr lang="en-US" dirty="0"/>
        </a:p>
      </dgm:t>
    </dgm:pt>
    <dgm:pt modelId="{A2D4F54D-D472-4A44-A6BF-A332AF877018}" type="parTrans" cxnId="{900E1F13-BEEA-4F4F-B70B-14814E2A201B}">
      <dgm:prSet/>
      <dgm:spPr/>
      <dgm:t>
        <a:bodyPr/>
        <a:lstStyle/>
        <a:p>
          <a:endParaRPr lang="en-US"/>
        </a:p>
      </dgm:t>
    </dgm:pt>
    <dgm:pt modelId="{6EDEB50C-9491-4A2D-9D15-B68FB1BE40B1}" type="sibTrans" cxnId="{900E1F13-BEEA-4F4F-B70B-14814E2A201B}">
      <dgm:prSet/>
      <dgm:spPr/>
      <dgm:t>
        <a:bodyPr/>
        <a:lstStyle/>
        <a:p>
          <a:endParaRPr lang="en-US"/>
        </a:p>
      </dgm:t>
    </dgm:pt>
    <dgm:pt modelId="{60E29876-7D4E-45E2-B135-4E47A9D07FC8}">
      <dgm:prSet phldrT="[Text]"/>
      <dgm:spPr/>
      <dgm:t>
        <a:bodyPr/>
        <a:lstStyle/>
        <a:p>
          <a:r>
            <a:rPr lang="en-US" dirty="0" smtClean="0"/>
            <a:t>75</a:t>
          </a:r>
          <a:endParaRPr lang="en-US" dirty="0"/>
        </a:p>
      </dgm:t>
    </dgm:pt>
    <dgm:pt modelId="{40059FCC-333F-4505-ABE5-F2CE1C69FEB0}" type="parTrans" cxnId="{A02D7273-29EB-4F0C-8B45-650E7C83A371}">
      <dgm:prSet/>
      <dgm:spPr/>
      <dgm:t>
        <a:bodyPr/>
        <a:lstStyle/>
        <a:p>
          <a:endParaRPr lang="en-US"/>
        </a:p>
      </dgm:t>
    </dgm:pt>
    <dgm:pt modelId="{BBAB41E5-DAAA-46F0-97FB-3521154B1D8A}" type="sibTrans" cxnId="{A02D7273-29EB-4F0C-8B45-650E7C83A371}">
      <dgm:prSet/>
      <dgm:spPr/>
      <dgm:t>
        <a:bodyPr/>
        <a:lstStyle/>
        <a:p>
          <a:endParaRPr lang="en-US"/>
        </a:p>
      </dgm:t>
    </dgm:pt>
    <dgm:pt modelId="{6B73E3E4-0E49-4869-9B6F-136DB4084000}">
      <dgm:prSet phldrT="[Text]"/>
      <dgm:spPr/>
      <dgm:t>
        <a:bodyPr/>
        <a:lstStyle/>
        <a:p>
          <a:r>
            <a:rPr lang="en-US" dirty="0" smtClean="0"/>
            <a:t>735</a:t>
          </a:r>
          <a:endParaRPr lang="en-US" dirty="0"/>
        </a:p>
      </dgm:t>
    </dgm:pt>
    <dgm:pt modelId="{D916CED1-816B-49F9-BDBA-EE2F8A2027D3}" type="parTrans" cxnId="{32415C73-B745-4520-BA86-1F2A8F0AC702}">
      <dgm:prSet/>
      <dgm:spPr/>
      <dgm:t>
        <a:bodyPr/>
        <a:lstStyle/>
        <a:p>
          <a:endParaRPr lang="en-US"/>
        </a:p>
      </dgm:t>
    </dgm:pt>
    <dgm:pt modelId="{2AE2CCD8-88A2-41E8-BDBF-F2EA0031A12A}" type="sibTrans" cxnId="{32415C73-B745-4520-BA86-1F2A8F0AC702}">
      <dgm:prSet/>
      <dgm:spPr/>
      <dgm:t>
        <a:bodyPr/>
        <a:lstStyle/>
        <a:p>
          <a:endParaRPr lang="en-US"/>
        </a:p>
      </dgm:t>
    </dgm:pt>
    <dgm:pt modelId="{AC29CB59-D530-47E3-AD2D-660A273DD65C}">
      <dgm:prSet phldrT="[Text]"/>
      <dgm:spPr/>
      <dgm:t>
        <a:bodyPr/>
        <a:lstStyle/>
        <a:p>
          <a:r>
            <a:rPr lang="en-US" dirty="0" smtClean="0"/>
            <a:t>753</a:t>
          </a:r>
          <a:endParaRPr lang="en-US" dirty="0"/>
        </a:p>
      </dgm:t>
    </dgm:pt>
    <dgm:pt modelId="{929B316F-866B-4782-90BD-7F946844FBCC}" type="parTrans" cxnId="{C01F0453-3415-422A-820C-AD2C7E7CE029}">
      <dgm:prSet/>
      <dgm:spPr/>
      <dgm:t>
        <a:bodyPr/>
        <a:lstStyle/>
        <a:p>
          <a:endParaRPr lang="en-US"/>
        </a:p>
      </dgm:t>
    </dgm:pt>
    <dgm:pt modelId="{3C068A08-B8AC-4253-8B58-D6CE450DC404}" type="sibTrans" cxnId="{C01F0453-3415-422A-820C-AD2C7E7CE029}">
      <dgm:prSet/>
      <dgm:spPr/>
      <dgm:t>
        <a:bodyPr/>
        <a:lstStyle/>
        <a:p>
          <a:endParaRPr lang="en-US"/>
        </a:p>
      </dgm:t>
    </dgm:pt>
    <dgm:pt modelId="{9D20D384-D29C-4031-9F39-23C4EBCA7A15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90A2413F-9E0D-4B08-A531-126B73C792BA}" type="parTrans" cxnId="{CD9583ED-8B29-4CD3-BF2D-C06B090C40F2}">
      <dgm:prSet/>
      <dgm:spPr/>
      <dgm:t>
        <a:bodyPr/>
        <a:lstStyle/>
        <a:p>
          <a:endParaRPr lang="en-US"/>
        </a:p>
      </dgm:t>
    </dgm:pt>
    <dgm:pt modelId="{3618580C-C672-46E8-AD06-34B6B736E540}" type="sibTrans" cxnId="{CD9583ED-8B29-4CD3-BF2D-C06B090C40F2}">
      <dgm:prSet/>
      <dgm:spPr/>
      <dgm:t>
        <a:bodyPr/>
        <a:lstStyle/>
        <a:p>
          <a:endParaRPr lang="en-US"/>
        </a:p>
      </dgm:t>
    </dgm:pt>
    <dgm:pt modelId="{B478B6A0-4E30-4348-BFB0-96F907FF6F5C}">
      <dgm:prSet phldrT="[Text]"/>
      <dgm:spPr/>
      <dgm:t>
        <a:bodyPr/>
        <a:lstStyle/>
        <a:p>
          <a:r>
            <a:rPr lang="en-US" dirty="0" smtClean="0"/>
            <a:t>537</a:t>
          </a:r>
          <a:endParaRPr lang="en-US" dirty="0"/>
        </a:p>
      </dgm:t>
    </dgm:pt>
    <dgm:pt modelId="{E01CCDEE-F5EA-48EB-8F42-730D14DC297D}" type="parTrans" cxnId="{4EFC4E8A-D5D2-4BB5-8247-2CF5B0FB5D94}">
      <dgm:prSet/>
      <dgm:spPr/>
      <dgm:t>
        <a:bodyPr/>
        <a:lstStyle/>
        <a:p>
          <a:endParaRPr lang="en-US"/>
        </a:p>
      </dgm:t>
    </dgm:pt>
    <dgm:pt modelId="{3441AE17-A4A5-40B8-8C7D-49A1416B9A50}" type="sibTrans" cxnId="{4EFC4E8A-D5D2-4BB5-8247-2CF5B0FB5D94}">
      <dgm:prSet/>
      <dgm:spPr/>
      <dgm:t>
        <a:bodyPr/>
        <a:lstStyle/>
        <a:p>
          <a:endParaRPr lang="en-US"/>
        </a:p>
      </dgm:t>
    </dgm:pt>
    <dgm:pt modelId="{084DA918-0048-4682-85DF-126F19AD75DA}">
      <dgm:prSet phldrT="[Text]"/>
      <dgm:spPr/>
      <dgm:t>
        <a:bodyPr/>
        <a:lstStyle/>
        <a:p>
          <a:r>
            <a:rPr lang="en-US" dirty="0" smtClean="0"/>
            <a:t>573</a:t>
          </a:r>
          <a:endParaRPr lang="en-US" dirty="0"/>
        </a:p>
      </dgm:t>
    </dgm:pt>
    <dgm:pt modelId="{1ADE1559-503B-4EF9-9FFB-963A85C48E7B}" type="parTrans" cxnId="{739585EA-F873-4922-875F-2B020E22D675}">
      <dgm:prSet/>
      <dgm:spPr/>
      <dgm:t>
        <a:bodyPr/>
        <a:lstStyle/>
        <a:p>
          <a:endParaRPr lang="en-US"/>
        </a:p>
      </dgm:t>
    </dgm:pt>
    <dgm:pt modelId="{7947477F-94C0-4892-8870-21F3DA222FFE}" type="sibTrans" cxnId="{739585EA-F873-4922-875F-2B020E22D675}">
      <dgm:prSet/>
      <dgm:spPr/>
      <dgm:t>
        <a:bodyPr/>
        <a:lstStyle/>
        <a:p>
          <a:endParaRPr lang="en-US"/>
        </a:p>
      </dgm:t>
    </dgm:pt>
    <dgm:pt modelId="{FEEE2F4E-FB1D-4D72-B8DE-5C3A71166968}" type="pres">
      <dgm:prSet presAssocID="{AEEAD2F9-8546-498A-8133-F2F939B7FA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0E489AA-E779-4DA4-ADD4-5B5DA63CCF90}" type="pres">
      <dgm:prSet presAssocID="{8A9565E1-11C2-4F3A-93A1-FA8AB2327875}" presName="hierRoot1" presStyleCnt="0"/>
      <dgm:spPr/>
    </dgm:pt>
    <dgm:pt modelId="{4DC37932-B647-4253-9A7D-DFECC0A7D473}" type="pres">
      <dgm:prSet presAssocID="{8A9565E1-11C2-4F3A-93A1-FA8AB2327875}" presName="composite" presStyleCnt="0"/>
      <dgm:spPr/>
    </dgm:pt>
    <dgm:pt modelId="{4112420E-3229-4FAD-8518-A41D59FCF557}" type="pres">
      <dgm:prSet presAssocID="{8A9565E1-11C2-4F3A-93A1-FA8AB2327875}" presName="image" presStyleLbl="node0" presStyleIdx="0" presStyleCnt="1"/>
      <dgm:spPr/>
    </dgm:pt>
    <dgm:pt modelId="{A71A8BD3-F23D-4125-95E7-EC90813AF5A1}" type="pres">
      <dgm:prSet presAssocID="{8A9565E1-11C2-4F3A-93A1-FA8AB2327875}" presName="text" presStyleLbl="revTx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BDC3AD-C927-4486-B81A-670353A568E2}" type="pres">
      <dgm:prSet presAssocID="{8A9565E1-11C2-4F3A-93A1-FA8AB2327875}" presName="hierChild2" presStyleCnt="0"/>
      <dgm:spPr/>
    </dgm:pt>
    <dgm:pt modelId="{7970A4B9-683C-4E4D-84BE-854CA55D0572}" type="pres">
      <dgm:prSet presAssocID="{5FD384E0-4DA2-4D30-92DA-FEA91A4D7AB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7A30A7F-8509-4CD8-B008-07CFC471B4A3}" type="pres">
      <dgm:prSet presAssocID="{6AB48D74-883B-4865-B868-169E43D1DA95}" presName="hierRoot2" presStyleCnt="0"/>
      <dgm:spPr/>
    </dgm:pt>
    <dgm:pt modelId="{AFAAF5E6-C5B7-4BE4-B82D-1F90F8F41B6A}" type="pres">
      <dgm:prSet presAssocID="{6AB48D74-883B-4865-B868-169E43D1DA95}" presName="composite2" presStyleCnt="0"/>
      <dgm:spPr/>
    </dgm:pt>
    <dgm:pt modelId="{CBC13E2D-5EE4-4E4B-89FD-B709B910067F}" type="pres">
      <dgm:prSet presAssocID="{6AB48D74-883B-4865-B868-169E43D1DA95}" presName="image2" presStyleLbl="node2" presStyleIdx="0" presStyleCnt="3"/>
      <dgm:spPr/>
    </dgm:pt>
    <dgm:pt modelId="{39EAF13C-34DB-418E-86FF-20F869E2ADBD}" type="pres">
      <dgm:prSet presAssocID="{6AB48D74-883B-4865-B868-169E43D1DA95}" presName="text2" presStyleLbl="revTx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89127-2F6A-4446-8E99-54DDEA1E7EAF}" type="pres">
      <dgm:prSet presAssocID="{6AB48D74-883B-4865-B868-169E43D1DA95}" presName="hierChild3" presStyleCnt="0"/>
      <dgm:spPr/>
    </dgm:pt>
    <dgm:pt modelId="{369316B5-2EF0-47B8-A3EF-E37345106952}" type="pres">
      <dgm:prSet presAssocID="{D00608CE-735C-4643-AF4C-D7A271F1DD8A}" presName="Name17" presStyleLbl="parChTrans1D3" presStyleIdx="0" presStyleCnt="6"/>
      <dgm:spPr/>
      <dgm:t>
        <a:bodyPr/>
        <a:lstStyle/>
        <a:p>
          <a:endParaRPr lang="en-US"/>
        </a:p>
      </dgm:t>
    </dgm:pt>
    <dgm:pt modelId="{C8B23433-BFBA-4514-99C5-E8C8A8D366F3}" type="pres">
      <dgm:prSet presAssocID="{D8D9A6F0-64CE-4C4E-B1D3-BD76D97A0C3F}" presName="hierRoot3" presStyleCnt="0"/>
      <dgm:spPr/>
    </dgm:pt>
    <dgm:pt modelId="{6AE41F2D-E6CD-486E-A999-8D33E54B1F12}" type="pres">
      <dgm:prSet presAssocID="{D8D9A6F0-64CE-4C4E-B1D3-BD76D97A0C3F}" presName="composite3" presStyleCnt="0"/>
      <dgm:spPr/>
    </dgm:pt>
    <dgm:pt modelId="{B4EA551B-9DB1-40F7-A12A-1FB7DA6E0863}" type="pres">
      <dgm:prSet presAssocID="{D8D9A6F0-64CE-4C4E-B1D3-BD76D97A0C3F}" presName="image3" presStyleLbl="node3" presStyleIdx="0" presStyleCnt="6"/>
      <dgm:spPr/>
    </dgm:pt>
    <dgm:pt modelId="{636BCF2A-0C86-439E-8857-B3495C06637C}" type="pres">
      <dgm:prSet presAssocID="{D8D9A6F0-64CE-4C4E-B1D3-BD76D97A0C3F}" presName="text3" presStyleLbl="revTx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AE9AC-9A2F-4D67-9960-1DE0837F8605}" type="pres">
      <dgm:prSet presAssocID="{D8D9A6F0-64CE-4C4E-B1D3-BD76D97A0C3F}" presName="hierChild4" presStyleCnt="0"/>
      <dgm:spPr/>
    </dgm:pt>
    <dgm:pt modelId="{4EEE7484-5880-4C6F-8120-BBFFD598B36E}" type="pres">
      <dgm:prSet presAssocID="{F9488A5F-4C2D-4352-8CAB-6F0733B64DF5}" presName="Name23" presStyleLbl="parChTrans1D4" presStyleIdx="0" presStyleCnt="6"/>
      <dgm:spPr/>
      <dgm:t>
        <a:bodyPr/>
        <a:lstStyle/>
        <a:p>
          <a:endParaRPr lang="en-US"/>
        </a:p>
      </dgm:t>
    </dgm:pt>
    <dgm:pt modelId="{0C5DAFCC-CA6E-44A4-965D-746FF9D60716}" type="pres">
      <dgm:prSet presAssocID="{6918B300-1329-459F-92FC-4DF3175BABA5}" presName="hierRoot4" presStyleCnt="0"/>
      <dgm:spPr/>
    </dgm:pt>
    <dgm:pt modelId="{0A28CCB0-7845-4B4D-B246-B26726C84BF5}" type="pres">
      <dgm:prSet presAssocID="{6918B300-1329-459F-92FC-4DF3175BABA5}" presName="composite4" presStyleCnt="0"/>
      <dgm:spPr/>
    </dgm:pt>
    <dgm:pt modelId="{99A5B314-38F0-4E28-A155-575E863F0294}" type="pres">
      <dgm:prSet presAssocID="{6918B300-1329-459F-92FC-4DF3175BABA5}" presName="image4" presStyleLbl="node4" presStyleIdx="0" presStyleCnt="6"/>
      <dgm:spPr/>
    </dgm:pt>
    <dgm:pt modelId="{443BD2FC-3355-420B-B6EF-AF19D80E00D5}" type="pres">
      <dgm:prSet presAssocID="{6918B300-1329-459F-92FC-4DF3175BABA5}" presName="text4" presStyleLbl="revTx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8EBACD-56F5-4F44-8CED-DC236FAE42D6}" type="pres">
      <dgm:prSet presAssocID="{6918B300-1329-459F-92FC-4DF3175BABA5}" presName="hierChild5" presStyleCnt="0"/>
      <dgm:spPr/>
    </dgm:pt>
    <dgm:pt modelId="{AEF61DBE-A19E-4156-A2A9-9A90DF9BDB48}" type="pres">
      <dgm:prSet presAssocID="{EF33D1BB-2846-40F6-A8DF-459E7AEBF131}" presName="Name17" presStyleLbl="parChTrans1D3" presStyleIdx="1" presStyleCnt="6"/>
      <dgm:spPr/>
      <dgm:t>
        <a:bodyPr/>
        <a:lstStyle/>
        <a:p>
          <a:endParaRPr lang="en-US"/>
        </a:p>
      </dgm:t>
    </dgm:pt>
    <dgm:pt modelId="{E2E74C0F-6627-4BAF-A73E-7DC2B39981B5}" type="pres">
      <dgm:prSet presAssocID="{A76A03EA-086B-489A-B99C-CFFFAF232EA7}" presName="hierRoot3" presStyleCnt="0"/>
      <dgm:spPr/>
    </dgm:pt>
    <dgm:pt modelId="{BC507FD0-D14F-4694-91A2-257ACF59DA5C}" type="pres">
      <dgm:prSet presAssocID="{A76A03EA-086B-489A-B99C-CFFFAF232EA7}" presName="composite3" presStyleCnt="0"/>
      <dgm:spPr/>
    </dgm:pt>
    <dgm:pt modelId="{BA97C414-1107-487E-ADFD-EE9DCE893874}" type="pres">
      <dgm:prSet presAssocID="{A76A03EA-086B-489A-B99C-CFFFAF232EA7}" presName="image3" presStyleLbl="node3" presStyleIdx="1" presStyleCnt="6"/>
      <dgm:spPr/>
    </dgm:pt>
    <dgm:pt modelId="{59F6CEB8-D371-4B80-BEC0-3C242F630220}" type="pres">
      <dgm:prSet presAssocID="{A76A03EA-086B-489A-B99C-CFFFAF232EA7}" presName="text3" presStyleLbl="revTx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E1A77-AD43-4214-91E5-14FE4A168282}" type="pres">
      <dgm:prSet presAssocID="{A76A03EA-086B-489A-B99C-CFFFAF232EA7}" presName="hierChild4" presStyleCnt="0"/>
      <dgm:spPr/>
    </dgm:pt>
    <dgm:pt modelId="{E291F485-A894-4BED-B276-29EBDE902CD0}" type="pres">
      <dgm:prSet presAssocID="{C0E07DDE-5280-45A3-B6EE-D3C2974E6422}" presName="Name23" presStyleLbl="parChTrans1D4" presStyleIdx="1" presStyleCnt="6"/>
      <dgm:spPr/>
      <dgm:t>
        <a:bodyPr/>
        <a:lstStyle/>
        <a:p>
          <a:endParaRPr lang="en-US"/>
        </a:p>
      </dgm:t>
    </dgm:pt>
    <dgm:pt modelId="{B1F842C5-CFCF-4507-8A11-ABEAF68019C4}" type="pres">
      <dgm:prSet presAssocID="{52996ADC-D9C7-4F38-BA4F-F735B4CDC7A4}" presName="hierRoot4" presStyleCnt="0"/>
      <dgm:spPr/>
    </dgm:pt>
    <dgm:pt modelId="{FA8FF08F-B33E-4D44-A855-648FA7C3223A}" type="pres">
      <dgm:prSet presAssocID="{52996ADC-D9C7-4F38-BA4F-F735B4CDC7A4}" presName="composite4" presStyleCnt="0"/>
      <dgm:spPr/>
    </dgm:pt>
    <dgm:pt modelId="{788938A7-9EEC-4D63-96DC-31C77D9F8553}" type="pres">
      <dgm:prSet presAssocID="{52996ADC-D9C7-4F38-BA4F-F735B4CDC7A4}" presName="image4" presStyleLbl="node4" presStyleIdx="1" presStyleCnt="6"/>
      <dgm:spPr/>
    </dgm:pt>
    <dgm:pt modelId="{9E71FC54-563D-4898-8117-9ED3EC3EB77E}" type="pres">
      <dgm:prSet presAssocID="{52996ADC-D9C7-4F38-BA4F-F735B4CDC7A4}" presName="text4" presStyleLbl="revTx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552D6-DB4F-4AC2-92BD-B6B08CC64C65}" type="pres">
      <dgm:prSet presAssocID="{52996ADC-D9C7-4F38-BA4F-F735B4CDC7A4}" presName="hierChild5" presStyleCnt="0"/>
      <dgm:spPr/>
    </dgm:pt>
    <dgm:pt modelId="{7A0A26E8-303C-41F2-AC8F-6A888CBA7A1C}" type="pres">
      <dgm:prSet presAssocID="{43C71193-C8C2-4A94-B38B-63BB4E74101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F05A072-4573-4D96-9FA5-E2A76E8CBBE1}" type="pres">
      <dgm:prSet presAssocID="{AE095943-B8F6-4C21-8685-1DF41507992E}" presName="hierRoot2" presStyleCnt="0"/>
      <dgm:spPr/>
    </dgm:pt>
    <dgm:pt modelId="{F8E96928-D1EF-49A8-802E-99D064061B34}" type="pres">
      <dgm:prSet presAssocID="{AE095943-B8F6-4C21-8685-1DF41507992E}" presName="composite2" presStyleCnt="0"/>
      <dgm:spPr/>
    </dgm:pt>
    <dgm:pt modelId="{8EBEEBAA-8AF0-4554-82B2-BCB084DAC53E}" type="pres">
      <dgm:prSet presAssocID="{AE095943-B8F6-4C21-8685-1DF41507992E}" presName="image2" presStyleLbl="node2" presStyleIdx="1" presStyleCnt="3"/>
      <dgm:spPr/>
    </dgm:pt>
    <dgm:pt modelId="{7E072A88-CE9A-48CB-BEEE-F815E6ECD0AE}" type="pres">
      <dgm:prSet presAssocID="{AE095943-B8F6-4C21-8685-1DF41507992E}" presName="text2" presStyleLbl="revTx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EED74-634B-4352-9A50-AA57190844E8}" type="pres">
      <dgm:prSet presAssocID="{AE095943-B8F6-4C21-8685-1DF41507992E}" presName="hierChild3" presStyleCnt="0"/>
      <dgm:spPr/>
    </dgm:pt>
    <dgm:pt modelId="{20B22355-8C2C-44E9-ACD5-3DADBD538E40}" type="pres">
      <dgm:prSet presAssocID="{A2D4F54D-D472-4A44-A6BF-A332AF87701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B298F631-70EF-4F07-B344-478F7D421F49}" type="pres">
      <dgm:prSet presAssocID="{E767649D-8C0D-4FF7-A0B8-FD392AC032C4}" presName="hierRoot3" presStyleCnt="0"/>
      <dgm:spPr/>
    </dgm:pt>
    <dgm:pt modelId="{477813C5-059B-412A-A2EB-1973E3585D4C}" type="pres">
      <dgm:prSet presAssocID="{E767649D-8C0D-4FF7-A0B8-FD392AC032C4}" presName="composite3" presStyleCnt="0"/>
      <dgm:spPr/>
    </dgm:pt>
    <dgm:pt modelId="{B9750314-944E-48FC-8357-D25001F28597}" type="pres">
      <dgm:prSet presAssocID="{E767649D-8C0D-4FF7-A0B8-FD392AC032C4}" presName="image3" presStyleLbl="node3" presStyleIdx="2" presStyleCnt="6"/>
      <dgm:spPr/>
    </dgm:pt>
    <dgm:pt modelId="{BB8130A1-D6C9-4561-BEB3-FF12D702FCDA}" type="pres">
      <dgm:prSet presAssocID="{E767649D-8C0D-4FF7-A0B8-FD392AC032C4}" presName="text3" presStyleLbl="revTx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B224FC-0A73-4DBD-B757-E6A28BE05858}" type="pres">
      <dgm:prSet presAssocID="{E767649D-8C0D-4FF7-A0B8-FD392AC032C4}" presName="hierChild4" presStyleCnt="0"/>
      <dgm:spPr/>
    </dgm:pt>
    <dgm:pt modelId="{88E4299C-B15D-4E2B-87C2-E4FB33680EA5}" type="pres">
      <dgm:prSet presAssocID="{D916CED1-816B-49F9-BDBA-EE2F8A2027D3}" presName="Name23" presStyleLbl="parChTrans1D4" presStyleIdx="2" presStyleCnt="6"/>
      <dgm:spPr/>
      <dgm:t>
        <a:bodyPr/>
        <a:lstStyle/>
        <a:p>
          <a:endParaRPr lang="en-US"/>
        </a:p>
      </dgm:t>
    </dgm:pt>
    <dgm:pt modelId="{335CE3AC-F327-4151-8FDC-710F59DEDE0C}" type="pres">
      <dgm:prSet presAssocID="{6B73E3E4-0E49-4869-9B6F-136DB4084000}" presName="hierRoot4" presStyleCnt="0"/>
      <dgm:spPr/>
    </dgm:pt>
    <dgm:pt modelId="{3859983D-0662-456F-B25C-799AB7CC9750}" type="pres">
      <dgm:prSet presAssocID="{6B73E3E4-0E49-4869-9B6F-136DB4084000}" presName="composite4" presStyleCnt="0"/>
      <dgm:spPr/>
    </dgm:pt>
    <dgm:pt modelId="{3C20F503-E1F6-4B59-B62A-C443B3A8E1A5}" type="pres">
      <dgm:prSet presAssocID="{6B73E3E4-0E49-4869-9B6F-136DB4084000}" presName="image4" presStyleLbl="node4" presStyleIdx="2" presStyleCnt="6"/>
      <dgm:spPr/>
    </dgm:pt>
    <dgm:pt modelId="{F97DD4D4-1504-4A35-82D5-5BDFB04FE222}" type="pres">
      <dgm:prSet presAssocID="{6B73E3E4-0E49-4869-9B6F-136DB4084000}" presName="text4" presStyleLbl="revTx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CC25E2-A454-4888-BAA1-33B55196ECF1}" type="pres">
      <dgm:prSet presAssocID="{6B73E3E4-0E49-4869-9B6F-136DB4084000}" presName="hierChild5" presStyleCnt="0"/>
      <dgm:spPr/>
    </dgm:pt>
    <dgm:pt modelId="{95108130-68C2-4685-92DD-5BDB87A259E0}" type="pres">
      <dgm:prSet presAssocID="{40059FCC-333F-4505-ABE5-F2CE1C69FEB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8FC524A8-325B-409E-9C9F-5A54DC6A934A}" type="pres">
      <dgm:prSet presAssocID="{60E29876-7D4E-45E2-B135-4E47A9D07FC8}" presName="hierRoot3" presStyleCnt="0"/>
      <dgm:spPr/>
    </dgm:pt>
    <dgm:pt modelId="{22A9572D-E4CA-4ACE-8900-799FC8D031DC}" type="pres">
      <dgm:prSet presAssocID="{60E29876-7D4E-45E2-B135-4E47A9D07FC8}" presName="composite3" presStyleCnt="0"/>
      <dgm:spPr/>
    </dgm:pt>
    <dgm:pt modelId="{2A61FD5E-AC9C-4FCF-A722-854CB37060D2}" type="pres">
      <dgm:prSet presAssocID="{60E29876-7D4E-45E2-B135-4E47A9D07FC8}" presName="image3" presStyleLbl="node3" presStyleIdx="3" presStyleCnt="6"/>
      <dgm:spPr/>
    </dgm:pt>
    <dgm:pt modelId="{A666DB4A-38A8-48CB-9EDB-0D261A9861AA}" type="pres">
      <dgm:prSet presAssocID="{60E29876-7D4E-45E2-B135-4E47A9D07FC8}" presName="text3" presStyleLbl="revTx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24AE4-1B54-40CD-86A8-0CE1AE3C0152}" type="pres">
      <dgm:prSet presAssocID="{60E29876-7D4E-45E2-B135-4E47A9D07FC8}" presName="hierChild4" presStyleCnt="0"/>
      <dgm:spPr/>
    </dgm:pt>
    <dgm:pt modelId="{7DA59819-3C4E-4309-9E06-09676EF1D9A6}" type="pres">
      <dgm:prSet presAssocID="{929B316F-866B-4782-90BD-7F946844FBCC}" presName="Name23" presStyleLbl="parChTrans1D4" presStyleIdx="3" presStyleCnt="6"/>
      <dgm:spPr/>
      <dgm:t>
        <a:bodyPr/>
        <a:lstStyle/>
        <a:p>
          <a:endParaRPr lang="en-US"/>
        </a:p>
      </dgm:t>
    </dgm:pt>
    <dgm:pt modelId="{101FD751-F08A-4D91-95C1-7306584EB6A8}" type="pres">
      <dgm:prSet presAssocID="{AC29CB59-D530-47E3-AD2D-660A273DD65C}" presName="hierRoot4" presStyleCnt="0"/>
      <dgm:spPr/>
    </dgm:pt>
    <dgm:pt modelId="{3FE4FDEF-1C60-428A-B098-791548A905AF}" type="pres">
      <dgm:prSet presAssocID="{AC29CB59-D530-47E3-AD2D-660A273DD65C}" presName="composite4" presStyleCnt="0"/>
      <dgm:spPr/>
    </dgm:pt>
    <dgm:pt modelId="{DF731BD0-BD1E-44FF-A5FA-B6EA99FD045C}" type="pres">
      <dgm:prSet presAssocID="{AC29CB59-D530-47E3-AD2D-660A273DD65C}" presName="image4" presStyleLbl="node4" presStyleIdx="3" presStyleCnt="6"/>
      <dgm:spPr/>
    </dgm:pt>
    <dgm:pt modelId="{ADDAE49F-9421-4881-ACEA-F526B758E9EC}" type="pres">
      <dgm:prSet presAssocID="{AC29CB59-D530-47E3-AD2D-660A273DD65C}" presName="text4" presStyleLbl="revTx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92E67-8692-4E1F-A3CA-2C3EC0084494}" type="pres">
      <dgm:prSet presAssocID="{AC29CB59-D530-47E3-AD2D-660A273DD65C}" presName="hierChild5" presStyleCnt="0"/>
      <dgm:spPr/>
    </dgm:pt>
    <dgm:pt modelId="{B69DFE61-CA37-4F86-A9B4-98309F2BAAE0}" type="pres">
      <dgm:prSet presAssocID="{14D76601-CF5B-4BA9-8BF3-4A778C947E8D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534C7AC-EFAD-434F-98E8-14837F4E5037}" type="pres">
      <dgm:prSet presAssocID="{D8EDA930-9C34-410A-AC79-4BF8BADDB74A}" presName="hierRoot2" presStyleCnt="0"/>
      <dgm:spPr/>
    </dgm:pt>
    <dgm:pt modelId="{631CBBEF-7A3A-412E-B9B7-A9369E8849FF}" type="pres">
      <dgm:prSet presAssocID="{D8EDA930-9C34-410A-AC79-4BF8BADDB74A}" presName="composite2" presStyleCnt="0"/>
      <dgm:spPr/>
    </dgm:pt>
    <dgm:pt modelId="{88262A11-1FF5-4CEE-BAEC-BAFB7A2E928A}" type="pres">
      <dgm:prSet presAssocID="{D8EDA930-9C34-410A-AC79-4BF8BADDB74A}" presName="image2" presStyleLbl="node2" presStyleIdx="2" presStyleCnt="3"/>
      <dgm:spPr/>
    </dgm:pt>
    <dgm:pt modelId="{2612D929-B5C7-4022-859F-D675411EECD9}" type="pres">
      <dgm:prSet presAssocID="{D8EDA930-9C34-410A-AC79-4BF8BADDB74A}" presName="text2" presStyleLbl="revTx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E7015-11DF-482E-B0FD-EEE61BBADEB6}" type="pres">
      <dgm:prSet presAssocID="{D8EDA930-9C34-410A-AC79-4BF8BADDB74A}" presName="hierChild3" presStyleCnt="0"/>
      <dgm:spPr/>
    </dgm:pt>
    <dgm:pt modelId="{B1FCC03E-B3A9-4DC1-BFD7-2DF2B314AC92}" type="pres">
      <dgm:prSet presAssocID="{28E98CAD-27FA-4944-90ED-691DD584411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5C8C122E-A26E-40AF-90CC-6BEFEDA2EB4B}" type="pres">
      <dgm:prSet presAssocID="{C92E45E5-A17B-4308-986B-7BAAA4370826}" presName="hierRoot3" presStyleCnt="0"/>
      <dgm:spPr/>
    </dgm:pt>
    <dgm:pt modelId="{DA0EBCF6-28D3-4EDF-9DAC-00040CD2D2C5}" type="pres">
      <dgm:prSet presAssocID="{C92E45E5-A17B-4308-986B-7BAAA4370826}" presName="composite3" presStyleCnt="0"/>
      <dgm:spPr/>
    </dgm:pt>
    <dgm:pt modelId="{4D48A904-A10D-4A37-8E18-994BAF32E606}" type="pres">
      <dgm:prSet presAssocID="{C92E45E5-A17B-4308-986B-7BAAA4370826}" presName="image3" presStyleLbl="node3" presStyleIdx="4" presStyleCnt="6"/>
      <dgm:spPr/>
    </dgm:pt>
    <dgm:pt modelId="{DD6366CD-8656-4E27-A748-6D6A14A8F06F}" type="pres">
      <dgm:prSet presAssocID="{C92E45E5-A17B-4308-986B-7BAAA4370826}" presName="text3" presStyleLbl="revTx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898E83-57CC-4FC5-A3E1-7B86F2E88E31}" type="pres">
      <dgm:prSet presAssocID="{C92E45E5-A17B-4308-986B-7BAAA4370826}" presName="hierChild4" presStyleCnt="0"/>
      <dgm:spPr/>
    </dgm:pt>
    <dgm:pt modelId="{4CD1FF4C-AFAF-4281-85D7-B6C0F16ACDB6}" type="pres">
      <dgm:prSet presAssocID="{E01CCDEE-F5EA-48EB-8F42-730D14DC297D}" presName="Name23" presStyleLbl="parChTrans1D4" presStyleIdx="4" presStyleCnt="6"/>
      <dgm:spPr/>
      <dgm:t>
        <a:bodyPr/>
        <a:lstStyle/>
        <a:p>
          <a:endParaRPr lang="en-US"/>
        </a:p>
      </dgm:t>
    </dgm:pt>
    <dgm:pt modelId="{4291010B-76E4-4543-B090-2FC7167C846C}" type="pres">
      <dgm:prSet presAssocID="{B478B6A0-4E30-4348-BFB0-96F907FF6F5C}" presName="hierRoot4" presStyleCnt="0"/>
      <dgm:spPr/>
    </dgm:pt>
    <dgm:pt modelId="{3742395C-C783-4B1D-9D32-FA3E925B56A4}" type="pres">
      <dgm:prSet presAssocID="{B478B6A0-4E30-4348-BFB0-96F907FF6F5C}" presName="composite4" presStyleCnt="0"/>
      <dgm:spPr/>
    </dgm:pt>
    <dgm:pt modelId="{0B761406-5B59-441A-8A27-9BC0413170E0}" type="pres">
      <dgm:prSet presAssocID="{B478B6A0-4E30-4348-BFB0-96F907FF6F5C}" presName="image4" presStyleLbl="node4" presStyleIdx="4" presStyleCnt="6"/>
      <dgm:spPr/>
    </dgm:pt>
    <dgm:pt modelId="{A86B070E-4678-44E4-B1D7-83FBE0D193DD}" type="pres">
      <dgm:prSet presAssocID="{B478B6A0-4E30-4348-BFB0-96F907FF6F5C}" presName="text4" presStyleLbl="revTx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F654F3-BAEA-4C5F-95D9-50712451A451}" type="pres">
      <dgm:prSet presAssocID="{B478B6A0-4E30-4348-BFB0-96F907FF6F5C}" presName="hierChild5" presStyleCnt="0"/>
      <dgm:spPr/>
    </dgm:pt>
    <dgm:pt modelId="{2E815B27-B934-465B-BA35-0DC73B5E1257}" type="pres">
      <dgm:prSet presAssocID="{90A2413F-9E0D-4B08-A531-126B73C792BA}" presName="Name17" presStyleLbl="parChTrans1D3" presStyleIdx="5" presStyleCnt="6"/>
      <dgm:spPr/>
      <dgm:t>
        <a:bodyPr/>
        <a:lstStyle/>
        <a:p>
          <a:endParaRPr lang="en-US"/>
        </a:p>
      </dgm:t>
    </dgm:pt>
    <dgm:pt modelId="{43900C6F-DE3C-416C-A766-695D042D0329}" type="pres">
      <dgm:prSet presAssocID="{9D20D384-D29C-4031-9F39-23C4EBCA7A15}" presName="hierRoot3" presStyleCnt="0"/>
      <dgm:spPr/>
    </dgm:pt>
    <dgm:pt modelId="{794FBC50-235E-49D7-B864-86EEAE591683}" type="pres">
      <dgm:prSet presAssocID="{9D20D384-D29C-4031-9F39-23C4EBCA7A15}" presName="composite3" presStyleCnt="0"/>
      <dgm:spPr/>
    </dgm:pt>
    <dgm:pt modelId="{D6DA52F5-6A13-4FB5-A03C-DF22D6B0BE5A}" type="pres">
      <dgm:prSet presAssocID="{9D20D384-D29C-4031-9F39-23C4EBCA7A15}" presName="image3" presStyleLbl="node3" presStyleIdx="5" presStyleCnt="6"/>
      <dgm:spPr/>
    </dgm:pt>
    <dgm:pt modelId="{A8717931-F96A-4C7A-9A3F-D8F6C8A0CA44}" type="pres">
      <dgm:prSet presAssocID="{9D20D384-D29C-4031-9F39-23C4EBCA7A15}" presName="text3" presStyleLbl="revTx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26D8F-ACEE-44B2-9F5F-6315BB7135EE}" type="pres">
      <dgm:prSet presAssocID="{9D20D384-D29C-4031-9F39-23C4EBCA7A15}" presName="hierChild4" presStyleCnt="0"/>
      <dgm:spPr/>
    </dgm:pt>
    <dgm:pt modelId="{4424E5D8-1FFD-42A0-A527-C72788E68B74}" type="pres">
      <dgm:prSet presAssocID="{1ADE1559-503B-4EF9-9FFB-963A85C48E7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2F5451D2-7D53-4318-8782-12C7CB622458}" type="pres">
      <dgm:prSet presAssocID="{084DA918-0048-4682-85DF-126F19AD75DA}" presName="hierRoot4" presStyleCnt="0"/>
      <dgm:spPr/>
    </dgm:pt>
    <dgm:pt modelId="{10046EF3-7B75-4ECA-A474-9901C511DC5D}" type="pres">
      <dgm:prSet presAssocID="{084DA918-0048-4682-85DF-126F19AD75DA}" presName="composite4" presStyleCnt="0"/>
      <dgm:spPr/>
    </dgm:pt>
    <dgm:pt modelId="{2B5E4428-9F50-4770-BCE2-2D3F9E826097}" type="pres">
      <dgm:prSet presAssocID="{084DA918-0048-4682-85DF-126F19AD75DA}" presName="image4" presStyleLbl="node4" presStyleIdx="5" presStyleCnt="6"/>
      <dgm:spPr/>
    </dgm:pt>
    <dgm:pt modelId="{09A42561-A06C-434D-B4AD-CA5C88E6E36C}" type="pres">
      <dgm:prSet presAssocID="{084DA918-0048-4682-85DF-126F19AD75DA}" presName="text4" presStyleLbl="revTx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1AF4B-4549-446D-855C-433C9B30AF72}" type="pres">
      <dgm:prSet presAssocID="{084DA918-0048-4682-85DF-126F19AD75DA}" presName="hierChild5" presStyleCnt="0"/>
      <dgm:spPr/>
    </dgm:pt>
  </dgm:ptLst>
  <dgm:cxnLst>
    <dgm:cxn modelId="{DEA8631E-0F8B-4CB9-901F-780DDE9B127C}" type="presOf" srcId="{D00608CE-735C-4643-AF4C-D7A271F1DD8A}" destId="{369316B5-2EF0-47B8-A3EF-E37345106952}" srcOrd="0" destOrd="0" presId="urn:microsoft.com/office/officeart/2009/layout/CirclePictureHierarchy"/>
    <dgm:cxn modelId="{C6E5D8D6-9E35-4099-A3CB-0085B579C9B8}" srcId="{AEEAD2F9-8546-498A-8133-F2F939B7FACC}" destId="{8A9565E1-11C2-4F3A-93A1-FA8AB2327875}" srcOrd="0" destOrd="0" parTransId="{05472847-458B-4665-AFD8-D212A18AA368}" sibTransId="{79548481-AFC1-4DC2-81BC-24774C81CF1F}"/>
    <dgm:cxn modelId="{5A1EA1E5-23E8-4A6B-8937-6D45B7EE1BAD}" type="presOf" srcId="{8A9565E1-11C2-4F3A-93A1-FA8AB2327875}" destId="{A71A8BD3-F23D-4125-95E7-EC90813AF5A1}" srcOrd="0" destOrd="0" presId="urn:microsoft.com/office/officeart/2009/layout/CirclePictureHierarchy"/>
    <dgm:cxn modelId="{C7340221-EDC0-4064-9764-4C513FF86372}" type="presOf" srcId="{43C71193-C8C2-4A94-B38B-63BB4E741014}" destId="{7A0A26E8-303C-41F2-AC8F-6A888CBA7A1C}" srcOrd="0" destOrd="0" presId="urn:microsoft.com/office/officeart/2009/layout/CirclePictureHierarchy"/>
    <dgm:cxn modelId="{70DBDCD9-8AE8-43C9-86F6-F55B56441383}" type="presOf" srcId="{AEEAD2F9-8546-498A-8133-F2F939B7FACC}" destId="{FEEE2F4E-FB1D-4D72-B8DE-5C3A71166968}" srcOrd="0" destOrd="0" presId="urn:microsoft.com/office/officeart/2009/layout/CirclePictureHierarchy"/>
    <dgm:cxn modelId="{96CAAB8A-E60F-4BBA-BE77-66771686CF9C}" type="presOf" srcId="{D916CED1-816B-49F9-BDBA-EE2F8A2027D3}" destId="{88E4299C-B15D-4E2B-87C2-E4FB33680EA5}" srcOrd="0" destOrd="0" presId="urn:microsoft.com/office/officeart/2009/layout/CirclePictureHierarchy"/>
    <dgm:cxn modelId="{A1D4D788-6A2A-471C-9DDF-91EDCE41A3AA}" type="presOf" srcId="{28E98CAD-27FA-4944-90ED-691DD584411F}" destId="{B1FCC03E-B3A9-4DC1-BFD7-2DF2B314AC92}" srcOrd="0" destOrd="0" presId="urn:microsoft.com/office/officeart/2009/layout/CirclePictureHierarchy"/>
    <dgm:cxn modelId="{D8F4CB33-8246-4AF7-8EE2-0897F34EE4AE}" type="presOf" srcId="{EF33D1BB-2846-40F6-A8DF-459E7AEBF131}" destId="{AEF61DBE-A19E-4156-A2A9-9A90DF9BDB48}" srcOrd="0" destOrd="0" presId="urn:microsoft.com/office/officeart/2009/layout/CirclePictureHierarchy"/>
    <dgm:cxn modelId="{32415C73-B745-4520-BA86-1F2A8F0AC702}" srcId="{E767649D-8C0D-4FF7-A0B8-FD392AC032C4}" destId="{6B73E3E4-0E49-4869-9B6F-136DB4084000}" srcOrd="0" destOrd="0" parTransId="{D916CED1-816B-49F9-BDBA-EE2F8A2027D3}" sibTransId="{2AE2CCD8-88A2-41E8-BDBF-F2EA0031A12A}"/>
    <dgm:cxn modelId="{900E1F13-BEEA-4F4F-B70B-14814E2A201B}" srcId="{AE095943-B8F6-4C21-8685-1DF41507992E}" destId="{E767649D-8C0D-4FF7-A0B8-FD392AC032C4}" srcOrd="0" destOrd="0" parTransId="{A2D4F54D-D472-4A44-A6BF-A332AF877018}" sibTransId="{6EDEB50C-9491-4A2D-9D15-B68FB1BE40B1}"/>
    <dgm:cxn modelId="{A02D7273-29EB-4F0C-8B45-650E7C83A371}" srcId="{AE095943-B8F6-4C21-8685-1DF41507992E}" destId="{60E29876-7D4E-45E2-B135-4E47A9D07FC8}" srcOrd="1" destOrd="0" parTransId="{40059FCC-333F-4505-ABE5-F2CE1C69FEB0}" sibTransId="{BBAB41E5-DAAA-46F0-97FB-3521154B1D8A}"/>
    <dgm:cxn modelId="{9E6F8966-90CA-406C-B513-BFBEA2222BA8}" type="presOf" srcId="{90A2413F-9E0D-4B08-A531-126B73C792BA}" destId="{2E815B27-B934-465B-BA35-0DC73B5E1257}" srcOrd="0" destOrd="0" presId="urn:microsoft.com/office/officeart/2009/layout/CirclePictureHierarchy"/>
    <dgm:cxn modelId="{1A12D3AC-12A5-49BD-91FD-309CF0D8931B}" srcId="{D8D9A6F0-64CE-4C4E-B1D3-BD76D97A0C3F}" destId="{6918B300-1329-459F-92FC-4DF3175BABA5}" srcOrd="0" destOrd="0" parTransId="{F9488A5F-4C2D-4352-8CAB-6F0733B64DF5}" sibTransId="{08D3B656-BE84-4E89-A03B-084DA9554BBC}"/>
    <dgm:cxn modelId="{9B34DADA-4AC8-4BA4-97AE-F56397894B82}" type="presOf" srcId="{6AB48D74-883B-4865-B868-169E43D1DA95}" destId="{39EAF13C-34DB-418E-86FF-20F869E2ADBD}" srcOrd="0" destOrd="0" presId="urn:microsoft.com/office/officeart/2009/layout/CirclePictureHierarchy"/>
    <dgm:cxn modelId="{785FC776-9C69-43C1-95D5-5C736874F184}" srcId="{6AB48D74-883B-4865-B868-169E43D1DA95}" destId="{D8D9A6F0-64CE-4C4E-B1D3-BD76D97A0C3F}" srcOrd="0" destOrd="0" parTransId="{D00608CE-735C-4643-AF4C-D7A271F1DD8A}" sibTransId="{984E8080-A144-4E1A-BC55-E2EA08700591}"/>
    <dgm:cxn modelId="{AD673F52-78C9-4A51-B765-007F40ECDB7D}" type="presOf" srcId="{D8EDA930-9C34-410A-AC79-4BF8BADDB74A}" destId="{2612D929-B5C7-4022-859F-D675411EECD9}" srcOrd="0" destOrd="0" presId="urn:microsoft.com/office/officeart/2009/layout/CirclePictureHierarchy"/>
    <dgm:cxn modelId="{EE2823E2-E7EC-4245-A6BF-B3B253CFBC38}" type="presOf" srcId="{5FD384E0-4DA2-4D30-92DA-FEA91A4D7AB0}" destId="{7970A4B9-683C-4E4D-84BE-854CA55D0572}" srcOrd="0" destOrd="0" presId="urn:microsoft.com/office/officeart/2009/layout/CirclePictureHierarchy"/>
    <dgm:cxn modelId="{1F036888-CBF1-4972-97CE-5931A2BFF96A}" srcId="{8A9565E1-11C2-4F3A-93A1-FA8AB2327875}" destId="{6AB48D74-883B-4865-B868-169E43D1DA95}" srcOrd="0" destOrd="0" parTransId="{5FD384E0-4DA2-4D30-92DA-FEA91A4D7AB0}" sibTransId="{518822E6-E19D-4ED6-B387-44C13E06126F}"/>
    <dgm:cxn modelId="{A3A9D36F-5CAB-435C-BA64-84D4D3FC4F00}" type="presOf" srcId="{F9488A5F-4C2D-4352-8CAB-6F0733B64DF5}" destId="{4EEE7484-5880-4C6F-8120-BBFFD598B36E}" srcOrd="0" destOrd="0" presId="urn:microsoft.com/office/officeart/2009/layout/CirclePictureHierarchy"/>
    <dgm:cxn modelId="{C43AFE3E-D2CD-412E-990D-7A93CDB3A250}" srcId="{6AB48D74-883B-4865-B868-169E43D1DA95}" destId="{A76A03EA-086B-489A-B99C-CFFFAF232EA7}" srcOrd="1" destOrd="0" parTransId="{EF33D1BB-2846-40F6-A8DF-459E7AEBF131}" sibTransId="{0ECAF9ED-CB06-4EE8-9522-999AD94BC335}"/>
    <dgm:cxn modelId="{0EC8366E-1393-4B38-B0B0-BA83AFF23889}" srcId="{A76A03EA-086B-489A-B99C-CFFFAF232EA7}" destId="{52996ADC-D9C7-4F38-BA4F-F735B4CDC7A4}" srcOrd="0" destOrd="0" parTransId="{C0E07DDE-5280-45A3-B6EE-D3C2974E6422}" sibTransId="{AF2D6013-75BA-4773-A6C7-0C7BA9FC9F76}"/>
    <dgm:cxn modelId="{1289BA28-D548-4B80-80F2-953D8339FF24}" type="presOf" srcId="{084DA918-0048-4682-85DF-126F19AD75DA}" destId="{09A42561-A06C-434D-B4AD-CA5C88E6E36C}" srcOrd="0" destOrd="0" presId="urn:microsoft.com/office/officeart/2009/layout/CirclePictureHierarchy"/>
    <dgm:cxn modelId="{BDDFCE3D-B2FB-47C5-8003-A9FB2F0DBEE9}" type="presOf" srcId="{6B73E3E4-0E49-4869-9B6F-136DB4084000}" destId="{F97DD4D4-1504-4A35-82D5-5BDFB04FE222}" srcOrd="0" destOrd="0" presId="urn:microsoft.com/office/officeart/2009/layout/CirclePictureHierarchy"/>
    <dgm:cxn modelId="{A9D345FB-5689-44DA-A22A-8F435EF9AF6E}" type="presOf" srcId="{40059FCC-333F-4505-ABE5-F2CE1C69FEB0}" destId="{95108130-68C2-4685-92DD-5BDB87A259E0}" srcOrd="0" destOrd="0" presId="urn:microsoft.com/office/officeart/2009/layout/CirclePictureHierarchy"/>
    <dgm:cxn modelId="{45B79A99-FFC1-4808-85C5-F5752F8A37D0}" type="presOf" srcId="{9D20D384-D29C-4031-9F39-23C4EBCA7A15}" destId="{A8717931-F96A-4C7A-9A3F-D8F6C8A0CA44}" srcOrd="0" destOrd="0" presId="urn:microsoft.com/office/officeart/2009/layout/CirclePictureHierarchy"/>
    <dgm:cxn modelId="{B28D97A3-7765-4EC9-9641-6B7AC4675CB6}" type="presOf" srcId="{B478B6A0-4E30-4348-BFB0-96F907FF6F5C}" destId="{A86B070E-4678-44E4-B1D7-83FBE0D193DD}" srcOrd="0" destOrd="0" presId="urn:microsoft.com/office/officeart/2009/layout/CirclePictureHierarchy"/>
    <dgm:cxn modelId="{FF86C9C8-71A8-4C01-8627-D0DC3D3A3CA2}" type="presOf" srcId="{A76A03EA-086B-489A-B99C-CFFFAF232EA7}" destId="{59F6CEB8-D371-4B80-BEC0-3C242F630220}" srcOrd="0" destOrd="0" presId="urn:microsoft.com/office/officeart/2009/layout/CirclePictureHierarchy"/>
    <dgm:cxn modelId="{43D66E01-4E0C-47F8-84AF-AF203AEF9D48}" type="presOf" srcId="{E767649D-8C0D-4FF7-A0B8-FD392AC032C4}" destId="{BB8130A1-D6C9-4561-BEB3-FF12D702FCDA}" srcOrd="0" destOrd="0" presId="urn:microsoft.com/office/officeart/2009/layout/CirclePictureHierarchy"/>
    <dgm:cxn modelId="{B904A8CE-1EDF-42BD-87C5-C04E83060C53}" srcId="{8A9565E1-11C2-4F3A-93A1-FA8AB2327875}" destId="{D8EDA930-9C34-410A-AC79-4BF8BADDB74A}" srcOrd="2" destOrd="0" parTransId="{14D76601-CF5B-4BA9-8BF3-4A778C947E8D}" sibTransId="{CA9F7EFB-1A63-4B59-B926-99CFED5C55ED}"/>
    <dgm:cxn modelId="{3B67FDB4-84AA-4099-94AD-DAC2AE46436F}" type="presOf" srcId="{6918B300-1329-459F-92FC-4DF3175BABA5}" destId="{443BD2FC-3355-420B-B6EF-AF19D80E00D5}" srcOrd="0" destOrd="0" presId="urn:microsoft.com/office/officeart/2009/layout/CirclePictureHierarchy"/>
    <dgm:cxn modelId="{B848BACF-4E72-4413-B367-95E48453A115}" type="presOf" srcId="{A2D4F54D-D472-4A44-A6BF-A332AF877018}" destId="{20B22355-8C2C-44E9-ACD5-3DADBD538E40}" srcOrd="0" destOrd="0" presId="urn:microsoft.com/office/officeart/2009/layout/CirclePictureHierarchy"/>
    <dgm:cxn modelId="{69BF8C66-1945-4278-9EDA-4AB4E891B154}" srcId="{D8EDA930-9C34-410A-AC79-4BF8BADDB74A}" destId="{C92E45E5-A17B-4308-986B-7BAAA4370826}" srcOrd="0" destOrd="0" parTransId="{28E98CAD-27FA-4944-90ED-691DD584411F}" sibTransId="{2A0607E1-8062-421D-95FC-E13FE5D2BC8B}"/>
    <dgm:cxn modelId="{DDF919EC-2D10-4C12-B0EC-D30209DDACEA}" type="presOf" srcId="{929B316F-866B-4782-90BD-7F946844FBCC}" destId="{7DA59819-3C4E-4309-9E06-09676EF1D9A6}" srcOrd="0" destOrd="0" presId="urn:microsoft.com/office/officeart/2009/layout/CirclePictureHierarchy"/>
    <dgm:cxn modelId="{30345343-70B5-4DF0-A22B-3BB13865F5B7}" type="presOf" srcId="{1ADE1559-503B-4EF9-9FFB-963A85C48E7B}" destId="{4424E5D8-1FFD-42A0-A527-C72788E68B74}" srcOrd="0" destOrd="0" presId="urn:microsoft.com/office/officeart/2009/layout/CirclePictureHierarchy"/>
    <dgm:cxn modelId="{EC26AC2D-FC45-4922-9961-F537637590A8}" type="presOf" srcId="{D8D9A6F0-64CE-4C4E-B1D3-BD76D97A0C3F}" destId="{636BCF2A-0C86-439E-8857-B3495C06637C}" srcOrd="0" destOrd="0" presId="urn:microsoft.com/office/officeart/2009/layout/CirclePictureHierarchy"/>
    <dgm:cxn modelId="{2CA434AF-4CAE-4FA1-9167-6FD5E0F5D4C9}" type="presOf" srcId="{60E29876-7D4E-45E2-B135-4E47A9D07FC8}" destId="{A666DB4A-38A8-48CB-9EDB-0D261A9861AA}" srcOrd="0" destOrd="0" presId="urn:microsoft.com/office/officeart/2009/layout/CirclePictureHierarchy"/>
    <dgm:cxn modelId="{B55D19CD-81A9-4D45-898C-65EC385F7B86}" type="presOf" srcId="{52996ADC-D9C7-4F38-BA4F-F735B4CDC7A4}" destId="{9E71FC54-563D-4898-8117-9ED3EC3EB77E}" srcOrd="0" destOrd="0" presId="urn:microsoft.com/office/officeart/2009/layout/CirclePictureHierarchy"/>
    <dgm:cxn modelId="{CD9583ED-8B29-4CD3-BF2D-C06B090C40F2}" srcId="{D8EDA930-9C34-410A-AC79-4BF8BADDB74A}" destId="{9D20D384-D29C-4031-9F39-23C4EBCA7A15}" srcOrd="1" destOrd="0" parTransId="{90A2413F-9E0D-4B08-A531-126B73C792BA}" sibTransId="{3618580C-C672-46E8-AD06-34B6B736E540}"/>
    <dgm:cxn modelId="{D72FEF8D-D114-4D37-89BC-90D978806C4F}" type="presOf" srcId="{AC29CB59-D530-47E3-AD2D-660A273DD65C}" destId="{ADDAE49F-9421-4881-ACEA-F526B758E9EC}" srcOrd="0" destOrd="0" presId="urn:microsoft.com/office/officeart/2009/layout/CirclePictureHierarchy"/>
    <dgm:cxn modelId="{C01F0453-3415-422A-820C-AD2C7E7CE029}" srcId="{60E29876-7D4E-45E2-B135-4E47A9D07FC8}" destId="{AC29CB59-D530-47E3-AD2D-660A273DD65C}" srcOrd="0" destOrd="0" parTransId="{929B316F-866B-4782-90BD-7F946844FBCC}" sibTransId="{3C068A08-B8AC-4253-8B58-D6CE450DC404}"/>
    <dgm:cxn modelId="{DC7D46E4-AEF0-482E-B5CF-8A075B1EBE89}" type="presOf" srcId="{AE095943-B8F6-4C21-8685-1DF41507992E}" destId="{7E072A88-CE9A-48CB-BEEE-F815E6ECD0AE}" srcOrd="0" destOrd="0" presId="urn:microsoft.com/office/officeart/2009/layout/CirclePictureHierarchy"/>
    <dgm:cxn modelId="{AB7AA39D-62C8-4541-9836-DBF24BD35FED}" type="presOf" srcId="{E01CCDEE-F5EA-48EB-8F42-730D14DC297D}" destId="{4CD1FF4C-AFAF-4281-85D7-B6C0F16ACDB6}" srcOrd="0" destOrd="0" presId="urn:microsoft.com/office/officeart/2009/layout/CirclePictureHierarchy"/>
    <dgm:cxn modelId="{E1918841-DA28-48B7-A79B-0F31045EEC99}" type="presOf" srcId="{C92E45E5-A17B-4308-986B-7BAAA4370826}" destId="{DD6366CD-8656-4E27-A748-6D6A14A8F06F}" srcOrd="0" destOrd="0" presId="urn:microsoft.com/office/officeart/2009/layout/CirclePictureHierarchy"/>
    <dgm:cxn modelId="{537D32A0-2663-43BE-9DAD-A66B5C682011}" type="presOf" srcId="{C0E07DDE-5280-45A3-B6EE-D3C2974E6422}" destId="{E291F485-A894-4BED-B276-29EBDE902CD0}" srcOrd="0" destOrd="0" presId="urn:microsoft.com/office/officeart/2009/layout/CirclePictureHierarchy"/>
    <dgm:cxn modelId="{739585EA-F873-4922-875F-2B020E22D675}" srcId="{9D20D384-D29C-4031-9F39-23C4EBCA7A15}" destId="{084DA918-0048-4682-85DF-126F19AD75DA}" srcOrd="0" destOrd="0" parTransId="{1ADE1559-503B-4EF9-9FFB-963A85C48E7B}" sibTransId="{7947477F-94C0-4892-8870-21F3DA222FFE}"/>
    <dgm:cxn modelId="{4A2A2EE0-11E1-4D7A-A483-CDD351A98323}" type="presOf" srcId="{14D76601-CF5B-4BA9-8BF3-4A778C947E8D}" destId="{B69DFE61-CA37-4F86-A9B4-98309F2BAAE0}" srcOrd="0" destOrd="0" presId="urn:microsoft.com/office/officeart/2009/layout/CirclePictureHierarchy"/>
    <dgm:cxn modelId="{1C8D91C7-EBF9-45F5-AE29-CB3C17671D9D}" srcId="{8A9565E1-11C2-4F3A-93A1-FA8AB2327875}" destId="{AE095943-B8F6-4C21-8685-1DF41507992E}" srcOrd="1" destOrd="0" parTransId="{43C71193-C8C2-4A94-B38B-63BB4E741014}" sibTransId="{CBEBFBE7-67DD-4915-9269-B26FFBD30FC0}"/>
    <dgm:cxn modelId="{4EFC4E8A-D5D2-4BB5-8247-2CF5B0FB5D94}" srcId="{C92E45E5-A17B-4308-986B-7BAAA4370826}" destId="{B478B6A0-4E30-4348-BFB0-96F907FF6F5C}" srcOrd="0" destOrd="0" parTransId="{E01CCDEE-F5EA-48EB-8F42-730D14DC297D}" sibTransId="{3441AE17-A4A5-40B8-8C7D-49A1416B9A50}"/>
    <dgm:cxn modelId="{0B62BE9D-3F73-48DA-9B03-732F9580CE09}" type="presParOf" srcId="{FEEE2F4E-FB1D-4D72-B8DE-5C3A71166968}" destId="{D0E489AA-E779-4DA4-ADD4-5B5DA63CCF90}" srcOrd="0" destOrd="0" presId="urn:microsoft.com/office/officeart/2009/layout/CirclePictureHierarchy"/>
    <dgm:cxn modelId="{0FDF8076-3E87-47ED-93D3-83F80A1089DE}" type="presParOf" srcId="{D0E489AA-E779-4DA4-ADD4-5B5DA63CCF90}" destId="{4DC37932-B647-4253-9A7D-DFECC0A7D473}" srcOrd="0" destOrd="0" presId="urn:microsoft.com/office/officeart/2009/layout/CirclePictureHierarchy"/>
    <dgm:cxn modelId="{D4041300-A1DE-4E46-AC33-2E88A7B90342}" type="presParOf" srcId="{4DC37932-B647-4253-9A7D-DFECC0A7D473}" destId="{4112420E-3229-4FAD-8518-A41D59FCF557}" srcOrd="0" destOrd="0" presId="urn:microsoft.com/office/officeart/2009/layout/CirclePictureHierarchy"/>
    <dgm:cxn modelId="{A9CA6E55-7E86-47F0-8DFF-010ADF42C25C}" type="presParOf" srcId="{4DC37932-B647-4253-9A7D-DFECC0A7D473}" destId="{A71A8BD3-F23D-4125-95E7-EC90813AF5A1}" srcOrd="1" destOrd="0" presId="urn:microsoft.com/office/officeart/2009/layout/CirclePictureHierarchy"/>
    <dgm:cxn modelId="{7F81B6CE-BB11-4B33-ABDC-8D05D27C19B2}" type="presParOf" srcId="{D0E489AA-E779-4DA4-ADD4-5B5DA63CCF90}" destId="{93BDC3AD-C927-4486-B81A-670353A568E2}" srcOrd="1" destOrd="0" presId="urn:microsoft.com/office/officeart/2009/layout/CirclePictureHierarchy"/>
    <dgm:cxn modelId="{147FF844-17A4-44F2-A285-F5D9F6456D8B}" type="presParOf" srcId="{93BDC3AD-C927-4486-B81A-670353A568E2}" destId="{7970A4B9-683C-4E4D-84BE-854CA55D0572}" srcOrd="0" destOrd="0" presId="urn:microsoft.com/office/officeart/2009/layout/CirclePictureHierarchy"/>
    <dgm:cxn modelId="{0974E329-A0BC-4E70-967C-D85CCA28BAB8}" type="presParOf" srcId="{93BDC3AD-C927-4486-B81A-670353A568E2}" destId="{37A30A7F-8509-4CD8-B008-07CFC471B4A3}" srcOrd="1" destOrd="0" presId="urn:microsoft.com/office/officeart/2009/layout/CirclePictureHierarchy"/>
    <dgm:cxn modelId="{13209CD1-F181-4DAA-A98E-6ADF3EAAC5C3}" type="presParOf" srcId="{37A30A7F-8509-4CD8-B008-07CFC471B4A3}" destId="{AFAAF5E6-C5B7-4BE4-B82D-1F90F8F41B6A}" srcOrd="0" destOrd="0" presId="urn:microsoft.com/office/officeart/2009/layout/CirclePictureHierarchy"/>
    <dgm:cxn modelId="{1E057B36-CF16-4E3A-828F-BE5D115CDEC2}" type="presParOf" srcId="{AFAAF5E6-C5B7-4BE4-B82D-1F90F8F41B6A}" destId="{CBC13E2D-5EE4-4E4B-89FD-B709B910067F}" srcOrd="0" destOrd="0" presId="urn:microsoft.com/office/officeart/2009/layout/CirclePictureHierarchy"/>
    <dgm:cxn modelId="{9362BAE8-14D8-4932-A04A-707C75D4E076}" type="presParOf" srcId="{AFAAF5E6-C5B7-4BE4-B82D-1F90F8F41B6A}" destId="{39EAF13C-34DB-418E-86FF-20F869E2ADBD}" srcOrd="1" destOrd="0" presId="urn:microsoft.com/office/officeart/2009/layout/CirclePictureHierarchy"/>
    <dgm:cxn modelId="{CE2F1CF3-BC0E-484D-B9D8-B8411583A567}" type="presParOf" srcId="{37A30A7F-8509-4CD8-B008-07CFC471B4A3}" destId="{6C689127-2F6A-4446-8E99-54DDEA1E7EAF}" srcOrd="1" destOrd="0" presId="urn:microsoft.com/office/officeart/2009/layout/CirclePictureHierarchy"/>
    <dgm:cxn modelId="{635455E6-1E9A-4DCB-836C-874E7C54405A}" type="presParOf" srcId="{6C689127-2F6A-4446-8E99-54DDEA1E7EAF}" destId="{369316B5-2EF0-47B8-A3EF-E37345106952}" srcOrd="0" destOrd="0" presId="urn:microsoft.com/office/officeart/2009/layout/CirclePictureHierarchy"/>
    <dgm:cxn modelId="{66A5E1E5-5DC4-4D72-B2E5-2775190D6C96}" type="presParOf" srcId="{6C689127-2F6A-4446-8E99-54DDEA1E7EAF}" destId="{C8B23433-BFBA-4514-99C5-E8C8A8D366F3}" srcOrd="1" destOrd="0" presId="urn:microsoft.com/office/officeart/2009/layout/CirclePictureHierarchy"/>
    <dgm:cxn modelId="{EDC6D591-08EF-4F06-BAF2-D95CABDFF207}" type="presParOf" srcId="{C8B23433-BFBA-4514-99C5-E8C8A8D366F3}" destId="{6AE41F2D-E6CD-486E-A999-8D33E54B1F12}" srcOrd="0" destOrd="0" presId="urn:microsoft.com/office/officeart/2009/layout/CirclePictureHierarchy"/>
    <dgm:cxn modelId="{0AE4A109-D85D-4216-AE11-078D9D0D9B65}" type="presParOf" srcId="{6AE41F2D-E6CD-486E-A999-8D33E54B1F12}" destId="{B4EA551B-9DB1-40F7-A12A-1FB7DA6E0863}" srcOrd="0" destOrd="0" presId="urn:microsoft.com/office/officeart/2009/layout/CirclePictureHierarchy"/>
    <dgm:cxn modelId="{3CFFE617-BBC3-43E1-B31F-5082DD0A9035}" type="presParOf" srcId="{6AE41F2D-E6CD-486E-A999-8D33E54B1F12}" destId="{636BCF2A-0C86-439E-8857-B3495C06637C}" srcOrd="1" destOrd="0" presId="urn:microsoft.com/office/officeart/2009/layout/CirclePictureHierarchy"/>
    <dgm:cxn modelId="{A95E4E86-73F6-44CA-8755-F6667E7842EB}" type="presParOf" srcId="{C8B23433-BFBA-4514-99C5-E8C8A8D366F3}" destId="{E21AE9AC-9A2F-4D67-9960-1DE0837F8605}" srcOrd="1" destOrd="0" presId="urn:microsoft.com/office/officeart/2009/layout/CirclePictureHierarchy"/>
    <dgm:cxn modelId="{87E27855-5669-4E21-BDC5-ACE461D1D9F8}" type="presParOf" srcId="{E21AE9AC-9A2F-4D67-9960-1DE0837F8605}" destId="{4EEE7484-5880-4C6F-8120-BBFFD598B36E}" srcOrd="0" destOrd="0" presId="urn:microsoft.com/office/officeart/2009/layout/CirclePictureHierarchy"/>
    <dgm:cxn modelId="{5AC90AD8-1E20-48EC-91D5-DC0D25D24C6B}" type="presParOf" srcId="{E21AE9AC-9A2F-4D67-9960-1DE0837F8605}" destId="{0C5DAFCC-CA6E-44A4-965D-746FF9D60716}" srcOrd="1" destOrd="0" presId="urn:microsoft.com/office/officeart/2009/layout/CirclePictureHierarchy"/>
    <dgm:cxn modelId="{D3E16240-E5E8-484E-BEF5-7ED063C0CD0D}" type="presParOf" srcId="{0C5DAFCC-CA6E-44A4-965D-746FF9D60716}" destId="{0A28CCB0-7845-4B4D-B246-B26726C84BF5}" srcOrd="0" destOrd="0" presId="urn:microsoft.com/office/officeart/2009/layout/CirclePictureHierarchy"/>
    <dgm:cxn modelId="{D5BF90D2-4F53-433F-A500-E0BE9E03E529}" type="presParOf" srcId="{0A28CCB0-7845-4B4D-B246-B26726C84BF5}" destId="{99A5B314-38F0-4E28-A155-575E863F0294}" srcOrd="0" destOrd="0" presId="urn:microsoft.com/office/officeart/2009/layout/CirclePictureHierarchy"/>
    <dgm:cxn modelId="{AB51BEE0-4903-4345-9D10-E70CB63249A4}" type="presParOf" srcId="{0A28CCB0-7845-4B4D-B246-B26726C84BF5}" destId="{443BD2FC-3355-420B-B6EF-AF19D80E00D5}" srcOrd="1" destOrd="0" presId="urn:microsoft.com/office/officeart/2009/layout/CirclePictureHierarchy"/>
    <dgm:cxn modelId="{8370DD14-043B-47EE-B29C-CF73767094CF}" type="presParOf" srcId="{0C5DAFCC-CA6E-44A4-965D-746FF9D60716}" destId="{508EBACD-56F5-4F44-8CED-DC236FAE42D6}" srcOrd="1" destOrd="0" presId="urn:microsoft.com/office/officeart/2009/layout/CirclePictureHierarchy"/>
    <dgm:cxn modelId="{764F5986-32B0-452A-9AE9-E7208AA2B118}" type="presParOf" srcId="{6C689127-2F6A-4446-8E99-54DDEA1E7EAF}" destId="{AEF61DBE-A19E-4156-A2A9-9A90DF9BDB48}" srcOrd="2" destOrd="0" presId="urn:microsoft.com/office/officeart/2009/layout/CirclePictureHierarchy"/>
    <dgm:cxn modelId="{FF467DE1-F0E1-4208-9001-9671DE9655B4}" type="presParOf" srcId="{6C689127-2F6A-4446-8E99-54DDEA1E7EAF}" destId="{E2E74C0F-6627-4BAF-A73E-7DC2B39981B5}" srcOrd="3" destOrd="0" presId="urn:microsoft.com/office/officeart/2009/layout/CirclePictureHierarchy"/>
    <dgm:cxn modelId="{86EBDA81-CD66-44D6-8020-7B4B560DA9DD}" type="presParOf" srcId="{E2E74C0F-6627-4BAF-A73E-7DC2B39981B5}" destId="{BC507FD0-D14F-4694-91A2-257ACF59DA5C}" srcOrd="0" destOrd="0" presId="urn:microsoft.com/office/officeart/2009/layout/CirclePictureHierarchy"/>
    <dgm:cxn modelId="{183CC57E-08C0-4D7F-91E8-735FFEAC01CD}" type="presParOf" srcId="{BC507FD0-D14F-4694-91A2-257ACF59DA5C}" destId="{BA97C414-1107-487E-ADFD-EE9DCE893874}" srcOrd="0" destOrd="0" presId="urn:microsoft.com/office/officeart/2009/layout/CirclePictureHierarchy"/>
    <dgm:cxn modelId="{253F740E-E118-4FAE-940E-0940F65A3E54}" type="presParOf" srcId="{BC507FD0-D14F-4694-91A2-257ACF59DA5C}" destId="{59F6CEB8-D371-4B80-BEC0-3C242F630220}" srcOrd="1" destOrd="0" presId="urn:microsoft.com/office/officeart/2009/layout/CirclePictureHierarchy"/>
    <dgm:cxn modelId="{FBF95190-B561-4D76-9D80-AADE3BB73935}" type="presParOf" srcId="{E2E74C0F-6627-4BAF-A73E-7DC2B39981B5}" destId="{B1FE1A77-AD43-4214-91E5-14FE4A168282}" srcOrd="1" destOrd="0" presId="urn:microsoft.com/office/officeart/2009/layout/CirclePictureHierarchy"/>
    <dgm:cxn modelId="{C0794760-E7CE-4EE2-AE68-786C9E2B0AB7}" type="presParOf" srcId="{B1FE1A77-AD43-4214-91E5-14FE4A168282}" destId="{E291F485-A894-4BED-B276-29EBDE902CD0}" srcOrd="0" destOrd="0" presId="urn:microsoft.com/office/officeart/2009/layout/CirclePictureHierarchy"/>
    <dgm:cxn modelId="{D55979DA-0AAF-481F-8E01-B6748BF661D7}" type="presParOf" srcId="{B1FE1A77-AD43-4214-91E5-14FE4A168282}" destId="{B1F842C5-CFCF-4507-8A11-ABEAF68019C4}" srcOrd="1" destOrd="0" presId="urn:microsoft.com/office/officeart/2009/layout/CirclePictureHierarchy"/>
    <dgm:cxn modelId="{92C2DB9D-76F9-4B1E-8ADE-9039CB68763E}" type="presParOf" srcId="{B1F842C5-CFCF-4507-8A11-ABEAF68019C4}" destId="{FA8FF08F-B33E-4D44-A855-648FA7C3223A}" srcOrd="0" destOrd="0" presId="urn:microsoft.com/office/officeart/2009/layout/CirclePictureHierarchy"/>
    <dgm:cxn modelId="{2586C672-607E-4C2D-90D6-40F031BC9BE9}" type="presParOf" srcId="{FA8FF08F-B33E-4D44-A855-648FA7C3223A}" destId="{788938A7-9EEC-4D63-96DC-31C77D9F8553}" srcOrd="0" destOrd="0" presId="urn:microsoft.com/office/officeart/2009/layout/CirclePictureHierarchy"/>
    <dgm:cxn modelId="{60FC6A7F-6D80-4DF9-88E8-5402F1A05DEA}" type="presParOf" srcId="{FA8FF08F-B33E-4D44-A855-648FA7C3223A}" destId="{9E71FC54-563D-4898-8117-9ED3EC3EB77E}" srcOrd="1" destOrd="0" presId="urn:microsoft.com/office/officeart/2009/layout/CirclePictureHierarchy"/>
    <dgm:cxn modelId="{1540BDCA-3B12-4AC8-A61E-1D188EA2E109}" type="presParOf" srcId="{B1F842C5-CFCF-4507-8A11-ABEAF68019C4}" destId="{BA5552D6-DB4F-4AC2-92BD-B6B08CC64C65}" srcOrd="1" destOrd="0" presId="urn:microsoft.com/office/officeart/2009/layout/CirclePictureHierarchy"/>
    <dgm:cxn modelId="{BA7C6A50-A997-45F6-9640-C18307D7BFCA}" type="presParOf" srcId="{93BDC3AD-C927-4486-B81A-670353A568E2}" destId="{7A0A26E8-303C-41F2-AC8F-6A888CBA7A1C}" srcOrd="2" destOrd="0" presId="urn:microsoft.com/office/officeart/2009/layout/CirclePictureHierarchy"/>
    <dgm:cxn modelId="{225682C0-04DD-45D7-BD9C-DA53D8D9CA0C}" type="presParOf" srcId="{93BDC3AD-C927-4486-B81A-670353A568E2}" destId="{3F05A072-4573-4D96-9FA5-E2A76E8CBBE1}" srcOrd="3" destOrd="0" presId="urn:microsoft.com/office/officeart/2009/layout/CirclePictureHierarchy"/>
    <dgm:cxn modelId="{7D918E50-FA5D-4B79-9023-2B976D74A88B}" type="presParOf" srcId="{3F05A072-4573-4D96-9FA5-E2A76E8CBBE1}" destId="{F8E96928-D1EF-49A8-802E-99D064061B34}" srcOrd="0" destOrd="0" presId="urn:microsoft.com/office/officeart/2009/layout/CirclePictureHierarchy"/>
    <dgm:cxn modelId="{7BF9651D-D19E-4B94-A540-BA337F7C50EE}" type="presParOf" srcId="{F8E96928-D1EF-49A8-802E-99D064061B34}" destId="{8EBEEBAA-8AF0-4554-82B2-BCB084DAC53E}" srcOrd="0" destOrd="0" presId="urn:microsoft.com/office/officeart/2009/layout/CirclePictureHierarchy"/>
    <dgm:cxn modelId="{3BE0A968-BA8A-4AC0-A68F-E0E76C056539}" type="presParOf" srcId="{F8E96928-D1EF-49A8-802E-99D064061B34}" destId="{7E072A88-CE9A-48CB-BEEE-F815E6ECD0AE}" srcOrd="1" destOrd="0" presId="urn:microsoft.com/office/officeart/2009/layout/CirclePictureHierarchy"/>
    <dgm:cxn modelId="{9E59BFDC-A5C6-46D2-A050-85AA14A6FDAB}" type="presParOf" srcId="{3F05A072-4573-4D96-9FA5-E2A76E8CBBE1}" destId="{22EEED74-634B-4352-9A50-AA57190844E8}" srcOrd="1" destOrd="0" presId="urn:microsoft.com/office/officeart/2009/layout/CirclePictureHierarchy"/>
    <dgm:cxn modelId="{61D22894-34F2-498B-85B9-36B320B24921}" type="presParOf" srcId="{22EEED74-634B-4352-9A50-AA57190844E8}" destId="{20B22355-8C2C-44E9-ACD5-3DADBD538E40}" srcOrd="0" destOrd="0" presId="urn:microsoft.com/office/officeart/2009/layout/CirclePictureHierarchy"/>
    <dgm:cxn modelId="{A8DBCAE8-7CDD-471F-98E5-1E79D84D9FCF}" type="presParOf" srcId="{22EEED74-634B-4352-9A50-AA57190844E8}" destId="{B298F631-70EF-4F07-B344-478F7D421F49}" srcOrd="1" destOrd="0" presId="urn:microsoft.com/office/officeart/2009/layout/CirclePictureHierarchy"/>
    <dgm:cxn modelId="{2A5890F7-77BF-48B5-B5E8-06D339C1B290}" type="presParOf" srcId="{B298F631-70EF-4F07-B344-478F7D421F49}" destId="{477813C5-059B-412A-A2EB-1973E3585D4C}" srcOrd="0" destOrd="0" presId="urn:microsoft.com/office/officeart/2009/layout/CirclePictureHierarchy"/>
    <dgm:cxn modelId="{EE5B8E0B-8914-468B-82C1-05138006B9BD}" type="presParOf" srcId="{477813C5-059B-412A-A2EB-1973E3585D4C}" destId="{B9750314-944E-48FC-8357-D25001F28597}" srcOrd="0" destOrd="0" presId="urn:microsoft.com/office/officeart/2009/layout/CirclePictureHierarchy"/>
    <dgm:cxn modelId="{CF2D610A-FD91-4DAE-BA37-7F67160C04DA}" type="presParOf" srcId="{477813C5-059B-412A-A2EB-1973E3585D4C}" destId="{BB8130A1-D6C9-4561-BEB3-FF12D702FCDA}" srcOrd="1" destOrd="0" presId="urn:microsoft.com/office/officeart/2009/layout/CirclePictureHierarchy"/>
    <dgm:cxn modelId="{31088301-EFB1-450D-B05E-6632CCB5B04D}" type="presParOf" srcId="{B298F631-70EF-4F07-B344-478F7D421F49}" destId="{70B224FC-0A73-4DBD-B757-E6A28BE05858}" srcOrd="1" destOrd="0" presId="urn:microsoft.com/office/officeart/2009/layout/CirclePictureHierarchy"/>
    <dgm:cxn modelId="{3771D81A-B587-4BA0-A6C3-43DB1D9EE460}" type="presParOf" srcId="{70B224FC-0A73-4DBD-B757-E6A28BE05858}" destId="{88E4299C-B15D-4E2B-87C2-E4FB33680EA5}" srcOrd="0" destOrd="0" presId="urn:microsoft.com/office/officeart/2009/layout/CirclePictureHierarchy"/>
    <dgm:cxn modelId="{7C5CF0EB-DAEE-4E29-92EF-CCA96092BB55}" type="presParOf" srcId="{70B224FC-0A73-4DBD-B757-E6A28BE05858}" destId="{335CE3AC-F327-4151-8FDC-710F59DEDE0C}" srcOrd="1" destOrd="0" presId="urn:microsoft.com/office/officeart/2009/layout/CirclePictureHierarchy"/>
    <dgm:cxn modelId="{B07010F2-3923-430B-AE65-A1BFABDAF90A}" type="presParOf" srcId="{335CE3AC-F327-4151-8FDC-710F59DEDE0C}" destId="{3859983D-0662-456F-B25C-799AB7CC9750}" srcOrd="0" destOrd="0" presId="urn:microsoft.com/office/officeart/2009/layout/CirclePictureHierarchy"/>
    <dgm:cxn modelId="{18140D48-268E-4C44-AB86-08E48D82623D}" type="presParOf" srcId="{3859983D-0662-456F-B25C-799AB7CC9750}" destId="{3C20F503-E1F6-4B59-B62A-C443B3A8E1A5}" srcOrd="0" destOrd="0" presId="urn:microsoft.com/office/officeart/2009/layout/CirclePictureHierarchy"/>
    <dgm:cxn modelId="{2D974554-35A5-41E6-856E-24BD67976596}" type="presParOf" srcId="{3859983D-0662-456F-B25C-799AB7CC9750}" destId="{F97DD4D4-1504-4A35-82D5-5BDFB04FE222}" srcOrd="1" destOrd="0" presId="urn:microsoft.com/office/officeart/2009/layout/CirclePictureHierarchy"/>
    <dgm:cxn modelId="{D60F02F3-D3DF-4DC7-B85D-0C9AD3A45F07}" type="presParOf" srcId="{335CE3AC-F327-4151-8FDC-710F59DEDE0C}" destId="{B9CC25E2-A454-4888-BAA1-33B55196ECF1}" srcOrd="1" destOrd="0" presId="urn:microsoft.com/office/officeart/2009/layout/CirclePictureHierarchy"/>
    <dgm:cxn modelId="{3F7BDEF8-A82D-4A47-B5A0-FD48944697F9}" type="presParOf" srcId="{22EEED74-634B-4352-9A50-AA57190844E8}" destId="{95108130-68C2-4685-92DD-5BDB87A259E0}" srcOrd="2" destOrd="0" presId="urn:microsoft.com/office/officeart/2009/layout/CirclePictureHierarchy"/>
    <dgm:cxn modelId="{1D31C4F6-53CE-44F9-88DC-C346621593B1}" type="presParOf" srcId="{22EEED74-634B-4352-9A50-AA57190844E8}" destId="{8FC524A8-325B-409E-9C9F-5A54DC6A934A}" srcOrd="3" destOrd="0" presId="urn:microsoft.com/office/officeart/2009/layout/CirclePictureHierarchy"/>
    <dgm:cxn modelId="{5B9536F1-25D2-483D-8541-87DFDB7C4774}" type="presParOf" srcId="{8FC524A8-325B-409E-9C9F-5A54DC6A934A}" destId="{22A9572D-E4CA-4ACE-8900-799FC8D031DC}" srcOrd="0" destOrd="0" presId="urn:microsoft.com/office/officeart/2009/layout/CirclePictureHierarchy"/>
    <dgm:cxn modelId="{3D16C8E6-CEC9-4A5E-B208-69C272560CEC}" type="presParOf" srcId="{22A9572D-E4CA-4ACE-8900-799FC8D031DC}" destId="{2A61FD5E-AC9C-4FCF-A722-854CB37060D2}" srcOrd="0" destOrd="0" presId="urn:microsoft.com/office/officeart/2009/layout/CirclePictureHierarchy"/>
    <dgm:cxn modelId="{6E3DB5EE-FEA7-448F-88DA-7C75635E0359}" type="presParOf" srcId="{22A9572D-E4CA-4ACE-8900-799FC8D031DC}" destId="{A666DB4A-38A8-48CB-9EDB-0D261A9861AA}" srcOrd="1" destOrd="0" presId="urn:microsoft.com/office/officeart/2009/layout/CirclePictureHierarchy"/>
    <dgm:cxn modelId="{D76ED0D0-153E-440F-8D27-6B522A083334}" type="presParOf" srcId="{8FC524A8-325B-409E-9C9F-5A54DC6A934A}" destId="{8B624AE4-1B54-40CD-86A8-0CE1AE3C0152}" srcOrd="1" destOrd="0" presId="urn:microsoft.com/office/officeart/2009/layout/CirclePictureHierarchy"/>
    <dgm:cxn modelId="{087C0B65-76A4-4FE1-BE92-C4FD446A10CD}" type="presParOf" srcId="{8B624AE4-1B54-40CD-86A8-0CE1AE3C0152}" destId="{7DA59819-3C4E-4309-9E06-09676EF1D9A6}" srcOrd="0" destOrd="0" presId="urn:microsoft.com/office/officeart/2009/layout/CirclePictureHierarchy"/>
    <dgm:cxn modelId="{D1A6D348-BED4-415F-BF18-DC46DA97C46B}" type="presParOf" srcId="{8B624AE4-1B54-40CD-86A8-0CE1AE3C0152}" destId="{101FD751-F08A-4D91-95C1-7306584EB6A8}" srcOrd="1" destOrd="0" presId="urn:microsoft.com/office/officeart/2009/layout/CirclePictureHierarchy"/>
    <dgm:cxn modelId="{C2DA773D-5894-445D-894A-51B4A83CA59E}" type="presParOf" srcId="{101FD751-F08A-4D91-95C1-7306584EB6A8}" destId="{3FE4FDEF-1C60-428A-B098-791548A905AF}" srcOrd="0" destOrd="0" presId="urn:microsoft.com/office/officeart/2009/layout/CirclePictureHierarchy"/>
    <dgm:cxn modelId="{900C6E66-406D-4581-B6BA-AE9CD524016E}" type="presParOf" srcId="{3FE4FDEF-1C60-428A-B098-791548A905AF}" destId="{DF731BD0-BD1E-44FF-A5FA-B6EA99FD045C}" srcOrd="0" destOrd="0" presId="urn:microsoft.com/office/officeart/2009/layout/CirclePictureHierarchy"/>
    <dgm:cxn modelId="{D4988B28-A980-4A15-A51F-12F831913D42}" type="presParOf" srcId="{3FE4FDEF-1C60-428A-B098-791548A905AF}" destId="{ADDAE49F-9421-4881-ACEA-F526B758E9EC}" srcOrd="1" destOrd="0" presId="urn:microsoft.com/office/officeart/2009/layout/CirclePictureHierarchy"/>
    <dgm:cxn modelId="{6AB21ECA-BE0A-4521-A353-6326D26403D7}" type="presParOf" srcId="{101FD751-F08A-4D91-95C1-7306584EB6A8}" destId="{E2E92E67-8692-4E1F-A3CA-2C3EC0084494}" srcOrd="1" destOrd="0" presId="urn:microsoft.com/office/officeart/2009/layout/CirclePictureHierarchy"/>
    <dgm:cxn modelId="{F6D6709B-E93C-452B-B2BB-D4927DE96BAB}" type="presParOf" srcId="{93BDC3AD-C927-4486-B81A-670353A568E2}" destId="{B69DFE61-CA37-4F86-A9B4-98309F2BAAE0}" srcOrd="4" destOrd="0" presId="urn:microsoft.com/office/officeart/2009/layout/CirclePictureHierarchy"/>
    <dgm:cxn modelId="{8FD255D5-B111-4B16-98C0-21E370034CDC}" type="presParOf" srcId="{93BDC3AD-C927-4486-B81A-670353A568E2}" destId="{A534C7AC-EFAD-434F-98E8-14837F4E5037}" srcOrd="5" destOrd="0" presId="urn:microsoft.com/office/officeart/2009/layout/CirclePictureHierarchy"/>
    <dgm:cxn modelId="{0D1DAB53-931F-4B16-96CC-81811AAD8FC7}" type="presParOf" srcId="{A534C7AC-EFAD-434F-98E8-14837F4E5037}" destId="{631CBBEF-7A3A-412E-B9B7-A9369E8849FF}" srcOrd="0" destOrd="0" presId="urn:microsoft.com/office/officeart/2009/layout/CirclePictureHierarchy"/>
    <dgm:cxn modelId="{EE8D69D8-BF6B-424F-B667-E9DB64C6C2CA}" type="presParOf" srcId="{631CBBEF-7A3A-412E-B9B7-A9369E8849FF}" destId="{88262A11-1FF5-4CEE-BAEC-BAFB7A2E928A}" srcOrd="0" destOrd="0" presId="urn:microsoft.com/office/officeart/2009/layout/CirclePictureHierarchy"/>
    <dgm:cxn modelId="{C0F763EC-3DBD-48AB-917D-4C08F455173D}" type="presParOf" srcId="{631CBBEF-7A3A-412E-B9B7-A9369E8849FF}" destId="{2612D929-B5C7-4022-859F-D675411EECD9}" srcOrd="1" destOrd="0" presId="urn:microsoft.com/office/officeart/2009/layout/CirclePictureHierarchy"/>
    <dgm:cxn modelId="{FB950B03-0CA7-4764-9D3B-C0A90DE6E488}" type="presParOf" srcId="{A534C7AC-EFAD-434F-98E8-14837F4E5037}" destId="{2A2E7015-11DF-482E-B0FD-EEE61BBADEB6}" srcOrd="1" destOrd="0" presId="urn:microsoft.com/office/officeart/2009/layout/CirclePictureHierarchy"/>
    <dgm:cxn modelId="{50BF9779-90E9-4F26-ADF9-1FA9667ED6D6}" type="presParOf" srcId="{2A2E7015-11DF-482E-B0FD-EEE61BBADEB6}" destId="{B1FCC03E-B3A9-4DC1-BFD7-2DF2B314AC92}" srcOrd="0" destOrd="0" presId="urn:microsoft.com/office/officeart/2009/layout/CirclePictureHierarchy"/>
    <dgm:cxn modelId="{D09E6124-D856-4FFE-AF64-F1D874BB9C49}" type="presParOf" srcId="{2A2E7015-11DF-482E-B0FD-EEE61BBADEB6}" destId="{5C8C122E-A26E-40AF-90CC-6BEFEDA2EB4B}" srcOrd="1" destOrd="0" presId="urn:microsoft.com/office/officeart/2009/layout/CirclePictureHierarchy"/>
    <dgm:cxn modelId="{ADF65B1F-108A-48D6-A0AF-BAE1FF6F7552}" type="presParOf" srcId="{5C8C122E-A26E-40AF-90CC-6BEFEDA2EB4B}" destId="{DA0EBCF6-28D3-4EDF-9DAC-00040CD2D2C5}" srcOrd="0" destOrd="0" presId="urn:microsoft.com/office/officeart/2009/layout/CirclePictureHierarchy"/>
    <dgm:cxn modelId="{8ABCC629-0CC5-43B5-99B8-8A4D4DF9EBC0}" type="presParOf" srcId="{DA0EBCF6-28D3-4EDF-9DAC-00040CD2D2C5}" destId="{4D48A904-A10D-4A37-8E18-994BAF32E606}" srcOrd="0" destOrd="0" presId="urn:microsoft.com/office/officeart/2009/layout/CirclePictureHierarchy"/>
    <dgm:cxn modelId="{E358820C-88A3-4D6B-BF27-42378EA11AEB}" type="presParOf" srcId="{DA0EBCF6-28D3-4EDF-9DAC-00040CD2D2C5}" destId="{DD6366CD-8656-4E27-A748-6D6A14A8F06F}" srcOrd="1" destOrd="0" presId="urn:microsoft.com/office/officeart/2009/layout/CirclePictureHierarchy"/>
    <dgm:cxn modelId="{CE52946C-7635-40A7-86DD-E1021753C03D}" type="presParOf" srcId="{5C8C122E-A26E-40AF-90CC-6BEFEDA2EB4B}" destId="{43898E83-57CC-4FC5-A3E1-7B86F2E88E31}" srcOrd="1" destOrd="0" presId="urn:microsoft.com/office/officeart/2009/layout/CirclePictureHierarchy"/>
    <dgm:cxn modelId="{246356CF-8EB4-4F1B-B1C7-2710F8168617}" type="presParOf" srcId="{43898E83-57CC-4FC5-A3E1-7B86F2E88E31}" destId="{4CD1FF4C-AFAF-4281-85D7-B6C0F16ACDB6}" srcOrd="0" destOrd="0" presId="urn:microsoft.com/office/officeart/2009/layout/CirclePictureHierarchy"/>
    <dgm:cxn modelId="{3E0556C7-54EF-4861-9FF2-AE33256EF7D8}" type="presParOf" srcId="{43898E83-57CC-4FC5-A3E1-7B86F2E88E31}" destId="{4291010B-76E4-4543-B090-2FC7167C846C}" srcOrd="1" destOrd="0" presId="urn:microsoft.com/office/officeart/2009/layout/CirclePictureHierarchy"/>
    <dgm:cxn modelId="{C35CE07B-4319-45FA-8338-550E8D3E0FC6}" type="presParOf" srcId="{4291010B-76E4-4543-B090-2FC7167C846C}" destId="{3742395C-C783-4B1D-9D32-FA3E925B56A4}" srcOrd="0" destOrd="0" presId="urn:microsoft.com/office/officeart/2009/layout/CirclePictureHierarchy"/>
    <dgm:cxn modelId="{979226CE-A3C4-482C-B3DD-5E6F81752D14}" type="presParOf" srcId="{3742395C-C783-4B1D-9D32-FA3E925B56A4}" destId="{0B761406-5B59-441A-8A27-9BC0413170E0}" srcOrd="0" destOrd="0" presId="urn:microsoft.com/office/officeart/2009/layout/CirclePictureHierarchy"/>
    <dgm:cxn modelId="{FA5AC82E-8713-4DD6-9A55-65C098B53792}" type="presParOf" srcId="{3742395C-C783-4B1D-9D32-FA3E925B56A4}" destId="{A86B070E-4678-44E4-B1D7-83FBE0D193DD}" srcOrd="1" destOrd="0" presId="urn:microsoft.com/office/officeart/2009/layout/CirclePictureHierarchy"/>
    <dgm:cxn modelId="{9651BC99-34BB-4474-8D34-504D33DA1B10}" type="presParOf" srcId="{4291010B-76E4-4543-B090-2FC7167C846C}" destId="{02F654F3-BAEA-4C5F-95D9-50712451A451}" srcOrd="1" destOrd="0" presId="urn:microsoft.com/office/officeart/2009/layout/CirclePictureHierarchy"/>
    <dgm:cxn modelId="{68884776-6B3B-4557-997C-6531151AB4E6}" type="presParOf" srcId="{2A2E7015-11DF-482E-B0FD-EEE61BBADEB6}" destId="{2E815B27-B934-465B-BA35-0DC73B5E1257}" srcOrd="2" destOrd="0" presId="urn:microsoft.com/office/officeart/2009/layout/CirclePictureHierarchy"/>
    <dgm:cxn modelId="{9D4B016A-E627-4C99-B09B-62F78394C34C}" type="presParOf" srcId="{2A2E7015-11DF-482E-B0FD-EEE61BBADEB6}" destId="{43900C6F-DE3C-416C-A766-695D042D0329}" srcOrd="3" destOrd="0" presId="urn:microsoft.com/office/officeart/2009/layout/CirclePictureHierarchy"/>
    <dgm:cxn modelId="{72C66730-9DED-46B0-9561-E086EAB93BBE}" type="presParOf" srcId="{43900C6F-DE3C-416C-A766-695D042D0329}" destId="{794FBC50-235E-49D7-B864-86EEAE591683}" srcOrd="0" destOrd="0" presId="urn:microsoft.com/office/officeart/2009/layout/CirclePictureHierarchy"/>
    <dgm:cxn modelId="{9926446D-D3E5-42FF-B33A-D00D5A90E5E2}" type="presParOf" srcId="{794FBC50-235E-49D7-B864-86EEAE591683}" destId="{D6DA52F5-6A13-4FB5-A03C-DF22D6B0BE5A}" srcOrd="0" destOrd="0" presId="urn:microsoft.com/office/officeart/2009/layout/CirclePictureHierarchy"/>
    <dgm:cxn modelId="{7BD3A84E-3FDE-45F7-BBC1-C5B67F3C8382}" type="presParOf" srcId="{794FBC50-235E-49D7-B864-86EEAE591683}" destId="{A8717931-F96A-4C7A-9A3F-D8F6C8A0CA44}" srcOrd="1" destOrd="0" presId="urn:microsoft.com/office/officeart/2009/layout/CirclePictureHierarchy"/>
    <dgm:cxn modelId="{6AEAC738-BC68-497B-9316-88A2CFD96224}" type="presParOf" srcId="{43900C6F-DE3C-416C-A766-695D042D0329}" destId="{7F426D8F-ACEE-44B2-9F5F-6315BB7135EE}" srcOrd="1" destOrd="0" presId="urn:microsoft.com/office/officeart/2009/layout/CirclePictureHierarchy"/>
    <dgm:cxn modelId="{EBBCE65F-A731-4761-A57D-9B19769F3CEC}" type="presParOf" srcId="{7F426D8F-ACEE-44B2-9F5F-6315BB7135EE}" destId="{4424E5D8-1FFD-42A0-A527-C72788E68B74}" srcOrd="0" destOrd="0" presId="urn:microsoft.com/office/officeart/2009/layout/CirclePictureHierarchy"/>
    <dgm:cxn modelId="{F5E28EA3-5E01-40CE-BE15-2656D41757F8}" type="presParOf" srcId="{7F426D8F-ACEE-44B2-9F5F-6315BB7135EE}" destId="{2F5451D2-7D53-4318-8782-12C7CB622458}" srcOrd="1" destOrd="0" presId="urn:microsoft.com/office/officeart/2009/layout/CirclePictureHierarchy"/>
    <dgm:cxn modelId="{9CA70937-075B-4EC0-A737-374D9690FFAF}" type="presParOf" srcId="{2F5451D2-7D53-4318-8782-12C7CB622458}" destId="{10046EF3-7B75-4ECA-A474-9901C511DC5D}" srcOrd="0" destOrd="0" presId="urn:microsoft.com/office/officeart/2009/layout/CirclePictureHierarchy"/>
    <dgm:cxn modelId="{8DEBB704-5236-4DB5-AC58-4C8288D77C1A}" type="presParOf" srcId="{10046EF3-7B75-4ECA-A474-9901C511DC5D}" destId="{2B5E4428-9F50-4770-BCE2-2D3F9E826097}" srcOrd="0" destOrd="0" presId="urn:microsoft.com/office/officeart/2009/layout/CirclePictureHierarchy"/>
    <dgm:cxn modelId="{5006B504-C84C-42A5-8D55-780252BD382B}" type="presParOf" srcId="{10046EF3-7B75-4ECA-A474-9901C511DC5D}" destId="{09A42561-A06C-434D-B4AD-CA5C88E6E36C}" srcOrd="1" destOrd="0" presId="urn:microsoft.com/office/officeart/2009/layout/CirclePictureHierarchy"/>
    <dgm:cxn modelId="{2E5E6E32-2D58-4C90-AEBD-B951CC6E99C7}" type="presParOf" srcId="{2F5451D2-7D53-4318-8782-12C7CB622458}" destId="{7C41AF4B-4549-446D-855C-433C9B30AF7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953F-A1E4-4DF4-A807-F4AFCAB85AFA}">
      <dsp:nvSpPr>
        <dsp:cNvPr id="0" name=""/>
        <dsp:cNvSpPr/>
      </dsp:nvSpPr>
      <dsp:spPr>
        <a:xfrm>
          <a:off x="8881522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901CA-99B0-4CB3-B0F4-A993BA6DE831}">
      <dsp:nvSpPr>
        <dsp:cNvPr id="0" name=""/>
        <dsp:cNvSpPr/>
      </dsp:nvSpPr>
      <dsp:spPr>
        <a:xfrm>
          <a:off x="8217173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F1DD8-D5E6-468A-99E5-4BD8DE9BD90E}">
      <dsp:nvSpPr>
        <dsp:cNvPr id="0" name=""/>
        <dsp:cNvSpPr/>
      </dsp:nvSpPr>
      <dsp:spPr>
        <a:xfrm>
          <a:off x="7552824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1328698" y="76702"/>
              </a:lnTo>
              <a:lnTo>
                <a:pt x="1328698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099F-09B0-45B2-AA6D-64A68C5B6EE1}">
      <dsp:nvSpPr>
        <dsp:cNvPr id="0" name=""/>
        <dsp:cNvSpPr/>
      </dsp:nvSpPr>
      <dsp:spPr>
        <a:xfrm>
          <a:off x="6224126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F35DD-CCBD-4FF1-A561-6773EBD720E0}">
      <dsp:nvSpPr>
        <dsp:cNvPr id="0" name=""/>
        <dsp:cNvSpPr/>
      </dsp:nvSpPr>
      <dsp:spPr>
        <a:xfrm>
          <a:off x="5559776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C44E4-ADA3-4A06-91A0-E4D74AB3101E}">
      <dsp:nvSpPr>
        <dsp:cNvPr id="0" name=""/>
        <dsp:cNvSpPr/>
      </dsp:nvSpPr>
      <dsp:spPr>
        <a:xfrm>
          <a:off x="6224126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1328698" y="0"/>
              </a:moveTo>
              <a:lnTo>
                <a:pt x="1328698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DEC2-0E8A-48F5-BBA4-71E5BF8FC3D8}">
      <dsp:nvSpPr>
        <dsp:cNvPr id="0" name=""/>
        <dsp:cNvSpPr/>
      </dsp:nvSpPr>
      <dsp:spPr>
        <a:xfrm>
          <a:off x="4895427" y="1464815"/>
          <a:ext cx="2657396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2657396" y="76702"/>
              </a:lnTo>
              <a:lnTo>
                <a:pt x="2657396" y="152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62530-5B28-425A-BC02-E34319251B68}">
      <dsp:nvSpPr>
        <dsp:cNvPr id="0" name=""/>
        <dsp:cNvSpPr/>
      </dsp:nvSpPr>
      <dsp:spPr>
        <a:xfrm>
          <a:off x="3566729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9DEBA-34E2-4DBD-A5A2-28D2B6BFC38A}">
      <dsp:nvSpPr>
        <dsp:cNvPr id="0" name=""/>
        <dsp:cNvSpPr/>
      </dsp:nvSpPr>
      <dsp:spPr>
        <a:xfrm>
          <a:off x="2902380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B3B4-AFA5-47D6-90E3-8BACBD8D4168}">
      <dsp:nvSpPr>
        <dsp:cNvPr id="0" name=""/>
        <dsp:cNvSpPr/>
      </dsp:nvSpPr>
      <dsp:spPr>
        <a:xfrm>
          <a:off x="2238030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1328698" y="76702"/>
              </a:lnTo>
              <a:lnTo>
                <a:pt x="1328698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0D1E0-7F2E-426B-8C00-8AE85615FEAE}">
      <dsp:nvSpPr>
        <dsp:cNvPr id="0" name=""/>
        <dsp:cNvSpPr/>
      </dsp:nvSpPr>
      <dsp:spPr>
        <a:xfrm>
          <a:off x="909332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4CF92-AAEF-402E-A11E-284E0F3CBD39}">
      <dsp:nvSpPr>
        <dsp:cNvPr id="0" name=""/>
        <dsp:cNvSpPr/>
      </dsp:nvSpPr>
      <dsp:spPr>
        <a:xfrm>
          <a:off x="244983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DEF68-33FF-472B-9DEE-5655B74025FE}">
      <dsp:nvSpPr>
        <dsp:cNvPr id="0" name=""/>
        <dsp:cNvSpPr/>
      </dsp:nvSpPr>
      <dsp:spPr>
        <a:xfrm>
          <a:off x="909332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1328698" y="0"/>
              </a:moveTo>
              <a:lnTo>
                <a:pt x="1328698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E249-9F35-40DA-812D-4D3C01A47463}">
      <dsp:nvSpPr>
        <dsp:cNvPr id="0" name=""/>
        <dsp:cNvSpPr/>
      </dsp:nvSpPr>
      <dsp:spPr>
        <a:xfrm>
          <a:off x="2238030" y="1464815"/>
          <a:ext cx="2657396" cy="152196"/>
        </a:xfrm>
        <a:custGeom>
          <a:avLst/>
          <a:gdLst/>
          <a:ahLst/>
          <a:cxnLst/>
          <a:rect l="0" t="0" r="0" b="0"/>
          <a:pathLst>
            <a:path>
              <a:moveTo>
                <a:pt x="2657396" y="0"/>
              </a:moveTo>
              <a:lnTo>
                <a:pt x="2657396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B84B-B849-4C9B-AE7E-39F88DDB38F4}">
      <dsp:nvSpPr>
        <dsp:cNvPr id="0" name=""/>
        <dsp:cNvSpPr/>
      </dsp:nvSpPr>
      <dsp:spPr>
        <a:xfrm>
          <a:off x="4653846" y="981652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D1C2-E5E2-46C3-A1D7-E167CB2BBB25}">
      <dsp:nvSpPr>
        <dsp:cNvPr id="0" name=""/>
        <dsp:cNvSpPr/>
      </dsp:nvSpPr>
      <dsp:spPr>
        <a:xfrm>
          <a:off x="5137009" y="980444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5137009" y="980444"/>
        <a:ext cx="724744" cy="483163"/>
      </dsp:txXfrm>
    </dsp:sp>
    <dsp:sp modelId="{CAE55F1E-C19F-4B66-8D23-E23D61C8274A}">
      <dsp:nvSpPr>
        <dsp:cNvPr id="0" name=""/>
        <dsp:cNvSpPr/>
      </dsp:nvSpPr>
      <dsp:spPr>
        <a:xfrm>
          <a:off x="1996449" y="161701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254B-AB07-4F15-B082-A60445A66A30}">
      <dsp:nvSpPr>
        <dsp:cNvPr id="0" name=""/>
        <dsp:cNvSpPr/>
      </dsp:nvSpPr>
      <dsp:spPr>
        <a:xfrm>
          <a:off x="2479612" y="161580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</a:t>
          </a:r>
          <a:endParaRPr lang="en-US" sz="2200" kern="1200" dirty="0"/>
        </a:p>
      </dsp:txBody>
      <dsp:txXfrm>
        <a:off x="2479612" y="1615803"/>
        <a:ext cx="724744" cy="483163"/>
      </dsp:txXfrm>
    </dsp:sp>
    <dsp:sp modelId="{F0378735-1767-4B95-A191-84FCF421923B}">
      <dsp:nvSpPr>
        <dsp:cNvPr id="0" name=""/>
        <dsp:cNvSpPr/>
      </dsp:nvSpPr>
      <dsp:spPr>
        <a:xfrm>
          <a:off x="667750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564B-9AB7-4C8F-B8A8-39EFD12C3F04}">
      <dsp:nvSpPr>
        <dsp:cNvPr id="0" name=""/>
        <dsp:cNvSpPr/>
      </dsp:nvSpPr>
      <dsp:spPr>
        <a:xfrm>
          <a:off x="1150913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</a:t>
          </a:r>
          <a:endParaRPr lang="en-US" sz="2200" kern="1200" dirty="0"/>
        </a:p>
      </dsp:txBody>
      <dsp:txXfrm>
        <a:off x="1150913" y="2251163"/>
        <a:ext cx="724744" cy="483163"/>
      </dsp:txXfrm>
    </dsp:sp>
    <dsp:sp modelId="{31378BE1-73BB-4FBA-8B37-26EFF9163B79}">
      <dsp:nvSpPr>
        <dsp:cNvPr id="0" name=""/>
        <dsp:cNvSpPr/>
      </dsp:nvSpPr>
      <dsp:spPr>
        <a:xfrm>
          <a:off x="3401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C15E-51D7-4F26-8AFB-875D60F417CD}">
      <dsp:nvSpPr>
        <dsp:cNvPr id="0" name=""/>
        <dsp:cNvSpPr/>
      </dsp:nvSpPr>
      <dsp:spPr>
        <a:xfrm>
          <a:off x="486564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</a:t>
          </a:r>
          <a:endParaRPr lang="en-US" sz="2200" kern="1200" dirty="0"/>
        </a:p>
      </dsp:txBody>
      <dsp:txXfrm>
        <a:off x="486564" y="2886522"/>
        <a:ext cx="724744" cy="483163"/>
      </dsp:txXfrm>
    </dsp:sp>
    <dsp:sp modelId="{E88FCE21-AB7D-4D6A-B05D-0EC880AD204C}">
      <dsp:nvSpPr>
        <dsp:cNvPr id="0" name=""/>
        <dsp:cNvSpPr/>
      </dsp:nvSpPr>
      <dsp:spPr>
        <a:xfrm>
          <a:off x="1332100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3249-6B62-4A5D-8B52-79726E159038}">
      <dsp:nvSpPr>
        <dsp:cNvPr id="0" name=""/>
        <dsp:cNvSpPr/>
      </dsp:nvSpPr>
      <dsp:spPr>
        <a:xfrm>
          <a:off x="1815263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001</a:t>
          </a:r>
          <a:endParaRPr lang="en-US" sz="2200" kern="1200" dirty="0"/>
        </a:p>
      </dsp:txBody>
      <dsp:txXfrm>
        <a:off x="1815263" y="2886522"/>
        <a:ext cx="724744" cy="483163"/>
      </dsp:txXfrm>
    </dsp:sp>
    <dsp:sp modelId="{4233B3E3-6C67-4C0E-96E4-BB2B0B75586A}">
      <dsp:nvSpPr>
        <dsp:cNvPr id="0" name=""/>
        <dsp:cNvSpPr/>
      </dsp:nvSpPr>
      <dsp:spPr>
        <a:xfrm>
          <a:off x="3325147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3AE5-E6A9-41E4-8D16-336CA1EA5BD6}">
      <dsp:nvSpPr>
        <dsp:cNvPr id="0" name=""/>
        <dsp:cNvSpPr/>
      </dsp:nvSpPr>
      <dsp:spPr>
        <a:xfrm>
          <a:off x="3808310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01</a:t>
          </a:r>
          <a:endParaRPr lang="en-US" sz="2200" kern="1200" dirty="0"/>
        </a:p>
      </dsp:txBody>
      <dsp:txXfrm>
        <a:off x="3808310" y="2251163"/>
        <a:ext cx="724744" cy="483163"/>
      </dsp:txXfrm>
    </dsp:sp>
    <dsp:sp modelId="{70D74900-69E9-4856-A95D-89F5FDD3E9E4}">
      <dsp:nvSpPr>
        <dsp:cNvPr id="0" name=""/>
        <dsp:cNvSpPr/>
      </dsp:nvSpPr>
      <dsp:spPr>
        <a:xfrm>
          <a:off x="2660798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0709-7034-4610-9B77-E6FCB24CD992}">
      <dsp:nvSpPr>
        <dsp:cNvPr id="0" name=""/>
        <dsp:cNvSpPr/>
      </dsp:nvSpPr>
      <dsp:spPr>
        <a:xfrm>
          <a:off x="3143961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010</a:t>
          </a:r>
          <a:endParaRPr lang="en-US" sz="2200" kern="1200" dirty="0"/>
        </a:p>
      </dsp:txBody>
      <dsp:txXfrm>
        <a:off x="3143961" y="2886522"/>
        <a:ext cx="724744" cy="483163"/>
      </dsp:txXfrm>
    </dsp:sp>
    <dsp:sp modelId="{45356671-EB57-466D-8106-10BEE9E8A057}">
      <dsp:nvSpPr>
        <dsp:cNvPr id="0" name=""/>
        <dsp:cNvSpPr/>
      </dsp:nvSpPr>
      <dsp:spPr>
        <a:xfrm>
          <a:off x="3989496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9EC5-4B67-4BDB-B398-A17FE7C97B33}">
      <dsp:nvSpPr>
        <dsp:cNvPr id="0" name=""/>
        <dsp:cNvSpPr/>
      </dsp:nvSpPr>
      <dsp:spPr>
        <a:xfrm>
          <a:off x="4472660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011</a:t>
          </a:r>
          <a:endParaRPr lang="en-US" sz="2200" kern="1200" dirty="0"/>
        </a:p>
      </dsp:txBody>
      <dsp:txXfrm>
        <a:off x="4472660" y="2886522"/>
        <a:ext cx="724744" cy="483163"/>
      </dsp:txXfrm>
    </dsp:sp>
    <dsp:sp modelId="{A71313E5-2DD8-450D-AA94-93DCA40D8A75}">
      <dsp:nvSpPr>
        <dsp:cNvPr id="0" name=""/>
        <dsp:cNvSpPr/>
      </dsp:nvSpPr>
      <dsp:spPr>
        <a:xfrm>
          <a:off x="7311243" y="161701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D64E-BB9A-4F95-AFDF-7E283A8FB183}">
      <dsp:nvSpPr>
        <dsp:cNvPr id="0" name=""/>
        <dsp:cNvSpPr/>
      </dsp:nvSpPr>
      <dsp:spPr>
        <a:xfrm>
          <a:off x="7794406" y="161580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</a:t>
          </a:r>
          <a:endParaRPr lang="en-US" sz="2200" kern="1200" dirty="0"/>
        </a:p>
      </dsp:txBody>
      <dsp:txXfrm>
        <a:off x="7794406" y="1615803"/>
        <a:ext cx="724744" cy="483163"/>
      </dsp:txXfrm>
    </dsp:sp>
    <dsp:sp modelId="{15D941F4-E666-404F-931A-47AFD41A8665}">
      <dsp:nvSpPr>
        <dsp:cNvPr id="0" name=""/>
        <dsp:cNvSpPr/>
      </dsp:nvSpPr>
      <dsp:spPr>
        <a:xfrm>
          <a:off x="5982544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F8D6-541C-4DD8-9291-3393D2674493}">
      <dsp:nvSpPr>
        <dsp:cNvPr id="0" name=""/>
        <dsp:cNvSpPr/>
      </dsp:nvSpPr>
      <dsp:spPr>
        <a:xfrm>
          <a:off x="6465707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10</a:t>
          </a:r>
          <a:endParaRPr lang="en-US" sz="2200" kern="1200" dirty="0"/>
        </a:p>
      </dsp:txBody>
      <dsp:txXfrm>
        <a:off x="6465707" y="2251163"/>
        <a:ext cx="724744" cy="483163"/>
      </dsp:txXfrm>
    </dsp:sp>
    <dsp:sp modelId="{93ADDC6F-4833-4C9B-92F7-A997CCE88E51}">
      <dsp:nvSpPr>
        <dsp:cNvPr id="0" name=""/>
        <dsp:cNvSpPr/>
      </dsp:nvSpPr>
      <dsp:spPr>
        <a:xfrm>
          <a:off x="5318195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51619-78DA-4C06-9C09-3F241DBF9008}">
      <dsp:nvSpPr>
        <dsp:cNvPr id="0" name=""/>
        <dsp:cNvSpPr/>
      </dsp:nvSpPr>
      <dsp:spPr>
        <a:xfrm>
          <a:off x="5801358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100</a:t>
          </a:r>
          <a:endParaRPr lang="en-US" sz="2200" kern="1200" dirty="0"/>
        </a:p>
      </dsp:txBody>
      <dsp:txXfrm>
        <a:off x="5801358" y="2886522"/>
        <a:ext cx="724744" cy="483163"/>
      </dsp:txXfrm>
    </dsp:sp>
    <dsp:sp modelId="{D0A72916-F732-400C-840E-CDA1AE425116}">
      <dsp:nvSpPr>
        <dsp:cNvPr id="0" name=""/>
        <dsp:cNvSpPr/>
      </dsp:nvSpPr>
      <dsp:spPr>
        <a:xfrm>
          <a:off x="6646893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574F-B20A-475F-A768-861106CDCC65}">
      <dsp:nvSpPr>
        <dsp:cNvPr id="0" name=""/>
        <dsp:cNvSpPr/>
      </dsp:nvSpPr>
      <dsp:spPr>
        <a:xfrm>
          <a:off x="7130056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101</a:t>
          </a:r>
          <a:endParaRPr lang="en-US" sz="2200" kern="1200" dirty="0"/>
        </a:p>
      </dsp:txBody>
      <dsp:txXfrm>
        <a:off x="7130056" y="2886522"/>
        <a:ext cx="724744" cy="483163"/>
      </dsp:txXfrm>
    </dsp:sp>
    <dsp:sp modelId="{F881A462-697D-49DF-BDAA-18C064836F11}">
      <dsp:nvSpPr>
        <dsp:cNvPr id="0" name=""/>
        <dsp:cNvSpPr/>
      </dsp:nvSpPr>
      <dsp:spPr>
        <a:xfrm>
          <a:off x="8639941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5226-5E83-47F5-9BD1-8F12B789F2F2}">
      <dsp:nvSpPr>
        <dsp:cNvPr id="0" name=""/>
        <dsp:cNvSpPr/>
      </dsp:nvSpPr>
      <dsp:spPr>
        <a:xfrm>
          <a:off x="9123104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11</a:t>
          </a:r>
          <a:endParaRPr lang="en-US" sz="2200" kern="1200" dirty="0"/>
        </a:p>
      </dsp:txBody>
      <dsp:txXfrm>
        <a:off x="9123104" y="2251163"/>
        <a:ext cx="724744" cy="483163"/>
      </dsp:txXfrm>
    </dsp:sp>
    <dsp:sp modelId="{2E3CF932-03F3-4989-95E7-116137B538C2}">
      <dsp:nvSpPr>
        <dsp:cNvPr id="0" name=""/>
        <dsp:cNvSpPr/>
      </dsp:nvSpPr>
      <dsp:spPr>
        <a:xfrm>
          <a:off x="7975592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69E45-5826-4EAF-861C-11CF6A4CD7AA}">
      <dsp:nvSpPr>
        <dsp:cNvPr id="0" name=""/>
        <dsp:cNvSpPr/>
      </dsp:nvSpPr>
      <dsp:spPr>
        <a:xfrm>
          <a:off x="8458755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110</a:t>
          </a:r>
          <a:endParaRPr lang="en-US" sz="2200" kern="1200" dirty="0"/>
        </a:p>
      </dsp:txBody>
      <dsp:txXfrm>
        <a:off x="8458755" y="2886522"/>
        <a:ext cx="724744" cy="483163"/>
      </dsp:txXfrm>
    </dsp:sp>
    <dsp:sp modelId="{D6909D42-8A14-495A-A4C8-AE9F17BF44B5}">
      <dsp:nvSpPr>
        <dsp:cNvPr id="0" name=""/>
        <dsp:cNvSpPr/>
      </dsp:nvSpPr>
      <dsp:spPr>
        <a:xfrm>
          <a:off x="9304290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55A2-191E-4251-9468-D5A2F90E4FFA}">
      <dsp:nvSpPr>
        <dsp:cNvPr id="0" name=""/>
        <dsp:cNvSpPr/>
      </dsp:nvSpPr>
      <dsp:spPr>
        <a:xfrm>
          <a:off x="9787453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111</a:t>
          </a:r>
          <a:endParaRPr lang="en-US" sz="2200" kern="1200" dirty="0"/>
        </a:p>
      </dsp:txBody>
      <dsp:txXfrm>
        <a:off x="9787453" y="2886522"/>
        <a:ext cx="724744" cy="483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E5D8-1FFD-42A0-A527-C72788E68B74}">
      <dsp:nvSpPr>
        <dsp:cNvPr id="0" name=""/>
        <dsp:cNvSpPr/>
      </dsp:nvSpPr>
      <dsp:spPr>
        <a:xfrm>
          <a:off x="9174684" y="2925329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15B27-B934-465B-BA35-0DC73B5E1257}">
      <dsp:nvSpPr>
        <dsp:cNvPr id="0" name=""/>
        <dsp:cNvSpPr/>
      </dsp:nvSpPr>
      <dsp:spPr>
        <a:xfrm>
          <a:off x="8330840" y="2074582"/>
          <a:ext cx="889564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889564" y="102704"/>
              </a:lnTo>
              <a:lnTo>
                <a:pt x="889564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1FF4C-AFAF-4281-85D7-B6C0F16ACDB6}">
      <dsp:nvSpPr>
        <dsp:cNvPr id="0" name=""/>
        <dsp:cNvSpPr/>
      </dsp:nvSpPr>
      <dsp:spPr>
        <a:xfrm>
          <a:off x="7395556" y="2925329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CC03E-B3A9-4DC1-BFD7-2DF2B314AC92}">
      <dsp:nvSpPr>
        <dsp:cNvPr id="0" name=""/>
        <dsp:cNvSpPr/>
      </dsp:nvSpPr>
      <dsp:spPr>
        <a:xfrm>
          <a:off x="7441276" y="2074582"/>
          <a:ext cx="889564" cy="20379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DFE61-CA37-4F86-A9B4-98309F2BAAE0}">
      <dsp:nvSpPr>
        <dsp:cNvPr id="0" name=""/>
        <dsp:cNvSpPr/>
      </dsp:nvSpPr>
      <dsp:spPr>
        <a:xfrm>
          <a:off x="4772583" y="1223835"/>
          <a:ext cx="3558257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3558257" y="102704"/>
              </a:lnTo>
              <a:lnTo>
                <a:pt x="3558257" y="203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9819-3C4E-4309-9E06-09676EF1D9A6}">
      <dsp:nvSpPr>
        <dsp:cNvPr id="0" name=""/>
        <dsp:cNvSpPr/>
      </dsp:nvSpPr>
      <dsp:spPr>
        <a:xfrm>
          <a:off x="5616427" y="2925329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08130-68C2-4685-92DD-5BDB87A259E0}">
      <dsp:nvSpPr>
        <dsp:cNvPr id="0" name=""/>
        <dsp:cNvSpPr/>
      </dsp:nvSpPr>
      <dsp:spPr>
        <a:xfrm>
          <a:off x="4772583" y="2074582"/>
          <a:ext cx="889564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889564" y="102704"/>
              </a:lnTo>
              <a:lnTo>
                <a:pt x="889564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4299C-B15D-4E2B-87C2-E4FB33680EA5}">
      <dsp:nvSpPr>
        <dsp:cNvPr id="0" name=""/>
        <dsp:cNvSpPr/>
      </dsp:nvSpPr>
      <dsp:spPr>
        <a:xfrm>
          <a:off x="3837298" y="2925329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22355-8C2C-44E9-ACD5-3DADBD538E40}">
      <dsp:nvSpPr>
        <dsp:cNvPr id="0" name=""/>
        <dsp:cNvSpPr/>
      </dsp:nvSpPr>
      <dsp:spPr>
        <a:xfrm>
          <a:off x="3883018" y="2074582"/>
          <a:ext cx="889564" cy="20379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A26E8-303C-41F2-AC8F-6A888CBA7A1C}">
      <dsp:nvSpPr>
        <dsp:cNvPr id="0" name=""/>
        <dsp:cNvSpPr/>
      </dsp:nvSpPr>
      <dsp:spPr>
        <a:xfrm>
          <a:off x="4726863" y="1223835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1F485-A894-4BED-B276-29EBDE902CD0}">
      <dsp:nvSpPr>
        <dsp:cNvPr id="0" name=""/>
        <dsp:cNvSpPr/>
      </dsp:nvSpPr>
      <dsp:spPr>
        <a:xfrm>
          <a:off x="2058170" y="2925329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61DBE-A19E-4156-A2A9-9A90DF9BDB48}">
      <dsp:nvSpPr>
        <dsp:cNvPr id="0" name=""/>
        <dsp:cNvSpPr/>
      </dsp:nvSpPr>
      <dsp:spPr>
        <a:xfrm>
          <a:off x="1214325" y="2074582"/>
          <a:ext cx="889564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889564" y="102704"/>
              </a:lnTo>
              <a:lnTo>
                <a:pt x="889564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E7484-5880-4C6F-8120-BBFFD598B36E}">
      <dsp:nvSpPr>
        <dsp:cNvPr id="0" name=""/>
        <dsp:cNvSpPr/>
      </dsp:nvSpPr>
      <dsp:spPr>
        <a:xfrm>
          <a:off x="279041" y="2925329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16B5-2EF0-47B8-A3EF-E37345106952}">
      <dsp:nvSpPr>
        <dsp:cNvPr id="0" name=""/>
        <dsp:cNvSpPr/>
      </dsp:nvSpPr>
      <dsp:spPr>
        <a:xfrm>
          <a:off x="324761" y="2074582"/>
          <a:ext cx="889564" cy="20379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0A4B9-683C-4E4D-84BE-854CA55D0572}">
      <dsp:nvSpPr>
        <dsp:cNvPr id="0" name=""/>
        <dsp:cNvSpPr/>
      </dsp:nvSpPr>
      <dsp:spPr>
        <a:xfrm>
          <a:off x="1214325" y="1223835"/>
          <a:ext cx="3558257" cy="203791"/>
        </a:xfrm>
        <a:custGeom>
          <a:avLst/>
          <a:gdLst/>
          <a:ahLst/>
          <a:cxnLst/>
          <a:rect l="0" t="0" r="0" b="0"/>
          <a:pathLst>
            <a:path>
              <a:moveTo>
                <a:pt x="3558257" y="0"/>
              </a:moveTo>
              <a:lnTo>
                <a:pt x="3558257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420E-3229-4FAD-8518-A41D59FCF557}">
      <dsp:nvSpPr>
        <dsp:cNvPr id="0" name=""/>
        <dsp:cNvSpPr/>
      </dsp:nvSpPr>
      <dsp:spPr>
        <a:xfrm>
          <a:off x="4449105" y="576879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8BD3-F23D-4125-95E7-EC90813AF5A1}">
      <dsp:nvSpPr>
        <dsp:cNvPr id="0" name=""/>
        <dsp:cNvSpPr/>
      </dsp:nvSpPr>
      <dsp:spPr>
        <a:xfrm>
          <a:off x="5096061" y="575261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5096061" y="575261"/>
        <a:ext cx="970433" cy="646955"/>
      </dsp:txXfrm>
    </dsp:sp>
    <dsp:sp modelId="{CBC13E2D-5EE4-4E4B-89FD-B709B910067F}">
      <dsp:nvSpPr>
        <dsp:cNvPr id="0" name=""/>
        <dsp:cNvSpPr/>
      </dsp:nvSpPr>
      <dsp:spPr>
        <a:xfrm>
          <a:off x="890847" y="1427626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F13C-34DB-418E-86FF-20F869E2ADBD}">
      <dsp:nvSpPr>
        <dsp:cNvPr id="0" name=""/>
        <dsp:cNvSpPr/>
      </dsp:nvSpPr>
      <dsp:spPr>
        <a:xfrm>
          <a:off x="1537803" y="1426008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en-US" sz="2900" kern="1200" dirty="0"/>
        </a:p>
      </dsp:txBody>
      <dsp:txXfrm>
        <a:off x="1537803" y="1426008"/>
        <a:ext cx="970433" cy="646955"/>
      </dsp:txXfrm>
    </dsp:sp>
    <dsp:sp modelId="{B4EA551B-9DB1-40F7-A12A-1FB7DA6E0863}">
      <dsp:nvSpPr>
        <dsp:cNvPr id="0" name=""/>
        <dsp:cNvSpPr/>
      </dsp:nvSpPr>
      <dsp:spPr>
        <a:xfrm>
          <a:off x="1283" y="2278373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CF2A-0C86-439E-8857-B3495C06637C}">
      <dsp:nvSpPr>
        <dsp:cNvPr id="0" name=""/>
        <dsp:cNvSpPr/>
      </dsp:nvSpPr>
      <dsp:spPr>
        <a:xfrm>
          <a:off x="648239" y="227675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37</a:t>
          </a:r>
          <a:endParaRPr lang="en-US" sz="2900" kern="1200" dirty="0"/>
        </a:p>
      </dsp:txBody>
      <dsp:txXfrm>
        <a:off x="648239" y="2276755"/>
        <a:ext cx="970433" cy="646955"/>
      </dsp:txXfrm>
    </dsp:sp>
    <dsp:sp modelId="{99A5B314-38F0-4E28-A155-575E863F0294}">
      <dsp:nvSpPr>
        <dsp:cNvPr id="0" name=""/>
        <dsp:cNvSpPr/>
      </dsp:nvSpPr>
      <dsp:spPr>
        <a:xfrm>
          <a:off x="1283" y="3129120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BD2FC-3355-420B-B6EF-AF19D80E00D5}">
      <dsp:nvSpPr>
        <dsp:cNvPr id="0" name=""/>
        <dsp:cNvSpPr/>
      </dsp:nvSpPr>
      <dsp:spPr>
        <a:xfrm>
          <a:off x="648239" y="312750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375</a:t>
          </a:r>
          <a:endParaRPr lang="en-US" sz="2900" kern="1200" dirty="0"/>
        </a:p>
      </dsp:txBody>
      <dsp:txXfrm>
        <a:off x="648239" y="3127502"/>
        <a:ext cx="970433" cy="646955"/>
      </dsp:txXfrm>
    </dsp:sp>
    <dsp:sp modelId="{BA97C414-1107-487E-ADFD-EE9DCE893874}">
      <dsp:nvSpPr>
        <dsp:cNvPr id="0" name=""/>
        <dsp:cNvSpPr/>
      </dsp:nvSpPr>
      <dsp:spPr>
        <a:xfrm>
          <a:off x="1780412" y="2278373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6CEB8-D371-4B80-BEC0-3C242F630220}">
      <dsp:nvSpPr>
        <dsp:cNvPr id="0" name=""/>
        <dsp:cNvSpPr/>
      </dsp:nvSpPr>
      <dsp:spPr>
        <a:xfrm>
          <a:off x="2427368" y="227675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35</a:t>
          </a:r>
          <a:endParaRPr lang="en-US" sz="2900" kern="1200" dirty="0"/>
        </a:p>
      </dsp:txBody>
      <dsp:txXfrm>
        <a:off x="2427368" y="2276755"/>
        <a:ext cx="970433" cy="646955"/>
      </dsp:txXfrm>
    </dsp:sp>
    <dsp:sp modelId="{788938A7-9EEC-4D63-96DC-31C77D9F8553}">
      <dsp:nvSpPr>
        <dsp:cNvPr id="0" name=""/>
        <dsp:cNvSpPr/>
      </dsp:nvSpPr>
      <dsp:spPr>
        <a:xfrm>
          <a:off x="1780412" y="3129120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1FC54-563D-4898-8117-9ED3EC3EB77E}">
      <dsp:nvSpPr>
        <dsp:cNvPr id="0" name=""/>
        <dsp:cNvSpPr/>
      </dsp:nvSpPr>
      <dsp:spPr>
        <a:xfrm>
          <a:off x="2427368" y="312750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357</a:t>
          </a:r>
          <a:endParaRPr lang="en-US" sz="2900" kern="1200" dirty="0"/>
        </a:p>
      </dsp:txBody>
      <dsp:txXfrm>
        <a:off x="2427368" y="3127502"/>
        <a:ext cx="970433" cy="646955"/>
      </dsp:txXfrm>
    </dsp:sp>
    <dsp:sp modelId="{8EBEEBAA-8AF0-4554-82B2-BCB084DAC53E}">
      <dsp:nvSpPr>
        <dsp:cNvPr id="0" name=""/>
        <dsp:cNvSpPr/>
      </dsp:nvSpPr>
      <dsp:spPr>
        <a:xfrm>
          <a:off x="4449105" y="1427626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2A88-CE9A-48CB-BEEE-F815E6ECD0AE}">
      <dsp:nvSpPr>
        <dsp:cNvPr id="0" name=""/>
        <dsp:cNvSpPr/>
      </dsp:nvSpPr>
      <dsp:spPr>
        <a:xfrm>
          <a:off x="5096061" y="1426008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</a:t>
          </a:r>
          <a:endParaRPr lang="en-US" sz="2900" kern="1200" dirty="0"/>
        </a:p>
      </dsp:txBody>
      <dsp:txXfrm>
        <a:off x="5096061" y="1426008"/>
        <a:ext cx="970433" cy="646955"/>
      </dsp:txXfrm>
    </dsp:sp>
    <dsp:sp modelId="{B9750314-944E-48FC-8357-D25001F28597}">
      <dsp:nvSpPr>
        <dsp:cNvPr id="0" name=""/>
        <dsp:cNvSpPr/>
      </dsp:nvSpPr>
      <dsp:spPr>
        <a:xfrm>
          <a:off x="3559540" y="2278373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30A1-D6C9-4561-BEB3-FF12D702FCDA}">
      <dsp:nvSpPr>
        <dsp:cNvPr id="0" name=""/>
        <dsp:cNvSpPr/>
      </dsp:nvSpPr>
      <dsp:spPr>
        <a:xfrm>
          <a:off x="4206496" y="227675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73</a:t>
          </a:r>
          <a:endParaRPr lang="en-US" sz="2900" kern="1200" dirty="0"/>
        </a:p>
      </dsp:txBody>
      <dsp:txXfrm>
        <a:off x="4206496" y="2276755"/>
        <a:ext cx="970433" cy="646955"/>
      </dsp:txXfrm>
    </dsp:sp>
    <dsp:sp modelId="{3C20F503-E1F6-4B59-B62A-C443B3A8E1A5}">
      <dsp:nvSpPr>
        <dsp:cNvPr id="0" name=""/>
        <dsp:cNvSpPr/>
      </dsp:nvSpPr>
      <dsp:spPr>
        <a:xfrm>
          <a:off x="3559540" y="3129120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DD4D4-1504-4A35-82D5-5BDFB04FE222}">
      <dsp:nvSpPr>
        <dsp:cNvPr id="0" name=""/>
        <dsp:cNvSpPr/>
      </dsp:nvSpPr>
      <dsp:spPr>
        <a:xfrm>
          <a:off x="4206496" y="312750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735</a:t>
          </a:r>
          <a:endParaRPr lang="en-US" sz="2900" kern="1200" dirty="0"/>
        </a:p>
      </dsp:txBody>
      <dsp:txXfrm>
        <a:off x="4206496" y="3127502"/>
        <a:ext cx="970433" cy="646955"/>
      </dsp:txXfrm>
    </dsp:sp>
    <dsp:sp modelId="{2A61FD5E-AC9C-4FCF-A722-854CB37060D2}">
      <dsp:nvSpPr>
        <dsp:cNvPr id="0" name=""/>
        <dsp:cNvSpPr/>
      </dsp:nvSpPr>
      <dsp:spPr>
        <a:xfrm>
          <a:off x="5338669" y="2278373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DB4A-38A8-48CB-9EDB-0D261A9861AA}">
      <dsp:nvSpPr>
        <dsp:cNvPr id="0" name=""/>
        <dsp:cNvSpPr/>
      </dsp:nvSpPr>
      <dsp:spPr>
        <a:xfrm>
          <a:off x="5985625" y="227675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75</a:t>
          </a:r>
          <a:endParaRPr lang="en-US" sz="2900" kern="1200" dirty="0"/>
        </a:p>
      </dsp:txBody>
      <dsp:txXfrm>
        <a:off x="5985625" y="2276755"/>
        <a:ext cx="970433" cy="646955"/>
      </dsp:txXfrm>
    </dsp:sp>
    <dsp:sp modelId="{DF731BD0-BD1E-44FF-A5FA-B6EA99FD045C}">
      <dsp:nvSpPr>
        <dsp:cNvPr id="0" name=""/>
        <dsp:cNvSpPr/>
      </dsp:nvSpPr>
      <dsp:spPr>
        <a:xfrm>
          <a:off x="5338669" y="3129120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AE49F-9421-4881-ACEA-F526B758E9EC}">
      <dsp:nvSpPr>
        <dsp:cNvPr id="0" name=""/>
        <dsp:cNvSpPr/>
      </dsp:nvSpPr>
      <dsp:spPr>
        <a:xfrm>
          <a:off x="5985625" y="312750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753</a:t>
          </a:r>
          <a:endParaRPr lang="en-US" sz="2900" kern="1200" dirty="0"/>
        </a:p>
      </dsp:txBody>
      <dsp:txXfrm>
        <a:off x="5985625" y="3127502"/>
        <a:ext cx="970433" cy="646955"/>
      </dsp:txXfrm>
    </dsp:sp>
    <dsp:sp modelId="{88262A11-1FF5-4CEE-BAEC-BAFB7A2E928A}">
      <dsp:nvSpPr>
        <dsp:cNvPr id="0" name=""/>
        <dsp:cNvSpPr/>
      </dsp:nvSpPr>
      <dsp:spPr>
        <a:xfrm>
          <a:off x="8007362" y="1427626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2D929-B5C7-4022-859F-D675411EECD9}">
      <dsp:nvSpPr>
        <dsp:cNvPr id="0" name=""/>
        <dsp:cNvSpPr/>
      </dsp:nvSpPr>
      <dsp:spPr>
        <a:xfrm>
          <a:off x="8654318" y="1426008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</a:t>
          </a:r>
          <a:endParaRPr lang="en-US" sz="2900" kern="1200" dirty="0"/>
        </a:p>
      </dsp:txBody>
      <dsp:txXfrm>
        <a:off x="8654318" y="1426008"/>
        <a:ext cx="970433" cy="646955"/>
      </dsp:txXfrm>
    </dsp:sp>
    <dsp:sp modelId="{4D48A904-A10D-4A37-8E18-994BAF32E606}">
      <dsp:nvSpPr>
        <dsp:cNvPr id="0" name=""/>
        <dsp:cNvSpPr/>
      </dsp:nvSpPr>
      <dsp:spPr>
        <a:xfrm>
          <a:off x="7117798" y="2278373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366CD-8656-4E27-A748-6D6A14A8F06F}">
      <dsp:nvSpPr>
        <dsp:cNvPr id="0" name=""/>
        <dsp:cNvSpPr/>
      </dsp:nvSpPr>
      <dsp:spPr>
        <a:xfrm>
          <a:off x="7764753" y="227675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53</a:t>
          </a:r>
          <a:endParaRPr lang="en-US" sz="2900" kern="1200" dirty="0"/>
        </a:p>
      </dsp:txBody>
      <dsp:txXfrm>
        <a:off x="7764753" y="2276755"/>
        <a:ext cx="970433" cy="646955"/>
      </dsp:txXfrm>
    </dsp:sp>
    <dsp:sp modelId="{0B761406-5B59-441A-8A27-9BC0413170E0}">
      <dsp:nvSpPr>
        <dsp:cNvPr id="0" name=""/>
        <dsp:cNvSpPr/>
      </dsp:nvSpPr>
      <dsp:spPr>
        <a:xfrm>
          <a:off x="7117798" y="3129120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B070E-4678-44E4-B1D7-83FBE0D193DD}">
      <dsp:nvSpPr>
        <dsp:cNvPr id="0" name=""/>
        <dsp:cNvSpPr/>
      </dsp:nvSpPr>
      <dsp:spPr>
        <a:xfrm>
          <a:off x="7764753" y="312750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537</a:t>
          </a:r>
          <a:endParaRPr lang="en-US" sz="2900" kern="1200" dirty="0"/>
        </a:p>
      </dsp:txBody>
      <dsp:txXfrm>
        <a:off x="7764753" y="3127502"/>
        <a:ext cx="970433" cy="646955"/>
      </dsp:txXfrm>
    </dsp:sp>
    <dsp:sp modelId="{D6DA52F5-6A13-4FB5-A03C-DF22D6B0BE5A}">
      <dsp:nvSpPr>
        <dsp:cNvPr id="0" name=""/>
        <dsp:cNvSpPr/>
      </dsp:nvSpPr>
      <dsp:spPr>
        <a:xfrm>
          <a:off x="8896926" y="2278373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7931-F96A-4C7A-9A3F-D8F6C8A0CA44}">
      <dsp:nvSpPr>
        <dsp:cNvPr id="0" name=""/>
        <dsp:cNvSpPr/>
      </dsp:nvSpPr>
      <dsp:spPr>
        <a:xfrm>
          <a:off x="9543882" y="227675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57</a:t>
          </a:r>
          <a:endParaRPr lang="en-US" sz="2900" kern="1200" dirty="0"/>
        </a:p>
      </dsp:txBody>
      <dsp:txXfrm>
        <a:off x="9543882" y="2276755"/>
        <a:ext cx="970433" cy="646955"/>
      </dsp:txXfrm>
    </dsp:sp>
    <dsp:sp modelId="{2B5E4428-9F50-4770-BCE2-2D3F9E826097}">
      <dsp:nvSpPr>
        <dsp:cNvPr id="0" name=""/>
        <dsp:cNvSpPr/>
      </dsp:nvSpPr>
      <dsp:spPr>
        <a:xfrm>
          <a:off x="8896926" y="3129120"/>
          <a:ext cx="646955" cy="646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2561-A06C-434D-B4AD-CA5C88E6E36C}">
      <dsp:nvSpPr>
        <dsp:cNvPr id="0" name=""/>
        <dsp:cNvSpPr/>
      </dsp:nvSpPr>
      <dsp:spPr>
        <a:xfrm>
          <a:off x="9543882" y="312750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573</a:t>
          </a:r>
          <a:endParaRPr lang="en-US" sz="2900" kern="1200" dirty="0"/>
        </a:p>
      </dsp:txBody>
      <dsp:txXfrm>
        <a:off x="9543882" y="3127502"/>
        <a:ext cx="970433" cy="64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E96E-3E17-456F-8C0C-610974D456B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E4EF5-8183-4D39-9B15-18831A73A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6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2187-F692-49BF-9F7F-B6CDDFAD93C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D5E1-235F-477D-9CBB-33280128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cpp/config-mingw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7296"/>
            <a:ext cx="9144000" cy="23876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6971"/>
            <a:ext cx="9144000" cy="1655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Maheed Hatem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Computer Engineering Department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Cairo University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Arial" panose="020B0604020202020204" pitchFamily="34" charset="0"/>
              </a:rPr>
              <a:t>Fall 2021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3823" y="6338766"/>
            <a:ext cx="6629400" cy="365125"/>
          </a:xfrm>
        </p:spPr>
        <p:txBody>
          <a:bodyPr/>
          <a:lstStyle/>
          <a:p>
            <a:r>
              <a:rPr lang="en-US" dirty="0" smtClean="0"/>
              <a:t>*Some of these slides are adapted from Coursera's "Competitive Programmer's Core Skills" Course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404575"/>
            <a:ext cx="14287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9637" y="123064"/>
            <a:ext cx="485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dirty="0" smtClean="0">
                <a:latin typeface="Arial" panose="020B0604020202020204" pitchFamily="34" charset="0"/>
              </a:rPr>
              <a:t>CMPN302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Design and Analysis of Algorithms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technique enumerate the entire </a:t>
            </a:r>
            <a:r>
              <a:rPr lang="en-US" b="1" dirty="0" smtClean="0"/>
              <a:t>search space </a:t>
            </a:r>
            <a:r>
              <a:rPr lang="en-US" dirty="0" smtClean="0"/>
              <a:t>and finds the solution.</a:t>
            </a:r>
          </a:p>
          <a:p>
            <a:r>
              <a:rPr lang="en-US" dirty="0" smtClean="0"/>
              <a:t>It is always correct for combinatorial problems yet very slow.</a:t>
            </a:r>
          </a:p>
          <a:p>
            <a:r>
              <a:rPr lang="en-US" dirty="0" smtClean="0"/>
              <a:t>It can be used to verify faster solutions.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search space</a:t>
            </a:r>
            <a:r>
              <a:rPr lang="en-US" dirty="0" smtClean="0"/>
              <a:t> is the set containing all candidate solutions. Let the search space be set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/>
              <a:t>Find Maximum Number</a:t>
            </a:r>
          </a:p>
          <a:p>
            <a:pPr marL="0" indent="0">
              <a:buNone/>
            </a:pPr>
            <a:r>
              <a:rPr lang="en-US" dirty="0"/>
              <a:t>You are given a list of numbers. Find and print the maximum of these numbers.</a:t>
            </a:r>
          </a:p>
          <a:p>
            <a:pPr marL="0" indent="0">
              <a:buNone/>
            </a:pPr>
            <a:r>
              <a:rPr lang="en-US" b="1" dirty="0"/>
              <a:t>Input Format</a:t>
            </a:r>
          </a:p>
          <a:p>
            <a:pPr marL="0" indent="0">
              <a:buNone/>
            </a:pPr>
            <a:r>
              <a:rPr lang="en-US" dirty="0"/>
              <a:t>One line containing N which is the length of the list</a:t>
            </a:r>
          </a:p>
          <a:p>
            <a:pPr marL="0" indent="0">
              <a:buNone/>
            </a:pPr>
            <a:r>
              <a:rPr lang="en-US" dirty="0"/>
              <a:t>One line containing N numbers separated by spaces</a:t>
            </a:r>
          </a:p>
          <a:p>
            <a:pPr marL="0" indent="0">
              <a:buNone/>
            </a:pPr>
            <a:r>
              <a:rPr lang="en-US" b="1" dirty="0"/>
              <a:t>Output Format</a:t>
            </a:r>
          </a:p>
          <a:p>
            <a:pPr marL="0" indent="0">
              <a:buNone/>
            </a:pPr>
            <a:r>
              <a:rPr lang="en-US" dirty="0"/>
              <a:t>One line containing the maximum number</a:t>
            </a:r>
          </a:p>
          <a:p>
            <a:pPr marL="0" indent="0">
              <a:buNone/>
            </a:pPr>
            <a:r>
              <a:rPr lang="en-US" b="1" dirty="0"/>
              <a:t>Input Sample</a:t>
            </a:r>
          </a:p>
          <a:p>
            <a:pPr marL="0" indent="0">
              <a:buNone/>
            </a:pPr>
            <a:r>
              <a:rPr lang="en-US" sz="2000" dirty="0"/>
              <a:t>5</a:t>
            </a:r>
          </a:p>
          <a:p>
            <a:pPr marL="0" indent="0">
              <a:buNone/>
            </a:pPr>
            <a:r>
              <a:rPr lang="en-US" sz="2000" dirty="0"/>
              <a:t>200 250 3000 -1 230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Output </a:t>
            </a:r>
            <a:r>
              <a:rPr lang="en-US" b="1" dirty="0">
                <a:solidFill>
                  <a:prstClr val="black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sz="1800" dirty="0"/>
              <a:t>3000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Set </a:t>
            </a:r>
            <a:r>
              <a:rPr lang="en-US" b="1" dirty="0" smtClean="0"/>
              <a:t>A</a:t>
            </a:r>
            <a:r>
              <a:rPr lang="en-US" dirty="0" smtClean="0"/>
              <a:t> is {200, 250, </a:t>
            </a:r>
            <a:r>
              <a:rPr lang="en-US" b="1" dirty="0" smtClean="0"/>
              <a:t>3000</a:t>
            </a:r>
            <a:r>
              <a:rPr lang="en-US" dirty="0" smtClean="0"/>
              <a:t>, -1, 230}</a:t>
            </a:r>
          </a:p>
          <a:p>
            <a:r>
              <a:rPr lang="en-US" dirty="0" smtClean="0"/>
              <a:t>How to enumerate over search space?</a:t>
            </a:r>
          </a:p>
          <a:p>
            <a:pPr lvl="1"/>
            <a:r>
              <a:rPr lang="en-US" dirty="0" smtClean="0"/>
              <a:t>Using a for loop on the input list.</a:t>
            </a:r>
          </a:p>
          <a:p>
            <a:pPr marL="0" indent="0">
              <a:buNone/>
            </a:pPr>
            <a:r>
              <a:rPr lang="en-US" sz="2200" dirty="0" smtClean="0"/>
              <a:t>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0; </a:t>
            </a:r>
            <a:r>
              <a:rPr lang="en-US" sz="2200" dirty="0" err="1" smtClean="0"/>
              <a:t>i</a:t>
            </a:r>
            <a:r>
              <a:rPr lang="en-US" sz="2200" dirty="0" smtClean="0"/>
              <a:t> &lt; N; ++</a:t>
            </a:r>
            <a:r>
              <a:rPr lang="en-US" sz="2200" dirty="0" err="1" smtClean="0"/>
              <a:t>i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8954" y="6311900"/>
            <a:ext cx="4114800" cy="365125"/>
          </a:xfrm>
        </p:spPr>
        <p:txBody>
          <a:bodyPr/>
          <a:lstStyle/>
          <a:p>
            <a:r>
              <a:rPr lang="en-US" dirty="0" smtClean="0"/>
              <a:t>*Input range is not included for reducing example text but should be included in problems.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8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/>
              <a:t>Find Maximum </a:t>
            </a:r>
            <a:r>
              <a:rPr lang="en-US" sz="3600" b="1" dirty="0" smtClean="0"/>
              <a:t>Sum</a:t>
            </a:r>
            <a:endParaRPr lang="en-US" sz="3600" b="1" dirty="0"/>
          </a:p>
          <a:p>
            <a:pPr marL="0" indent="0">
              <a:buNone/>
            </a:pPr>
            <a:r>
              <a:rPr lang="en-US" dirty="0"/>
              <a:t>You are given a list of numbers. Find </a:t>
            </a:r>
            <a:r>
              <a:rPr lang="en-US" dirty="0" smtClean="0"/>
              <a:t>the maximum sum that can be achieved by summing of any unique two numbers.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</a:t>
            </a:r>
            <a:r>
              <a:rPr lang="en-US" b="1" dirty="0" smtClean="0"/>
              <a:t>Format*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line containing N which is the length of the list</a:t>
            </a:r>
          </a:p>
          <a:p>
            <a:pPr marL="0" indent="0">
              <a:buNone/>
            </a:pPr>
            <a:r>
              <a:rPr lang="en-US" dirty="0"/>
              <a:t>One line containing N numbers separated by spaces</a:t>
            </a:r>
          </a:p>
          <a:p>
            <a:pPr marL="0" indent="0">
              <a:buNone/>
            </a:pPr>
            <a:r>
              <a:rPr lang="en-US" b="1" dirty="0"/>
              <a:t>Output Format</a:t>
            </a:r>
          </a:p>
          <a:p>
            <a:pPr marL="0" indent="0">
              <a:buNone/>
            </a:pPr>
            <a:r>
              <a:rPr lang="en-US" dirty="0"/>
              <a:t>One line containing the maximum number</a:t>
            </a:r>
          </a:p>
          <a:p>
            <a:pPr marL="0" indent="0">
              <a:buNone/>
            </a:pPr>
            <a:r>
              <a:rPr lang="en-US" b="1" dirty="0"/>
              <a:t>Input Sample</a:t>
            </a:r>
          </a:p>
          <a:p>
            <a:pPr marL="0" indent="0">
              <a:buNone/>
            </a:pPr>
            <a:r>
              <a:rPr lang="en-US" sz="2000" dirty="0" smtClean="0"/>
              <a:t>3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250 </a:t>
            </a:r>
            <a:r>
              <a:rPr lang="en-US" sz="2000" dirty="0"/>
              <a:t>3000 -</a:t>
            </a:r>
            <a:r>
              <a:rPr lang="en-US" sz="2000" dirty="0" smtClean="0"/>
              <a:t>1</a:t>
            </a:r>
            <a:endParaRPr lang="en-US" sz="2000" dirty="0"/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Output </a:t>
            </a:r>
            <a:r>
              <a:rPr lang="en-US" b="1" dirty="0">
                <a:solidFill>
                  <a:prstClr val="black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sz="1800" dirty="0" smtClean="0"/>
              <a:t>3250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Set </a:t>
            </a:r>
            <a:r>
              <a:rPr lang="en-US" b="1" dirty="0" smtClean="0"/>
              <a:t>A</a:t>
            </a:r>
            <a:r>
              <a:rPr lang="en-US" dirty="0" smtClean="0"/>
              <a:t> is {{</a:t>
            </a:r>
            <a:r>
              <a:rPr lang="en-US" b="1" dirty="0" smtClean="0"/>
              <a:t>250, 3000</a:t>
            </a:r>
            <a:r>
              <a:rPr lang="en-US" dirty="0" smtClean="0"/>
              <a:t>}, {250, -1}, {3000,-1}}</a:t>
            </a:r>
          </a:p>
          <a:p>
            <a:r>
              <a:rPr lang="en-US" dirty="0" smtClean="0"/>
              <a:t>How to enumerate over search space?</a:t>
            </a:r>
          </a:p>
          <a:p>
            <a:pPr lvl="1"/>
            <a:r>
              <a:rPr lang="en-US" dirty="0" smtClean="0"/>
              <a:t>Using two nested for loops on the input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/>
              <a:t>for 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N; ++</a:t>
            </a:r>
            <a:r>
              <a:rPr lang="en-US" sz="2200" dirty="0" err="1"/>
              <a:t>i</a:t>
            </a:r>
            <a:r>
              <a:rPr lang="en-US" sz="2200" dirty="0" smtClean="0"/>
              <a:t>){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200" dirty="0" smtClean="0"/>
              <a:t>for 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j </a:t>
            </a:r>
            <a:r>
              <a:rPr lang="en-US" sz="2200" dirty="0"/>
              <a:t>= </a:t>
            </a:r>
            <a:r>
              <a:rPr lang="en-US" sz="2200" dirty="0" smtClean="0"/>
              <a:t>0; </a:t>
            </a:r>
            <a:r>
              <a:rPr lang="en-US" sz="2200" dirty="0"/>
              <a:t>j</a:t>
            </a:r>
            <a:r>
              <a:rPr lang="en-US" sz="2200" dirty="0" smtClean="0"/>
              <a:t> &lt; </a:t>
            </a:r>
            <a:r>
              <a:rPr lang="en-US" sz="2200" dirty="0"/>
              <a:t>N; </a:t>
            </a:r>
            <a:r>
              <a:rPr lang="en-US" sz="2200" dirty="0" smtClean="0"/>
              <a:t>++j){</a:t>
            </a: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8954" y="6311900"/>
            <a:ext cx="4114800" cy="365125"/>
          </a:xfrm>
        </p:spPr>
        <p:txBody>
          <a:bodyPr/>
          <a:lstStyle/>
          <a:p>
            <a:r>
              <a:rPr lang="en-US" dirty="0" smtClean="0"/>
              <a:t>*Input range is not included for reducing example text but should be included in problems.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3693"/>
            <a:ext cx="5181600" cy="47032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/>
              <a:t>Find </a:t>
            </a:r>
            <a:r>
              <a:rPr lang="en-US" sz="3600" b="1" dirty="0" smtClean="0"/>
              <a:t>Binary String</a:t>
            </a:r>
            <a:endParaRPr lang="en-US" sz="3600" b="1" dirty="0"/>
          </a:p>
          <a:p>
            <a:pPr marL="0" indent="0">
              <a:buNone/>
            </a:pPr>
            <a:r>
              <a:rPr lang="en-US" dirty="0" smtClean="0"/>
              <a:t>Given m binary strings find a binary string of length n containing all m strings as substrings.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</a:t>
            </a:r>
            <a:r>
              <a:rPr lang="en-US" b="1" dirty="0" smtClean="0"/>
              <a:t>Format*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line containing m and n separated by a space</a:t>
            </a:r>
          </a:p>
          <a:p>
            <a:pPr marL="0" indent="0">
              <a:buNone/>
            </a:pPr>
            <a:r>
              <a:rPr lang="en-US" dirty="0" smtClean="0"/>
              <a:t>m lines containing m binary strings</a:t>
            </a:r>
          </a:p>
          <a:p>
            <a:pPr marL="0" indent="0">
              <a:buNone/>
            </a:pPr>
            <a:r>
              <a:rPr lang="en-US" b="1" dirty="0" smtClean="0"/>
              <a:t>Output Format</a:t>
            </a:r>
          </a:p>
          <a:p>
            <a:pPr marL="0" indent="0">
              <a:buNone/>
            </a:pPr>
            <a:r>
              <a:rPr lang="en-US" dirty="0" smtClean="0"/>
              <a:t>One line containing the binary string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Sample</a:t>
            </a:r>
          </a:p>
          <a:p>
            <a:pPr marL="0" indent="0">
              <a:buNone/>
            </a:pPr>
            <a:r>
              <a:rPr lang="en-US" sz="2000" dirty="0" smtClean="0"/>
              <a:t>2 4</a:t>
            </a:r>
          </a:p>
          <a:p>
            <a:pPr marL="0" indent="0">
              <a:buNone/>
            </a:pPr>
            <a:r>
              <a:rPr lang="en-US" sz="2000" dirty="0" smtClean="0"/>
              <a:t>101</a:t>
            </a:r>
          </a:p>
          <a:p>
            <a:pPr marL="0" indent="0">
              <a:buNone/>
            </a:pPr>
            <a:r>
              <a:rPr lang="en-US" sz="2000" dirty="0" smtClean="0"/>
              <a:t>011</a:t>
            </a:r>
            <a:endParaRPr lang="en-US" sz="2000" dirty="0"/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Output </a:t>
            </a:r>
            <a:r>
              <a:rPr lang="en-US" b="1" dirty="0">
                <a:solidFill>
                  <a:prstClr val="black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sz="1800" dirty="0" smtClean="0"/>
              <a:t>1011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3693"/>
            <a:ext cx="5181600" cy="47032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Set </a:t>
            </a:r>
            <a:r>
              <a:rPr lang="en-US" b="1" dirty="0" smtClean="0"/>
              <a:t>A</a:t>
            </a:r>
            <a:r>
              <a:rPr lang="en-US" dirty="0" smtClean="0"/>
              <a:t> is {0000, 0001, 0010, 0011, 0100, 0101, 0110, 0111, 1000, 1001, 1010, </a:t>
            </a:r>
            <a:r>
              <a:rPr lang="en-US" b="1" dirty="0" smtClean="0"/>
              <a:t>1011</a:t>
            </a:r>
            <a:r>
              <a:rPr lang="en-US" dirty="0" smtClean="0"/>
              <a:t>, 1100, 1101, 1110, 1111}</a:t>
            </a:r>
          </a:p>
          <a:p>
            <a:r>
              <a:rPr lang="en-US" dirty="0" smtClean="0"/>
              <a:t>How to enumerate over search space?</a:t>
            </a:r>
          </a:p>
          <a:p>
            <a:pPr lvl="1"/>
            <a:r>
              <a:rPr lang="en-US" dirty="0" smtClean="0"/>
              <a:t>Use recursion to generate all binary strings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8954" y="6311900"/>
            <a:ext cx="4114800" cy="365125"/>
          </a:xfrm>
        </p:spPr>
        <p:txBody>
          <a:bodyPr/>
          <a:lstStyle/>
          <a:p>
            <a:r>
              <a:rPr lang="en-US" dirty="0" smtClean="0"/>
              <a:t>*Input range is not included for reducing example text but should be included in problems.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64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180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4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generateString</a:t>
            </a:r>
            <a:r>
              <a:rPr lang="en-US" dirty="0" smtClean="0"/>
              <a:t>(string s, </a:t>
            </a:r>
            <a:r>
              <a:rPr lang="en-US" dirty="0" err="1" smtClean="0"/>
              <a:t>int</a:t>
            </a:r>
            <a:r>
              <a:rPr lang="en-US" dirty="0" smtClean="0"/>
              <a:t> n, vector&lt;string&gt; </a:t>
            </a:r>
            <a:r>
              <a:rPr lang="en-US" dirty="0" err="1" smtClean="0"/>
              <a:t>stringList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s.length</a:t>
            </a:r>
            <a:r>
              <a:rPr lang="en-US" dirty="0" smtClean="0"/>
              <a:t>() == n){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if(</a:t>
            </a:r>
            <a:r>
              <a:rPr lang="en-US" dirty="0" err="1" smtClean="0"/>
              <a:t>correctString</a:t>
            </a:r>
            <a:r>
              <a:rPr lang="en-US" dirty="0" smtClean="0"/>
              <a:t>(s, </a:t>
            </a:r>
            <a:r>
              <a:rPr lang="en-US" dirty="0" err="1" smtClean="0"/>
              <a:t>stringList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return 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return ""; 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string s1 = </a:t>
            </a:r>
            <a:r>
              <a:rPr lang="en-US" dirty="0" err="1" smtClean="0"/>
              <a:t>generateString</a:t>
            </a:r>
            <a:r>
              <a:rPr lang="en-US" dirty="0" smtClean="0"/>
              <a:t>(s+"0", n, </a:t>
            </a:r>
            <a:r>
              <a:rPr lang="en-US" dirty="0" err="1" smtClean="0"/>
              <a:t>stringList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string s2 = </a:t>
            </a:r>
            <a:r>
              <a:rPr lang="en-US" dirty="0" err="1" smtClean="0"/>
              <a:t>generateString</a:t>
            </a:r>
            <a:r>
              <a:rPr lang="en-US" dirty="0" smtClean="0"/>
              <a:t>(s+"1", n, </a:t>
            </a:r>
            <a:r>
              <a:rPr lang="en-US" dirty="0" err="1" smtClean="0"/>
              <a:t>stringList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//return correct string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//call</a:t>
            </a:r>
          </a:p>
          <a:p>
            <a:pPr marL="0" indent="0">
              <a:buNone/>
            </a:pPr>
            <a:r>
              <a:rPr lang="en-US" dirty="0" err="1"/>
              <a:t>generateString</a:t>
            </a:r>
            <a:r>
              <a:rPr lang="en-US" dirty="0"/>
              <a:t>("", n, </a:t>
            </a:r>
            <a:r>
              <a:rPr lang="en-US" dirty="0" err="1"/>
              <a:t>stringList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7638"/>
            <a:ext cx="5181600" cy="48493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Find </a:t>
            </a:r>
            <a:r>
              <a:rPr lang="en-US" sz="3600" b="1" dirty="0" smtClean="0"/>
              <a:t>Maximum Formed Number</a:t>
            </a:r>
            <a:endParaRPr lang="en-US" sz="3600" b="1" dirty="0"/>
          </a:p>
          <a:p>
            <a:pPr marL="0" indent="0">
              <a:buNone/>
            </a:pPr>
            <a:r>
              <a:rPr lang="en-US" dirty="0" smtClean="0"/>
              <a:t>Given n digits find the order of digits that forms the maximum number.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</a:t>
            </a:r>
            <a:r>
              <a:rPr lang="en-US" b="1" dirty="0" smtClean="0"/>
              <a:t>Format*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line containing n</a:t>
            </a:r>
          </a:p>
          <a:p>
            <a:pPr marL="0" indent="0">
              <a:buNone/>
            </a:pPr>
            <a:r>
              <a:rPr lang="en-US" dirty="0" smtClean="0"/>
              <a:t>One line containing n digits separated by spaces</a:t>
            </a:r>
          </a:p>
          <a:p>
            <a:pPr marL="0" indent="0">
              <a:buNone/>
            </a:pPr>
            <a:r>
              <a:rPr lang="en-US" b="1" dirty="0" smtClean="0"/>
              <a:t>Output Format</a:t>
            </a:r>
          </a:p>
          <a:p>
            <a:pPr marL="0" indent="0">
              <a:buNone/>
            </a:pPr>
            <a:r>
              <a:rPr lang="en-US" dirty="0" smtClean="0"/>
              <a:t>One line containing the maximum number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Sample</a:t>
            </a:r>
          </a:p>
          <a:p>
            <a:pPr marL="0" indent="0">
              <a:buNone/>
            </a:pPr>
            <a:r>
              <a:rPr lang="en-US" sz="2000" dirty="0" smtClean="0"/>
              <a:t>3</a:t>
            </a:r>
          </a:p>
          <a:p>
            <a:pPr marL="0" indent="0">
              <a:buNone/>
            </a:pPr>
            <a:r>
              <a:rPr lang="en-US" sz="2000" dirty="0" smtClean="0"/>
              <a:t>3 7 5</a:t>
            </a:r>
            <a:endParaRPr lang="en-US" sz="2000" dirty="0"/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Output </a:t>
            </a:r>
            <a:r>
              <a:rPr lang="en-US" b="1" dirty="0">
                <a:solidFill>
                  <a:prstClr val="black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sz="1800" dirty="0" smtClean="0"/>
              <a:t>753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7638"/>
            <a:ext cx="5181600" cy="48493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Set </a:t>
            </a:r>
            <a:r>
              <a:rPr lang="en-US" b="1" dirty="0" smtClean="0"/>
              <a:t>A</a:t>
            </a:r>
            <a:r>
              <a:rPr lang="en-US" dirty="0" smtClean="0"/>
              <a:t> is {375, 357, </a:t>
            </a:r>
            <a:r>
              <a:rPr lang="en-US" b="1" dirty="0" smtClean="0"/>
              <a:t>753</a:t>
            </a:r>
            <a:r>
              <a:rPr lang="en-US" dirty="0" smtClean="0"/>
              <a:t>, 735, 537, 573}}</a:t>
            </a:r>
          </a:p>
          <a:p>
            <a:r>
              <a:rPr lang="en-US" dirty="0" smtClean="0"/>
              <a:t>How to enumerate over search space?</a:t>
            </a:r>
          </a:p>
          <a:p>
            <a:pPr lvl="1"/>
            <a:r>
              <a:rPr lang="en-US" dirty="0" smtClean="0"/>
              <a:t>Use recursion to generate all permutations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8954" y="6311900"/>
            <a:ext cx="4114800" cy="365125"/>
          </a:xfrm>
        </p:spPr>
        <p:txBody>
          <a:bodyPr/>
          <a:lstStyle/>
          <a:p>
            <a:r>
              <a:rPr lang="en-US" dirty="0" smtClean="0"/>
              <a:t>*Input range is not included for reducing example text but should be included in problems.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88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321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1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Example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327638"/>
            <a:ext cx="10515600" cy="48493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generateNumber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number, vector&lt;</a:t>
            </a:r>
            <a:r>
              <a:rPr lang="en-US" dirty="0" err="1" smtClean="0"/>
              <a:t>int</a:t>
            </a:r>
            <a:r>
              <a:rPr lang="en-US" dirty="0" smtClean="0"/>
              <a:t>&gt; digits, vector&lt;bool&gt; </a:t>
            </a:r>
            <a:r>
              <a:rPr lang="en-US" dirty="0" err="1" smtClean="0"/>
              <a:t>isused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&amp; max,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if</a:t>
            </a:r>
            <a:r>
              <a:rPr lang="en-US" dirty="0" smtClean="0"/>
              <a:t>( index == n){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if(number </a:t>
            </a:r>
            <a:r>
              <a:rPr lang="en-US" dirty="0"/>
              <a:t>&gt; </a:t>
            </a:r>
            <a:r>
              <a:rPr lang="en-US" dirty="0" smtClean="0"/>
              <a:t>max)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max = number;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if(!</a:t>
            </a:r>
            <a:r>
              <a:rPr lang="en-US" dirty="0" err="1" smtClean="0"/>
              <a:t>isused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isused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true;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generateNumber</a:t>
            </a:r>
            <a:r>
              <a:rPr lang="en-US" dirty="0" smtClean="0"/>
              <a:t>(number * 10 + digits[</a:t>
            </a:r>
            <a:r>
              <a:rPr lang="en-US" dirty="0" err="1" smtClean="0"/>
              <a:t>i</a:t>
            </a:r>
            <a:r>
              <a:rPr lang="en-US" dirty="0" smtClean="0"/>
              <a:t>], digits, </a:t>
            </a:r>
            <a:r>
              <a:rPr lang="en-US" dirty="0" err="1" smtClean="0"/>
              <a:t>isused</a:t>
            </a:r>
            <a:r>
              <a:rPr lang="en-US" dirty="0" smtClean="0"/>
              <a:t>, max, n, i+1);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isused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false;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//call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max = INT_MIN;</a:t>
            </a:r>
          </a:p>
          <a:p>
            <a:pPr marL="0" indent="0">
              <a:buNone/>
            </a:pPr>
            <a:r>
              <a:rPr lang="en-US" dirty="0" smtClean="0"/>
              <a:t>vector&lt;bool&gt; </a:t>
            </a:r>
            <a:r>
              <a:rPr lang="en-US" dirty="0" err="1" smtClean="0"/>
              <a:t>isused</a:t>
            </a:r>
            <a:r>
              <a:rPr lang="en-US" dirty="0" smtClean="0"/>
              <a:t>(n, false);</a:t>
            </a:r>
          </a:p>
          <a:p>
            <a:pPr marL="0" indent="0">
              <a:buNone/>
            </a:pPr>
            <a:r>
              <a:rPr lang="en-US" dirty="0" err="1" smtClean="0"/>
              <a:t>generateNumber</a:t>
            </a:r>
            <a:r>
              <a:rPr lang="en-US" dirty="0" smtClean="0"/>
              <a:t>(0, digits, </a:t>
            </a:r>
            <a:r>
              <a:rPr lang="en-US" dirty="0" err="1" smtClean="0"/>
              <a:t>isused</a:t>
            </a:r>
            <a:r>
              <a:rPr lang="en-US" dirty="0" smtClean="0"/>
              <a:t>, max, n, 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9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Problem Solving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Brute Force Algorithm and Recursion</a:t>
            </a:r>
          </a:p>
          <a:p>
            <a:r>
              <a:rPr lang="en-US" dirty="0" smtClean="0"/>
              <a:t>Common </a:t>
            </a:r>
            <a:r>
              <a:rPr lang="en-US" dirty="0"/>
              <a:t>Mistakes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Problem Solving</a:t>
            </a:r>
          </a:p>
          <a:p>
            <a:r>
              <a:rPr lang="en-US" dirty="0" smtClean="0"/>
              <a:t>Brute Force Algorithm and Recursion</a:t>
            </a:r>
          </a:p>
          <a:p>
            <a:r>
              <a:rPr lang="en-US" dirty="0" smtClean="0"/>
              <a:t>Common </a:t>
            </a:r>
            <a:r>
              <a:rPr lang="en-US" dirty="0"/>
              <a:t>Mistakes</a:t>
            </a:r>
            <a:endParaRPr lang="en-US" dirty="0" smtClean="0"/>
          </a:p>
          <a:p>
            <a:r>
              <a:rPr lang="en-US" dirty="0" smtClean="0"/>
              <a:t>C++ Review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Mistakes: 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5" y="3487372"/>
            <a:ext cx="2309446" cy="25881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50000;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50000;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a * b;</a:t>
            </a:r>
          </a:p>
          <a:p>
            <a:pPr marL="0" indent="0">
              <a:buNone/>
            </a:pPr>
            <a:r>
              <a:rPr lang="en-US" dirty="0"/>
              <a:t>-1794967296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08485" y="3487372"/>
            <a:ext cx="3012831" cy="258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50000;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50000;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c = a * 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-1794967296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70430" y="3487372"/>
            <a:ext cx="4683370" cy="258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50000;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50000;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c = (long long)a * 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c;</a:t>
            </a:r>
          </a:p>
          <a:p>
            <a:pPr marL="0" indent="0">
              <a:buNone/>
            </a:pPr>
            <a:r>
              <a:rPr lang="en-US" dirty="0" smtClean="0"/>
              <a:t>2500000000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731719"/>
            <a:ext cx="10515600" cy="123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is 32 bits. Takes a </a:t>
            </a:r>
            <a:r>
              <a:rPr lang="en-US" dirty="0"/>
              <a:t>value </a:t>
            </a:r>
            <a:r>
              <a:rPr lang="en-US" dirty="0" smtClean="0"/>
              <a:t>between -2147483648 and 2147483647 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is 64 bits. Takes a value between </a:t>
            </a:r>
            <a:r>
              <a:rPr lang="en-US" dirty="0"/>
              <a:t>-(2^63) to (2^63)-1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3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Mistakes: Undefined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Incorrect Indexing of an array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a[10];</a:t>
            </a:r>
          </a:p>
          <a:p>
            <a:pPr lvl="1"/>
            <a:r>
              <a:rPr lang="en-US" dirty="0"/>
              <a:t>a[-1] = 0; a[10] = 0;</a:t>
            </a:r>
          </a:p>
          <a:p>
            <a:r>
              <a:rPr lang="en-US" dirty="0"/>
              <a:t>Using local variable without assignment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lvl="1"/>
            <a:r>
              <a:rPr lang="en-US" dirty="0"/>
              <a:t>a++;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a;</a:t>
            </a:r>
          </a:p>
          <a:p>
            <a:r>
              <a:rPr lang="en-US" dirty="0"/>
              <a:t>Non void function without 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A lot of undefined behavior can be captured by warnings.</a:t>
            </a:r>
          </a:p>
          <a:p>
            <a:r>
              <a:rPr lang="en-US" dirty="0" smtClean="0"/>
              <a:t>Use (g++ </a:t>
            </a:r>
            <a:r>
              <a:rPr lang="en-US" dirty="0"/>
              <a:t>-Wall </a:t>
            </a:r>
            <a:r>
              <a:rPr lang="en-US" dirty="0" smtClean="0"/>
              <a:t>-</a:t>
            </a:r>
            <a:r>
              <a:rPr lang="en-US" dirty="0" err="1" smtClean="0"/>
              <a:t>Wextra</a:t>
            </a:r>
            <a:r>
              <a:rPr lang="en-US" dirty="0"/>
              <a:t> </a:t>
            </a:r>
            <a:r>
              <a:rPr lang="en-US" dirty="0" smtClean="0"/>
              <a:t>…) when compiling to see all warnings.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6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Mistakes: Unnecessary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output format should exactly match the problem specification.</a:t>
            </a:r>
          </a:p>
          <a:p>
            <a:r>
              <a:rPr lang="en-US" dirty="0" smtClean="0"/>
              <a:t>If the required output is one number you should only output one number.</a:t>
            </a:r>
          </a:p>
          <a:p>
            <a:r>
              <a:rPr lang="en-US" dirty="0" smtClean="0"/>
              <a:t>If you need to input data use </a:t>
            </a:r>
            <a:r>
              <a:rPr lang="en-US" dirty="0" err="1" smtClean="0"/>
              <a:t>cin</a:t>
            </a:r>
            <a:r>
              <a:rPr lang="en-US" dirty="0" smtClean="0"/>
              <a:t> only. Do not output “please input x”, this will cause you to get a wrong answer even if your answer is right.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2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Problem Solving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Brute Force Algorithm and 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Mistakes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C++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Namespace </a:t>
            </a:r>
            <a:r>
              <a:rPr lang="en-US" dirty="0" err="1" smtClean="0"/>
              <a:t>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(using namespace </a:t>
            </a:r>
            <a:r>
              <a:rPr lang="en-US" dirty="0" err="1" smtClean="0"/>
              <a:t>std</a:t>
            </a:r>
            <a:r>
              <a:rPr lang="en-US" dirty="0" smtClean="0"/>
              <a:t>;) in your code simplifies your code.</a:t>
            </a:r>
          </a:p>
          <a:p>
            <a:r>
              <a:rPr lang="en-US" dirty="0" smtClean="0"/>
              <a:t>Instead of having to write functions and variables like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each time we directly write </a:t>
            </a:r>
            <a:r>
              <a:rPr lang="en-US" dirty="0" err="1" smtClean="0"/>
              <a:t>cout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using namespace </a:t>
            </a:r>
            <a:r>
              <a:rPr lang="en-US" dirty="0" err="1" smtClean="0"/>
              <a:t>std</a:t>
            </a:r>
            <a:r>
              <a:rPr lang="en-US" dirty="0" smtClean="0"/>
              <a:t>; causes a lot of variables and functions to be included in the current namespace which sometimes lead to ambiguity.</a:t>
            </a:r>
          </a:p>
          <a:p>
            <a:r>
              <a:rPr lang="en-US" dirty="0" smtClean="0"/>
              <a:t>It is a better practice to include the following code instead for each used </a:t>
            </a:r>
            <a:r>
              <a:rPr lang="en-US" dirty="0" err="1" smtClean="0"/>
              <a:t>std</a:t>
            </a:r>
            <a:r>
              <a:rPr lang="en-US" dirty="0" smtClean="0"/>
              <a:t> function, variable, or class.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std</a:t>
            </a:r>
            <a:r>
              <a:rPr lang="en-US" dirty="0" smtClean="0"/>
              <a:t>::vector;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</a:t>
            </a:r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standard library offers </a:t>
            </a:r>
          </a:p>
          <a:p>
            <a:pPr lvl="1"/>
            <a:r>
              <a:rPr lang="en-US" dirty="0"/>
              <a:t>string classes</a:t>
            </a:r>
          </a:p>
          <a:p>
            <a:pPr lvl="1"/>
            <a:r>
              <a:rPr lang="en-US" dirty="0"/>
              <a:t>numeric classes</a:t>
            </a:r>
          </a:p>
          <a:p>
            <a:pPr lvl="1"/>
            <a:r>
              <a:rPr lang="en-US" dirty="0"/>
              <a:t>the standard version of stream I/O classes</a:t>
            </a:r>
          </a:p>
          <a:p>
            <a:pPr lvl="1"/>
            <a:r>
              <a:rPr lang="en-US" dirty="0"/>
              <a:t>basic memory allocation</a:t>
            </a:r>
          </a:p>
          <a:p>
            <a:pPr lvl="1"/>
            <a:r>
              <a:rPr lang="en-US" dirty="0"/>
              <a:t>exception classes</a:t>
            </a:r>
          </a:p>
          <a:p>
            <a:pPr lvl="1"/>
            <a:r>
              <a:rPr lang="en-US" dirty="0"/>
              <a:t>run-time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standard template library (STL)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0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</a:t>
            </a:r>
            <a:r>
              <a:rPr lang="en-US" dirty="0" smtClean="0"/>
              <a:t>Standard Template Library (STL)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STL contains a lot of useful containers such as: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ector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ueue</a:t>
            </a:r>
          </a:p>
          <a:p>
            <a:pPr lvl="1"/>
            <a:r>
              <a:rPr lang="en-US" dirty="0" err="1" smtClean="0"/>
              <a:t>dequeu</a:t>
            </a:r>
            <a:endParaRPr lang="en-US" dirty="0" smtClean="0"/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itset</a:t>
            </a:r>
            <a:r>
              <a:rPr lang="en-US" dirty="0" smtClean="0"/>
              <a:t> (an array of bits where each bit takes only 1 bit in memory)</a:t>
            </a:r>
          </a:p>
          <a:p>
            <a:pPr lvl="1"/>
            <a:r>
              <a:rPr lang="en-US" dirty="0" err="1" smtClean="0"/>
              <a:t>unordered_set</a:t>
            </a:r>
            <a:r>
              <a:rPr lang="en-US" dirty="0" smtClean="0"/>
              <a:t> (C++11)</a:t>
            </a:r>
          </a:p>
          <a:p>
            <a:pPr lvl="1"/>
            <a:r>
              <a:rPr lang="en-US" dirty="0" err="1" smtClean="0"/>
              <a:t>unordered_map</a:t>
            </a:r>
            <a:r>
              <a:rPr lang="en-US" dirty="0" smtClean="0"/>
              <a:t> (C++11)</a:t>
            </a:r>
          </a:p>
          <a:p>
            <a:r>
              <a:rPr lang="en-US" dirty="0"/>
              <a:t>STL contains a lot of useful </a:t>
            </a:r>
            <a:r>
              <a:rPr lang="en-US" dirty="0" smtClean="0"/>
              <a:t>algorithms </a:t>
            </a:r>
            <a:r>
              <a:rPr lang="en-US" dirty="0"/>
              <a:t>such as: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Finding Maximum and Minimum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7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</a:t>
            </a:r>
            <a:r>
              <a:rPr lang="en-US" dirty="0" smtClean="0"/>
              <a:t>Other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using vector it is faster to:</a:t>
            </a:r>
          </a:p>
          <a:p>
            <a:pPr lvl="1"/>
            <a:r>
              <a:rPr lang="en-US" dirty="0" smtClean="0"/>
              <a:t>Initialize array size on creation to avoid resizing</a:t>
            </a:r>
          </a:p>
          <a:p>
            <a:pPr lvl="1"/>
            <a:r>
              <a:rPr lang="en-US" dirty="0" smtClean="0"/>
              <a:t>Use indexing 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instead </a:t>
            </a:r>
            <a:r>
              <a:rPr lang="en-US" dirty="0" err="1" smtClean="0"/>
              <a:t>push_back</a:t>
            </a:r>
            <a:r>
              <a:rPr lang="en-US" dirty="0" smtClean="0"/>
              <a:t> and insert functions</a:t>
            </a:r>
          </a:p>
          <a:p>
            <a:r>
              <a:rPr lang="en-US" dirty="0" smtClean="0"/>
              <a:t>When passing vectors, maps, sets, or any container to function, it is faster to pass them by reference or constant by reference. This avoids copying of a large vector with each call and can solve a lot of </a:t>
            </a:r>
            <a:r>
              <a:rPr lang="en-US" smtClean="0"/>
              <a:t>timeout issues.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 face a segmentation fault use a debugger to identify where and why it is occurring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to review adjacency lists and adjacency matrix of graphs</a:t>
            </a:r>
            <a:endParaRPr lang="en-US" dirty="0" smtClean="0"/>
          </a:p>
          <a:p>
            <a:r>
              <a:rPr lang="en-US" dirty="0" smtClean="0"/>
              <a:t>For this course, it is advised to use GCC compiler rather than visual studio as it is the one used on the judge.</a:t>
            </a:r>
          </a:p>
          <a:p>
            <a:pPr lvl="1"/>
            <a:r>
              <a:rPr lang="en-US" dirty="0" smtClean="0"/>
              <a:t>If you are on Linux you are already using GCC.</a:t>
            </a:r>
          </a:p>
          <a:p>
            <a:pPr lvl="1"/>
            <a:r>
              <a:rPr lang="en-US" dirty="0" smtClean="0"/>
              <a:t>If you are on Windows, follow this article on setting up GCC (</a:t>
            </a:r>
            <a:r>
              <a:rPr lang="en-US" dirty="0" err="1" smtClean="0"/>
              <a:t>mingw</a:t>
            </a:r>
            <a:r>
              <a:rPr lang="en-US" dirty="0"/>
              <a:t>)</a:t>
            </a:r>
            <a:r>
              <a:rPr lang="en-US" dirty="0" smtClean="0"/>
              <a:t> with visual studio </a:t>
            </a:r>
            <a:r>
              <a:rPr lang="en-US" dirty="0"/>
              <a:t>code.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code.visualstudio.com/docs/cpp/config-mingw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0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Problem Solving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Brute Force Algorithm and 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Mistakes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Review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Why test your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correctness.</a:t>
            </a:r>
          </a:p>
          <a:p>
            <a:pPr lvl="1"/>
            <a:r>
              <a:rPr lang="en-US" dirty="0" smtClean="0"/>
              <a:t>Make sure your code outputs the correct answer.</a:t>
            </a:r>
          </a:p>
          <a:p>
            <a:r>
              <a:rPr lang="en-US" dirty="0" smtClean="0"/>
              <a:t>Test reliability.</a:t>
            </a:r>
          </a:p>
          <a:p>
            <a:pPr lvl="1"/>
            <a:r>
              <a:rPr lang="en-US" dirty="0" smtClean="0"/>
              <a:t>Make sure your code does not crash in some test cases.</a:t>
            </a:r>
          </a:p>
          <a:p>
            <a:r>
              <a:rPr lang="en-US" dirty="0" smtClean="0"/>
              <a:t>Test limits.</a:t>
            </a:r>
          </a:p>
          <a:p>
            <a:pPr lvl="1"/>
            <a:r>
              <a:rPr lang="en-US" dirty="0" smtClean="0"/>
              <a:t>Get an indication whether or not your test will pass time and memory limits.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6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Problem Solving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Brute Force Algorithm and 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Mistakes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Tests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Samples tests</a:t>
            </a:r>
          </a:p>
          <a:p>
            <a:pPr lvl="1"/>
            <a:r>
              <a:rPr lang="en-US" dirty="0" smtClean="0"/>
              <a:t>Sample tests are the tests given in the problem. Make sure that your code passes them.</a:t>
            </a:r>
          </a:p>
          <a:p>
            <a:r>
              <a:rPr lang="en-US" dirty="0" smtClean="0"/>
              <a:t>Minimal test</a:t>
            </a:r>
          </a:p>
          <a:p>
            <a:pPr lvl="1"/>
            <a:r>
              <a:rPr lang="en-US" dirty="0" smtClean="0"/>
              <a:t>Test the minimal case of the input. If the input is a list with size N and N varies between 1 and 10^6, the minimal test case will be one number only with the minimum value possible.</a:t>
            </a:r>
          </a:p>
          <a:p>
            <a:r>
              <a:rPr lang="en-US" dirty="0" smtClean="0"/>
              <a:t>Maximal test</a:t>
            </a:r>
          </a:p>
          <a:p>
            <a:pPr lvl="1"/>
            <a:r>
              <a:rPr lang="en-US" dirty="0" smtClean="0"/>
              <a:t>It is the opposite of minimal test. Test your code against the maximum size input. You will need to generate the test case using another code.</a:t>
            </a:r>
          </a:p>
          <a:p>
            <a:pPr lvl="1"/>
            <a:r>
              <a:rPr lang="en-US" dirty="0" smtClean="0"/>
              <a:t>Here we do not test for correctness we test for limits and reliability.</a:t>
            </a:r>
          </a:p>
          <a:p>
            <a:r>
              <a:rPr lang="en-US" dirty="0" smtClean="0"/>
              <a:t>Custom tests</a:t>
            </a:r>
          </a:p>
          <a:p>
            <a:pPr lvl="1"/>
            <a:r>
              <a:rPr lang="en-US" dirty="0" smtClean="0"/>
              <a:t>Manually create tests that covers different scenarios </a:t>
            </a:r>
            <a:r>
              <a:rPr lang="en-US" smtClean="0"/>
              <a:t>and corner cases </a:t>
            </a:r>
            <a:r>
              <a:rPr lang="en-US" dirty="0" smtClean="0"/>
              <a:t>of the problem and verify correctness by either solving by hand or by a simple brute-force code.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Stress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testing is done automatically by running your code against multiple random tests.</a:t>
            </a:r>
          </a:p>
          <a:p>
            <a:r>
              <a:rPr lang="en-US" dirty="0" smtClean="0"/>
              <a:t>Stress testing loop consists of:</a:t>
            </a:r>
          </a:p>
          <a:p>
            <a:pPr lvl="1"/>
            <a:r>
              <a:rPr lang="en-US" dirty="0" smtClean="0"/>
              <a:t>Generate a random input</a:t>
            </a:r>
          </a:p>
          <a:p>
            <a:pPr lvl="1"/>
            <a:r>
              <a:rPr lang="en-US" dirty="0" smtClean="0"/>
              <a:t>Run your solution</a:t>
            </a:r>
          </a:p>
          <a:p>
            <a:pPr lvl="1"/>
            <a:r>
              <a:rPr lang="en-US" dirty="0" smtClean="0"/>
              <a:t>Check if the output is correct</a:t>
            </a:r>
          </a:p>
          <a:p>
            <a:pPr lvl="1"/>
            <a:r>
              <a:rPr lang="en-US" dirty="0" smtClean="0"/>
              <a:t>If the output is wrong or there is a crash, output the test case and stop</a:t>
            </a:r>
          </a:p>
          <a:p>
            <a:r>
              <a:rPr lang="en-US" dirty="0" smtClean="0"/>
              <a:t>To check correctness of the output, you can use a simple brute force solution to compare the results. However, this means the test cases have to be small.</a:t>
            </a:r>
          </a:p>
          <a:p>
            <a:r>
              <a:rPr lang="en-US" dirty="0" smtClean="0"/>
              <a:t>If you are only interested in finding crashes, no need to check for correctness.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9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Problem Solving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Brute Force Algorithm and 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Mistakes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 smtClean="0"/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individual effort course.</a:t>
            </a:r>
          </a:p>
          <a:p>
            <a:r>
              <a:rPr lang="en-US" dirty="0" smtClean="0"/>
              <a:t>Plagiarism will be highly penalized</a:t>
            </a:r>
          </a:p>
          <a:p>
            <a:pPr lvl="1"/>
            <a:r>
              <a:rPr lang="en-US" dirty="0" smtClean="0"/>
              <a:t>Cheating in one problem will cause you to get 0 in the problem in addition to a penalty of -100% of its grade in the coursework.</a:t>
            </a:r>
          </a:p>
          <a:p>
            <a:pPr lvl="1"/>
            <a:r>
              <a:rPr lang="en-US" dirty="0" smtClean="0"/>
              <a:t>If repeated the penalty will be increased.</a:t>
            </a:r>
          </a:p>
          <a:p>
            <a:r>
              <a:rPr lang="en-US" dirty="0" smtClean="0"/>
              <a:t>For the assignments, it is advised to not discuss solutions until submission ends.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7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[Recursion] Write a recursive function to print all </a:t>
            </a:r>
            <a:r>
              <a:rPr lang="en-US" b="1" dirty="0" err="1" smtClean="0"/>
              <a:t>k^n</a:t>
            </a:r>
            <a:r>
              <a:rPr lang="en-US" b="1" dirty="0" smtClean="0"/>
              <a:t> </a:t>
            </a:r>
            <a:r>
              <a:rPr lang="en-US" b="1" dirty="0"/>
              <a:t>value for a given</a:t>
            </a:r>
          </a:p>
          <a:p>
            <a:pPr marL="0" indent="0">
              <a:buNone/>
            </a:pPr>
            <a:r>
              <a:rPr lang="en-US" b="1" dirty="0"/>
              <a:t>radix k and n. Example: given k = 3 and n = 3, print “000”, “001”,</a:t>
            </a:r>
          </a:p>
          <a:p>
            <a:pPr marL="0" indent="0">
              <a:buNone/>
            </a:pPr>
            <a:r>
              <a:rPr lang="en-US" b="1" dirty="0"/>
              <a:t>“002”,”010”...,”222</a:t>
            </a:r>
            <a:r>
              <a:rPr lang="en-US" b="1" dirty="0" smtClean="0"/>
              <a:t>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printRadix</a:t>
            </a:r>
            <a:r>
              <a:rPr lang="en-US" dirty="0" smtClean="0"/>
              <a:t>(string </a:t>
            </a:r>
            <a:r>
              <a:rPr lang="en-US" dirty="0"/>
              <a:t>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n, </a:t>
            </a:r>
            <a:r>
              <a:rPr lang="en-US" dirty="0" err="1" smtClean="0"/>
              <a:t>int</a:t>
            </a:r>
            <a:r>
              <a:rPr lang="en-US" dirty="0" smtClean="0"/>
              <a:t> k){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s.length</a:t>
            </a:r>
            <a:r>
              <a:rPr lang="en-US" dirty="0"/>
              <a:t>() == 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for(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k; ++k)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printRadix</a:t>
            </a:r>
            <a:r>
              <a:rPr lang="en-US" dirty="0" smtClean="0"/>
              <a:t>(s + </a:t>
            </a:r>
            <a:r>
              <a:rPr lang="en-US" dirty="0" err="1" smtClean="0"/>
              <a:t>to_string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), n, k);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[Brute-force] Given an array of integers, find the length of the Longest</a:t>
            </a:r>
          </a:p>
          <a:p>
            <a:pPr marL="0" indent="0">
              <a:buNone/>
            </a:pPr>
            <a:r>
              <a:rPr lang="en-US" b="1" dirty="0"/>
              <a:t>Increasing Subsequence (LIS) inside the array such that all elements</a:t>
            </a:r>
          </a:p>
          <a:p>
            <a:pPr marL="0" indent="0">
              <a:buNone/>
            </a:pPr>
            <a:r>
              <a:rPr lang="en-US" b="1" dirty="0"/>
              <a:t>of the subsequence are sorted in increasing order. For example, the</a:t>
            </a:r>
          </a:p>
          <a:p>
            <a:pPr marL="0" indent="0">
              <a:buNone/>
            </a:pPr>
            <a:r>
              <a:rPr lang="en-US" b="1" dirty="0"/>
              <a:t>length of LIS for {12, 24, 9, 35, 21, 50, 41, 62, 82} is 6 and LIS is {12,</a:t>
            </a:r>
          </a:p>
          <a:p>
            <a:pPr marL="0" indent="0">
              <a:buNone/>
            </a:pPr>
            <a:r>
              <a:rPr lang="en-US" b="1" dirty="0"/>
              <a:t>24, 35, 50, 62, 82}.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Hint</a:t>
            </a:r>
            <a:r>
              <a:rPr lang="en-US" dirty="0"/>
              <a:t>: think of it as having ‘n’ values in the list </a:t>
            </a:r>
            <a:r>
              <a:rPr lang="en-US" dirty="0" smtClean="0"/>
              <a:t>and you </a:t>
            </a:r>
            <a:r>
              <a:rPr lang="en-US" dirty="0"/>
              <a:t>are trying all subsets of the list similar to trying all </a:t>
            </a:r>
            <a:r>
              <a:rPr lang="en-US" dirty="0" smtClean="0"/>
              <a:t>2^n </a:t>
            </a:r>
            <a:r>
              <a:rPr lang="en-US" dirty="0"/>
              <a:t>subsets </a:t>
            </a:r>
            <a:r>
              <a:rPr lang="en-US" dirty="0" smtClean="0"/>
              <a:t>of this </a:t>
            </a:r>
            <a:r>
              <a:rPr lang="en-US" dirty="0"/>
              <a:t>list. Refer to problem 1.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5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[Brute-force] Given an n × n matrix with each cell in the matrix has</a:t>
            </a:r>
          </a:p>
          <a:p>
            <a:pPr marL="0" indent="0">
              <a:buNone/>
            </a:pPr>
            <a:r>
              <a:rPr lang="en-US" b="1" dirty="0"/>
              <a:t>the cost of passing through the cell. Moving from one cell to another</a:t>
            </a:r>
          </a:p>
          <a:p>
            <a:pPr marL="0" indent="0">
              <a:buNone/>
            </a:pPr>
            <a:r>
              <a:rPr lang="en-US" b="1" dirty="0"/>
              <a:t>can be in the four basic directions only (i.e., no diagonal movement</a:t>
            </a:r>
          </a:p>
          <a:p>
            <a:pPr marL="0" indent="0">
              <a:buNone/>
            </a:pPr>
            <a:r>
              <a:rPr lang="en-US" b="1" dirty="0"/>
              <a:t>allowed). Find the path from the top left cell to bottom right cell with</a:t>
            </a:r>
          </a:p>
          <a:p>
            <a:pPr marL="0" indent="0">
              <a:buNone/>
            </a:pPr>
            <a:r>
              <a:rPr lang="en-US" b="1" dirty="0"/>
              <a:t>minimal cost.</a:t>
            </a:r>
          </a:p>
          <a:p>
            <a:pPr marL="0" indent="0">
              <a:buNone/>
            </a:pPr>
            <a:r>
              <a:rPr lang="en-US" b="1" dirty="0"/>
              <a:t>In the shown example, the optimal path is 3-1-3-2-2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3" y="3888355"/>
            <a:ext cx="1728554" cy="114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getPath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 mat,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j, </a:t>
            </a:r>
            <a:r>
              <a:rPr lang="en-US" dirty="0" err="1" smtClean="0"/>
              <a:t>int</a:t>
            </a:r>
            <a:r>
              <a:rPr lang="en-US" dirty="0" smtClean="0"/>
              <a:t> &amp; </a:t>
            </a:r>
            <a:r>
              <a:rPr lang="en-US" dirty="0" err="1" smtClean="0"/>
              <a:t>minCost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currentCost</a:t>
            </a:r>
            <a:r>
              <a:rPr lang="en-US" dirty="0" smtClean="0"/>
              <a:t>, </a:t>
            </a:r>
            <a:r>
              <a:rPr lang="en-US" dirty="0"/>
              <a:t>vector&lt;pair&lt;</a:t>
            </a:r>
            <a:r>
              <a:rPr lang="en-US" dirty="0" err="1"/>
              <a:t>int</a:t>
            </a:r>
            <a:r>
              <a:rPr lang="en-US" dirty="0"/>
              <a:t>&gt;&gt; </a:t>
            </a:r>
            <a:r>
              <a:rPr lang="en-US" dirty="0" err="1" smtClean="0"/>
              <a:t>currentPath</a:t>
            </a:r>
            <a:r>
              <a:rPr lang="en-US" dirty="0" smtClean="0"/>
              <a:t>, </a:t>
            </a:r>
            <a:r>
              <a:rPr lang="en-US" dirty="0"/>
              <a:t>vector&lt;pair&lt;</a:t>
            </a:r>
            <a:r>
              <a:rPr lang="en-US" dirty="0" err="1"/>
              <a:t>int</a:t>
            </a:r>
            <a:r>
              <a:rPr lang="en-US" dirty="0" smtClean="0"/>
              <a:t>&gt;&gt;&amp; </a:t>
            </a:r>
            <a:r>
              <a:rPr lang="en-US" dirty="0" err="1" smtClean="0"/>
              <a:t>minPath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err="1" smtClean="0"/>
              <a:t>currentCost</a:t>
            </a:r>
            <a:r>
              <a:rPr lang="en-US" dirty="0" smtClean="0"/>
              <a:t> += mat[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path.push_back</a:t>
            </a:r>
            <a:r>
              <a:rPr lang="en-US" dirty="0" smtClean="0"/>
              <a:t>(</a:t>
            </a:r>
            <a:r>
              <a:rPr lang="en-US" dirty="0" err="1" smtClean="0"/>
              <a:t>make_pair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i</a:t>
            </a:r>
            <a:r>
              <a:rPr lang="en-US" dirty="0" smtClean="0"/>
              <a:t> == n-1 &amp;&amp; j == n-1){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if(</a:t>
            </a:r>
            <a:r>
              <a:rPr lang="en-US" dirty="0" err="1" smtClean="0"/>
              <a:t>currentCost</a:t>
            </a:r>
            <a:r>
              <a:rPr lang="en-US" dirty="0" smtClean="0"/>
              <a:t> &lt; </a:t>
            </a:r>
            <a:r>
              <a:rPr lang="en-US" dirty="0" err="1" smtClean="0"/>
              <a:t>minCost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minCost</a:t>
            </a:r>
            <a:r>
              <a:rPr lang="en-US" dirty="0" smtClean="0"/>
              <a:t> = </a:t>
            </a:r>
            <a:r>
              <a:rPr lang="en-US" dirty="0" err="1" smtClean="0"/>
              <a:t>currentCost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minPath</a:t>
            </a:r>
            <a:r>
              <a:rPr lang="en-US" dirty="0" smtClean="0"/>
              <a:t> = </a:t>
            </a:r>
            <a:r>
              <a:rPr lang="en-US" dirty="0" err="1" smtClean="0"/>
              <a:t>currentPath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//try all possible moves that are not in the current path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[Alpha-beta Pruning] Solve again the above problem but with </a:t>
            </a:r>
            <a:r>
              <a:rPr lang="en-US" b="1" dirty="0" smtClean="0"/>
              <a:t>limiting the </a:t>
            </a:r>
            <a:r>
              <a:rPr lang="en-US" b="1" dirty="0"/>
              <a:t>search tree early enough when the visited cells of a path is </a:t>
            </a:r>
            <a:r>
              <a:rPr lang="en-US" b="1" dirty="0" smtClean="0"/>
              <a:t>clearly not </a:t>
            </a:r>
            <a:r>
              <a:rPr lang="en-US" b="1" dirty="0"/>
              <a:t>optimal (i.e., when the cost incurred at any point is already </a:t>
            </a:r>
            <a:r>
              <a:rPr lang="en-US" b="1" dirty="0" smtClean="0"/>
              <a:t>worse than </a:t>
            </a:r>
            <a:r>
              <a:rPr lang="en-US" b="1" dirty="0"/>
              <a:t>the best path found so far</a:t>
            </a:r>
            <a:r>
              <a:rPr lang="en-US" b="1" dirty="0" smtClean="0"/>
              <a:t>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getPath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** mat,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j, </a:t>
            </a:r>
            <a:r>
              <a:rPr lang="en-US" dirty="0" err="1"/>
              <a:t>int</a:t>
            </a:r>
            <a:r>
              <a:rPr lang="en-US" dirty="0"/>
              <a:t> &amp; </a:t>
            </a:r>
            <a:r>
              <a:rPr lang="en-US" dirty="0" err="1"/>
              <a:t>minCost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currentCost</a:t>
            </a:r>
            <a:r>
              <a:rPr lang="en-US" dirty="0"/>
              <a:t>, vector&lt;pair&lt;</a:t>
            </a:r>
            <a:r>
              <a:rPr lang="en-US" dirty="0" err="1"/>
              <a:t>int</a:t>
            </a:r>
            <a:r>
              <a:rPr lang="en-US" dirty="0"/>
              <a:t>&gt;&gt; </a:t>
            </a:r>
            <a:r>
              <a:rPr lang="en-US" dirty="0" err="1"/>
              <a:t>currentPath</a:t>
            </a:r>
            <a:r>
              <a:rPr lang="en-US" dirty="0"/>
              <a:t>, vector&lt;pair&lt;</a:t>
            </a:r>
            <a:r>
              <a:rPr lang="en-US" dirty="0" err="1"/>
              <a:t>int</a:t>
            </a:r>
            <a:r>
              <a:rPr lang="en-US" dirty="0"/>
              <a:t>&gt;&gt;&amp; </a:t>
            </a:r>
            <a:r>
              <a:rPr lang="en-US" dirty="0" err="1"/>
              <a:t>minPath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 err="1"/>
              <a:t>currentCost</a:t>
            </a:r>
            <a:r>
              <a:rPr lang="en-US" dirty="0"/>
              <a:t> += mat[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path.push_back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 == n-1 &amp;&amp; j == n-1){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currentCost</a:t>
            </a:r>
            <a:r>
              <a:rPr lang="en-US" dirty="0"/>
              <a:t> &lt; </a:t>
            </a:r>
            <a:r>
              <a:rPr lang="en-US" dirty="0" err="1"/>
              <a:t>minCost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minCost</a:t>
            </a:r>
            <a:r>
              <a:rPr lang="en-US" dirty="0"/>
              <a:t> = </a:t>
            </a:r>
            <a:r>
              <a:rPr lang="en-US" dirty="0" err="1"/>
              <a:t>currentCost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minPath</a:t>
            </a:r>
            <a:r>
              <a:rPr lang="en-US" dirty="0"/>
              <a:t> = </a:t>
            </a:r>
            <a:r>
              <a:rPr lang="en-US" dirty="0" err="1"/>
              <a:t>currentPath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currentCost</a:t>
            </a:r>
            <a:r>
              <a:rPr lang="en-US" dirty="0" smtClean="0"/>
              <a:t> &gt;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//try all possible moves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7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Precisely formulated problems</a:t>
            </a:r>
          </a:p>
          <a:p>
            <a:r>
              <a:rPr lang="en-US" dirty="0" smtClean="0"/>
              <a:t>Specific input and output format</a:t>
            </a:r>
          </a:p>
          <a:p>
            <a:r>
              <a:rPr lang="en-US" dirty="0" smtClean="0"/>
              <a:t>Constrained time and memory</a:t>
            </a:r>
          </a:p>
          <a:p>
            <a:r>
              <a:rPr lang="en-US" dirty="0" smtClean="0"/>
              <a:t>Requires knowledge of a specific algorithm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5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steps</a:t>
            </a:r>
          </a:p>
          <a:p>
            <a:pPr lvl="1"/>
            <a:r>
              <a:rPr lang="en-US" dirty="0" smtClean="0"/>
              <a:t>Read data in the specified format</a:t>
            </a:r>
          </a:p>
          <a:p>
            <a:pPr lvl="1"/>
            <a:r>
              <a:rPr lang="en-US" dirty="0" smtClean="0"/>
              <a:t>Run your chosen algorithm</a:t>
            </a:r>
          </a:p>
          <a:p>
            <a:pPr lvl="1"/>
            <a:r>
              <a:rPr lang="en-US" dirty="0" smtClean="0"/>
              <a:t>Output data in the specified format</a:t>
            </a:r>
          </a:p>
          <a:p>
            <a:r>
              <a:rPr lang="en-US" dirty="0" smtClean="0"/>
              <a:t>Code is then run by the judge against multiple test cases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Error</a:t>
            </a:r>
          </a:p>
          <a:p>
            <a:r>
              <a:rPr lang="en-US" dirty="0" smtClean="0"/>
              <a:t>Runtime Error</a:t>
            </a:r>
          </a:p>
          <a:p>
            <a:r>
              <a:rPr lang="en-US" dirty="0" smtClean="0"/>
              <a:t>Time Limit Exceeded</a:t>
            </a:r>
          </a:p>
          <a:p>
            <a:r>
              <a:rPr lang="en-US" dirty="0" smtClean="0"/>
              <a:t>Memory Limit Exceeded</a:t>
            </a:r>
          </a:p>
          <a:p>
            <a:r>
              <a:rPr lang="en-US" dirty="0" smtClean="0"/>
              <a:t>Wrong Answer</a:t>
            </a:r>
          </a:p>
          <a:p>
            <a:r>
              <a:rPr lang="en-US" dirty="0" smtClean="0"/>
              <a:t>Accepted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4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are strictly formatted as specified in the problem. </a:t>
            </a:r>
          </a:p>
          <a:p>
            <a:r>
              <a:rPr lang="en-US" dirty="0" smtClean="0"/>
              <a:t>The range of each parameter is specified in the problem.</a:t>
            </a:r>
          </a:p>
          <a:p>
            <a:r>
              <a:rPr lang="en-US" dirty="0" smtClean="0"/>
              <a:t>Do not make any assumptions that are not given in the problem.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1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Find Maximum Number</a:t>
            </a:r>
          </a:p>
          <a:p>
            <a:pPr marL="0" indent="0">
              <a:buNone/>
            </a:pPr>
            <a:r>
              <a:rPr lang="en-US" sz="1800" dirty="0" smtClean="0"/>
              <a:t>You are given a list of numbers. Find and print the maximum of these numbers.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Input Format</a:t>
            </a:r>
          </a:p>
          <a:p>
            <a:pPr marL="0" indent="0">
              <a:buNone/>
            </a:pPr>
            <a:r>
              <a:rPr lang="en-US" sz="1800" dirty="0" smtClean="0"/>
              <a:t>One line containing N which is the length of the list</a:t>
            </a:r>
          </a:p>
          <a:p>
            <a:pPr marL="0" indent="0">
              <a:buNone/>
            </a:pPr>
            <a:r>
              <a:rPr lang="en-US" sz="1800" dirty="0"/>
              <a:t>One line containing N numbers separated by </a:t>
            </a:r>
            <a:r>
              <a:rPr lang="en-US" sz="1800" dirty="0" smtClean="0"/>
              <a:t>spaces</a:t>
            </a:r>
          </a:p>
          <a:p>
            <a:pPr marL="0" indent="0">
              <a:buNone/>
            </a:pPr>
            <a:r>
              <a:rPr lang="en-US" sz="1800" dirty="0" smtClean="0"/>
              <a:t>N is between 1 and 10^8. Each number is between -10000 and 10000.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Output Format</a:t>
            </a:r>
          </a:p>
          <a:p>
            <a:pPr marL="0" indent="0">
              <a:buNone/>
            </a:pPr>
            <a:r>
              <a:rPr lang="en-US" sz="1800" dirty="0" smtClean="0"/>
              <a:t>One line containing the maximum number</a:t>
            </a:r>
          </a:p>
          <a:p>
            <a:pPr marL="0" indent="0">
              <a:buNone/>
            </a:pPr>
            <a:r>
              <a:rPr lang="en-US" sz="1800" b="1" dirty="0" smtClean="0"/>
              <a:t>Input Sample</a:t>
            </a:r>
          </a:p>
          <a:p>
            <a:pPr marL="0" indent="0">
              <a:buNone/>
            </a:pPr>
            <a:r>
              <a:rPr lang="en-US" sz="1400" dirty="0"/>
              <a:t>5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200 250 3000 -1 230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Output </a:t>
            </a:r>
            <a:r>
              <a:rPr lang="en-US" sz="1800" b="1" dirty="0">
                <a:solidFill>
                  <a:prstClr val="black"/>
                </a:solidFill>
              </a:rPr>
              <a:t>Sample</a:t>
            </a:r>
          </a:p>
          <a:p>
            <a:pPr marL="0" indent="0">
              <a:buNone/>
            </a:pPr>
            <a:r>
              <a:rPr lang="en-US" sz="1200" dirty="0" smtClean="0"/>
              <a:t>3000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9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Problem Solving</a:t>
            </a:r>
          </a:p>
          <a:p>
            <a:r>
              <a:rPr lang="en-US" dirty="0" smtClean="0"/>
              <a:t>Brute Force Algorithm and 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Mistakes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Course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1.6|2.4|5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3.6|25.1|1.3|49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10.9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4.2|0.4|0.2|0.4|0.5|0.5|0.4|9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47.9|37.8|17.5|2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2.5|2.9|95.5|10.4|18.1|2.2|17.1|18|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6.4|2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63.2|14.2|3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0.8|3.5|0.8|7.1|0.8|0.8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65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2.8|2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8|8.8|12|33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5|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7|29.2|6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7.3|49.6|2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73.7|23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2.4|1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5|0.5|17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20.3|14.2|16.8|14.5|1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0.3|1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9.2|8.7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2.5|21.4|2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2.4|1.7|1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8|1.1|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4|8.6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2582</Words>
  <Application>Microsoft Office PowerPoint</Application>
  <PresentationFormat>Widescreen</PresentationFormat>
  <Paragraphs>394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Introduction</vt:lpstr>
      <vt:lpstr>Agenda</vt:lpstr>
      <vt:lpstr>Agenda</vt:lpstr>
      <vt:lpstr>Algorithmic Problems</vt:lpstr>
      <vt:lpstr>Problem Solution</vt:lpstr>
      <vt:lpstr>Judge Verdict</vt:lpstr>
      <vt:lpstr>Test Cases</vt:lpstr>
      <vt:lpstr>Problem Example</vt:lpstr>
      <vt:lpstr>Agenda</vt:lpstr>
      <vt:lpstr>Brute Force Solutions</vt:lpstr>
      <vt:lpstr>Search Space Example 1</vt:lpstr>
      <vt:lpstr>Search Space Example 2</vt:lpstr>
      <vt:lpstr>Search Space Example 3</vt:lpstr>
      <vt:lpstr>Search Space Example 3</vt:lpstr>
      <vt:lpstr>Search Space Example 3</vt:lpstr>
      <vt:lpstr>Search Space Example 4</vt:lpstr>
      <vt:lpstr>Search Space Example 4</vt:lpstr>
      <vt:lpstr>Search Space Example 4</vt:lpstr>
      <vt:lpstr>Agenda</vt:lpstr>
      <vt:lpstr>Common Mistakes: Integer Overflow</vt:lpstr>
      <vt:lpstr>Common Mistakes: Undefined Behavior</vt:lpstr>
      <vt:lpstr>Common Mistakes: Unnecessary Output</vt:lpstr>
      <vt:lpstr>Agenda</vt:lpstr>
      <vt:lpstr>C++ Review: Namespace std</vt:lpstr>
      <vt:lpstr>C++ Review: Standard Library</vt:lpstr>
      <vt:lpstr>C++ Review: Standard Template Library (STL)</vt:lpstr>
      <vt:lpstr>C++ Review: Other Remarks</vt:lpstr>
      <vt:lpstr>Agenda</vt:lpstr>
      <vt:lpstr>Testing: Why test your code?</vt:lpstr>
      <vt:lpstr>Testing: Tests Type</vt:lpstr>
      <vt:lpstr>Testing: Stress Testing</vt:lpstr>
      <vt:lpstr>Agenda</vt:lpstr>
      <vt:lpstr>Course Policy</vt:lpstr>
      <vt:lpstr>Sheet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Maheed Hatem</dc:creator>
  <cp:lastModifiedBy>Maheed Hatem</cp:lastModifiedBy>
  <cp:revision>128</cp:revision>
  <dcterms:created xsi:type="dcterms:W3CDTF">2020-10-11T15:19:50Z</dcterms:created>
  <dcterms:modified xsi:type="dcterms:W3CDTF">2021-03-24T14:37:46Z</dcterms:modified>
</cp:coreProperties>
</file>