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73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4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0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2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6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1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3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62F0-D3FF-472A-9CDB-F0D6643CB896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0A0F-63FB-456D-859A-02C896C77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2556"/>
            <a:ext cx="9144000" cy="2387600"/>
          </a:xfrm>
        </p:spPr>
        <p:txBody>
          <a:bodyPr/>
          <a:lstStyle/>
          <a:p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Geometry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Carlile</a:t>
            </a:r>
            <a:r>
              <a:rPr lang="pt-BR" dirty="0"/>
              <a:t> Lavor</a:t>
            </a:r>
          </a:p>
          <a:p>
            <a:r>
              <a:rPr lang="pt-BR" dirty="0"/>
              <a:t>Universidade de Campinas</a:t>
            </a:r>
          </a:p>
          <a:p>
            <a:endParaRPr lang="pt-BR" dirty="0"/>
          </a:p>
          <a:p>
            <a:r>
              <a:rPr lang="pt-BR" dirty="0"/>
              <a:t>Michael Souza</a:t>
            </a:r>
          </a:p>
          <a:p>
            <a:r>
              <a:rPr lang="pt-BR" dirty="0"/>
              <a:t>Universidade Federal do Ceará</a:t>
            </a:r>
          </a:p>
        </p:txBody>
      </p:sp>
    </p:spTree>
    <p:extLst>
      <p:ext uri="{BB962C8B-B14F-4D97-AF65-F5344CB8AC3E}">
        <p14:creationId xmlns:p14="http://schemas.microsoft.com/office/powerpoint/2010/main" val="424576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Geometry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(DGP)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Find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such</a:t>
                </a:r>
                <a:r>
                  <a:rPr lang="pt-BR" dirty="0"/>
                  <a:t> </a:t>
                </a:r>
                <a:r>
                  <a:rPr lang="pt-BR" dirty="0" err="1"/>
                  <a:t>that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∀(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The bounds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represent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available</a:t>
                </a:r>
                <a:r>
                  <a:rPr lang="pt-BR" dirty="0"/>
                  <a:t> (NMR) data.</a:t>
                </a: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97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Representation</a:t>
            </a:r>
            <a:endParaRPr lang="pt-BR" dirty="0"/>
          </a:p>
        </p:txBody>
      </p:sp>
      <p:sp>
        <p:nvSpPr>
          <p:cNvPr id="7" name="Triângulo Retângulo 6"/>
          <p:cNvSpPr/>
          <p:nvPr/>
        </p:nvSpPr>
        <p:spPr>
          <a:xfrm>
            <a:off x="945931" y="2081048"/>
            <a:ext cx="3457903" cy="3090042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93563" y="156270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5832" y="493126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393324" y="493126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/>
              <p:cNvSpPr/>
              <p:nvPr/>
            </p:nvSpPr>
            <p:spPr>
              <a:xfrm>
                <a:off x="5775982" y="2742082"/>
                <a:ext cx="274566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pt-BR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pt-BR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82" y="2742082"/>
                <a:ext cx="2745663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/>
              <p:cNvSpPr/>
              <p:nvPr/>
            </p:nvSpPr>
            <p:spPr>
              <a:xfrm>
                <a:off x="8546005" y="2742082"/>
                <a:ext cx="1479168" cy="1396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05" y="2742082"/>
                <a:ext cx="1479168" cy="1396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ângulo 13"/>
              <p:cNvSpPr/>
              <p:nvPr/>
            </p:nvSpPr>
            <p:spPr>
              <a:xfrm>
                <a:off x="10230121" y="2715985"/>
                <a:ext cx="1479168" cy="1411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121" y="2715985"/>
                <a:ext cx="1479168" cy="1411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/>
              <p:cNvSpPr/>
              <p:nvPr/>
            </p:nvSpPr>
            <p:spPr>
              <a:xfrm>
                <a:off x="3604804" y="2782131"/>
                <a:ext cx="274566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04" y="2782131"/>
                <a:ext cx="274566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Representation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7" y="2031453"/>
            <a:ext cx="94297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5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instances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358"/>
            <a:ext cx="10296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33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Distance Geometry Problem</vt:lpstr>
      <vt:lpstr>Distance Geometry Problem (DGP)</vt:lpstr>
      <vt:lpstr>Representation</vt:lpstr>
      <vt:lpstr>Representation</vt:lpstr>
      <vt:lpstr>Creating instances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Geometry Problem</dc:title>
  <dc:creator>Michael Souza</dc:creator>
  <cp:lastModifiedBy>Michael Souza</cp:lastModifiedBy>
  <cp:revision>5</cp:revision>
  <dcterms:created xsi:type="dcterms:W3CDTF">2017-04-26T17:39:02Z</dcterms:created>
  <dcterms:modified xsi:type="dcterms:W3CDTF">2017-04-26T20:45:22Z</dcterms:modified>
</cp:coreProperties>
</file>