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b6f1a3e33_2_1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g5b6f1a3e33_2_1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b6f1a3e33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g5b6f1a3e33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5b6f1a3e33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5b6f1a3e3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b6f1a3e33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g5b6f1a3e33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5b6f1a3e3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g5b6f1a3e3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5b6f1a3e33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g5b6f1a3e33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b6f1a3e33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g5b6f1a3e3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5b6f1a3e33_2_1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g5b6f1a3e33_2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b6f1a3e33_2_1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g5b6f1a3e33_2_1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5b6f1a3e33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g5b6f1a3e3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5b6f1a3e3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g5b6f1a3e3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6f1a3e3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g5b6f1a3e3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b6f1a3e33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5b6f1a3e3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b6f1a3e3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g5b6f1a3e3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b6f1a3e3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g5b6f1a3e3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5b6f1a3e3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5b6f1a3e3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Opening Slide illustration">
  <p:cSld name="TMP Opening Slide illustra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8572" cy="453190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4531908"/>
            <a:ext cx="9148572" cy="616164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9654506" y="150823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0008070" y="333398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04800" y="4777888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61" name="Google Shape;61;p14"/>
          <p:cNvSpPr txBox="1"/>
          <p:nvPr/>
        </p:nvSpPr>
        <p:spPr>
          <a:xfrm>
            <a:off x="9806034" y="480613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842112" y="453190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531909"/>
            <a:ext cx="9144000" cy="75910"/>
            <a:chOff x="486423" y="12203788"/>
            <a:chExt cx="23408645" cy="182880"/>
          </a:xfrm>
        </p:grpSpPr>
        <p:sp>
          <p:nvSpPr>
            <p:cNvPr id="64" name="Google Shape;64;p14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9705015" y="349996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514475" y="642205"/>
            <a:ext cx="3886200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514475" y="2223806"/>
            <a:ext cx="3886200" cy="1633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6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Multi_Lightbulbs_4c_300dpi.ai" id="70" name="Google Shape;7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1576" y="159647"/>
            <a:ext cx="2914650" cy="377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330146" y="1618015"/>
            <a:ext cx="1014160" cy="1033139"/>
            <a:chOff x="880390" y="4314707"/>
            <a:chExt cx="2704428" cy="2755037"/>
          </a:xfrm>
        </p:grpSpPr>
        <p:sp>
          <p:nvSpPr>
            <p:cNvPr id="72" name="Google Shape;72;p14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657653"/>
            <a:ext cx="1223963" cy="42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2 Line Headline-Blue Subhead">
  <p:cSld name="TMP Content Slide-1 Column-2 Line Headline-Blue Subhead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97" name="Google Shape;97;p15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9126" y="1553826"/>
            <a:ext cx="381623" cy="2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14300" y="916676"/>
            <a:ext cx="8913934" cy="3779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628650" y="305598"/>
            <a:ext cx="7343775" cy="432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135" name="Google Shape;135;p15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_Lightbulbs.ai"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5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140" name="Google Shape;140;p15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160" name="Google Shape;1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360778" y="1124638"/>
            <a:ext cx="8393308" cy="341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  <a:defRPr b="1" sz="1400">
                <a:solidFill>
                  <a:srgbClr val="0895D3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>
                <a:solidFill>
                  <a:srgbClr val="72889C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hankYou Slide">
  <p:cSld name="TMP ThankYou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0" y="0"/>
            <a:ext cx="9148572" cy="5148072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0"/>
            <a:ext cx="9148572" cy="453190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04800" y="4777888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0" y="4531909"/>
            <a:ext cx="9144000" cy="75910"/>
            <a:chOff x="486423" y="12203788"/>
            <a:chExt cx="23408645" cy="182880"/>
          </a:xfrm>
        </p:grpSpPr>
        <p:sp>
          <p:nvSpPr>
            <p:cNvPr id="167" name="Google Shape;167;p16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ulti_Lightbulbs_4c_300dpi.ai" id="170" name="Google Shape;1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1576" y="159647"/>
            <a:ext cx="2914650" cy="377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6"/>
          <p:cNvGrpSpPr/>
          <p:nvPr/>
        </p:nvGrpSpPr>
        <p:grpSpPr>
          <a:xfrm>
            <a:off x="2269074" y="1924008"/>
            <a:ext cx="1014160" cy="1033139"/>
            <a:chOff x="880390" y="4314707"/>
            <a:chExt cx="2704428" cy="2755037"/>
          </a:xfrm>
        </p:grpSpPr>
        <p:sp>
          <p:nvSpPr>
            <p:cNvPr id="172" name="Google Shape;172;p16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657653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>
            <p:ph type="title"/>
          </p:nvPr>
        </p:nvSpPr>
        <p:spPr>
          <a:xfrm>
            <a:off x="885825" y="798183"/>
            <a:ext cx="7229475" cy="3230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Opening Slide ">
  <p:cSld name="TMP Opening Slide 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0" y="4536326"/>
            <a:ext cx="9148572" cy="611746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263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_BLK_REV.ai" id="196" name="Google Shape;19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3825" y="4657653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0" y="0"/>
            <a:ext cx="9148572" cy="453190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/>
          <p:nvPr>
            <p:ph type="title"/>
          </p:nvPr>
        </p:nvSpPr>
        <p:spPr>
          <a:xfrm>
            <a:off x="1514475" y="642205"/>
            <a:ext cx="694372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514475" y="2223806"/>
            <a:ext cx="6943725" cy="1633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6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/>
        </p:nvSpPr>
        <p:spPr>
          <a:xfrm>
            <a:off x="9654506" y="150823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10008070" y="333398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304800" y="4777888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203" name="Google Shape;203;p17"/>
          <p:cNvSpPr txBox="1"/>
          <p:nvPr/>
        </p:nvSpPr>
        <p:spPr>
          <a:xfrm>
            <a:off x="9806034" y="480613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9842112" y="453190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0" y="4531909"/>
            <a:ext cx="9144000" cy="75910"/>
            <a:chOff x="486423" y="12203788"/>
            <a:chExt cx="23408645" cy="182880"/>
          </a:xfrm>
        </p:grpSpPr>
        <p:sp>
          <p:nvSpPr>
            <p:cNvPr id="206" name="Google Shape;206;p17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7"/>
          <p:cNvSpPr txBox="1"/>
          <p:nvPr/>
        </p:nvSpPr>
        <p:spPr>
          <a:xfrm>
            <a:off x="9705015" y="349996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7"/>
          <p:cNvGrpSpPr/>
          <p:nvPr/>
        </p:nvGrpSpPr>
        <p:grpSpPr>
          <a:xfrm>
            <a:off x="330146" y="1618015"/>
            <a:ext cx="1014160" cy="1033139"/>
            <a:chOff x="880390" y="4314707"/>
            <a:chExt cx="2704428" cy="2755037"/>
          </a:xfrm>
        </p:grpSpPr>
        <p:sp>
          <p:nvSpPr>
            <p:cNvPr id="211" name="Google Shape;211;p17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1 Line Headline-Blue Subhead">
  <p:cSld name="TMP Content Slide-1 Column-1 Line Headline-Blue Subhead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_BLK_REV.ai" id="233" name="Google Shape;2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236" name="Google Shape;236;p18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57792">
            <a:off x="7922953" y="927138"/>
            <a:ext cx="764191" cy="5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9126" y="1553826"/>
            <a:ext cx="381623" cy="2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275" name="Google Shape;275;p18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_Lightbulbs.ai" id="278" name="Google Shape;2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280" name="Google Shape;280;p18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408403" y="1029388"/>
            <a:ext cx="8393308" cy="341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  <a:defRPr b="1" sz="1400">
                <a:solidFill>
                  <a:srgbClr val="0895D3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>
                <a:solidFill>
                  <a:srgbClr val="72889C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1 Line Headline-Gray Subhead">
  <p:cSld name="TMP Content Slide-1 Column-1 Line Headline-Gray Subhead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305" name="Google Shape;305;p19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322" name="Google Shape;32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657792">
            <a:off x="7922953" y="927138"/>
            <a:ext cx="764191" cy="5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325" name="Google Shape;3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9126" y="1553826"/>
            <a:ext cx="381623" cy="2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1" name="Google Shape;341;p19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344" name="Google Shape;344;p19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_Lightbulbs.ai" id="347" name="Google Shape;3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19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349" name="Google Shape;349;p19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369" name="Google Shape;3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370423" y="985541"/>
            <a:ext cx="8597364" cy="3620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72889C"/>
              </a:buClr>
              <a:buSzPts val="1400"/>
              <a:buNone/>
              <a:defRPr b="0" sz="1400">
                <a:solidFill>
                  <a:srgbClr val="72889C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2 Line Headline-Gray Subhead">
  <p:cSld name="TMP Content Slide-1 Column-2 Line Headline-Gray Subhead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375" name="Google Shape;375;p20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394" name="Google Shape;3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9126" y="1553826"/>
            <a:ext cx="381623" cy="2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0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 txBox="1"/>
          <p:nvPr>
            <p:ph type="title"/>
          </p:nvPr>
        </p:nvSpPr>
        <p:spPr>
          <a:xfrm>
            <a:off x="628650" y="305598"/>
            <a:ext cx="7343775" cy="611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09" name="Google Shape;409;p20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0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412" name="Google Shape;412;p20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20"/>
          <p:cNvSpPr/>
          <p:nvPr/>
        </p:nvSpPr>
        <p:spPr>
          <a:xfrm>
            <a:off x="114300" y="916676"/>
            <a:ext cx="8913934" cy="3779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_Lightbulbs.ai" id="416" name="Google Shape;4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0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418" name="Google Shape;418;p20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438" name="Google Shape;4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/>
          <p:nvPr>
            <p:ph idx="1" type="body"/>
          </p:nvPr>
        </p:nvSpPr>
        <p:spPr>
          <a:xfrm>
            <a:off x="403497" y="1170744"/>
            <a:ext cx="8564291" cy="3406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72889C"/>
              </a:buClr>
              <a:buSzPts val="1400"/>
              <a:buNone/>
              <a:defRPr b="0" sz="1400">
                <a:solidFill>
                  <a:srgbClr val="72889C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2 Column-1 Line Headline-Blue Subhead-Style1">
  <p:cSld name="TMP Content Slide-2 Column-1 Line Headline-Blue Subhead-Style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444" name="Google Shape;444;p21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461" name="Google Shape;46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657792">
            <a:off x="7922953" y="927138"/>
            <a:ext cx="764191" cy="5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1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_orange.eps" id="464" name="Google Shape;4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9126" y="1553826"/>
            <a:ext cx="381623" cy="2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1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167138" y="761401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1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1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1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80" name="Google Shape;480;p21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21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483" name="Google Shape;483;p21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21"/>
          <p:cNvSpPr txBox="1"/>
          <p:nvPr>
            <p:ph idx="1" type="body"/>
          </p:nvPr>
        </p:nvSpPr>
        <p:spPr>
          <a:xfrm>
            <a:off x="400050" y="1032018"/>
            <a:ext cx="8381899" cy="420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1086C1"/>
              </a:buClr>
              <a:buSzPts val="1400"/>
              <a:buFont typeface="Arial"/>
              <a:buNone/>
              <a:defRPr b="1" i="0" sz="1400">
                <a:solidFill>
                  <a:srgbClr val="1086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487" name="Google Shape;487;p21"/>
          <p:cNvCxnSpPr/>
          <p:nvPr/>
        </p:nvCxnSpPr>
        <p:spPr>
          <a:xfrm>
            <a:off x="4543425" y="1553826"/>
            <a:ext cx="0" cy="2903874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  <p:pic>
        <p:nvPicPr>
          <p:cNvPr descr="2_Lightbulbs.ai" id="488" name="Google Shape;4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21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490" name="Google Shape;490;p21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510" name="Google Shape;5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1"/>
          <p:cNvSpPr txBox="1"/>
          <p:nvPr>
            <p:ph idx="2" type="body"/>
          </p:nvPr>
        </p:nvSpPr>
        <p:spPr>
          <a:xfrm>
            <a:off x="402989" y="1557338"/>
            <a:ext cx="4140436" cy="29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730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2" name="Google Shape;512;p21"/>
          <p:cNvSpPr txBox="1"/>
          <p:nvPr>
            <p:ph idx="3" type="body"/>
          </p:nvPr>
        </p:nvSpPr>
        <p:spPr>
          <a:xfrm>
            <a:off x="4629150" y="1557338"/>
            <a:ext cx="4140436" cy="29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730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2 Column-2 Line Headline-Blue Subhead-Style1">
  <p:cSld name="TMP Content Slide-2 Column-2 Line Headline-Blue Subhead-Style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114300" y="954161"/>
            <a:ext cx="8913934" cy="3779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518" name="Google Shape;518;p22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9409174" y="15154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9452468" y="128452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2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2"/>
          <p:cNvSpPr txBox="1"/>
          <p:nvPr>
            <p:ph idx="1" type="body"/>
          </p:nvPr>
        </p:nvSpPr>
        <p:spPr>
          <a:xfrm>
            <a:off x="400050" y="1156850"/>
            <a:ext cx="8381899" cy="4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1086C1"/>
              </a:buClr>
              <a:buSzPts val="1400"/>
              <a:buFont typeface="Arial"/>
              <a:buNone/>
              <a:defRPr b="1" i="0" sz="1400">
                <a:solidFill>
                  <a:srgbClr val="1086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38" name="Google Shape;538;p22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2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2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2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2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2"/>
          <p:cNvSpPr txBox="1"/>
          <p:nvPr>
            <p:ph type="title"/>
          </p:nvPr>
        </p:nvSpPr>
        <p:spPr>
          <a:xfrm>
            <a:off x="628650" y="305598"/>
            <a:ext cx="7343775" cy="611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/>
        </p:nvSpPr>
        <p:spPr>
          <a:xfrm>
            <a:off x="9603996" y="123400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554" name="Google Shape;554;p22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7" name="Google Shape;557;p22"/>
          <p:cNvCxnSpPr/>
          <p:nvPr/>
        </p:nvCxnSpPr>
        <p:spPr>
          <a:xfrm>
            <a:off x="4543425" y="1681016"/>
            <a:ext cx="0" cy="2757079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  <p:pic>
        <p:nvPicPr>
          <p:cNvPr descr="2_Lightbulbs.ai" id="558" name="Google Shape;55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22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560" name="Google Shape;560;p22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580" name="Google Shape;5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2"/>
          <p:cNvSpPr txBox="1"/>
          <p:nvPr>
            <p:ph idx="2" type="body"/>
          </p:nvPr>
        </p:nvSpPr>
        <p:spPr>
          <a:xfrm>
            <a:off x="402989" y="1696239"/>
            <a:ext cx="4140436" cy="29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730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2" name="Google Shape;582;p22"/>
          <p:cNvSpPr txBox="1"/>
          <p:nvPr>
            <p:ph idx="3" type="body"/>
          </p:nvPr>
        </p:nvSpPr>
        <p:spPr>
          <a:xfrm>
            <a:off x="4629150" y="1696239"/>
            <a:ext cx="4140436" cy="29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730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2 Column-1 Line Headline-Blue Subhead-Style 2 ">
  <p:cSld name="TMP Content Slide-2 Column-1 Line Headline-Blue Subhead-Style 2 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588" name="Google Shape;588;p23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3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3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3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3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3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3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3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3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3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3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3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3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3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3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3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3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3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3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3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3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3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9" name="Google Shape;619;p23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23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621" name="Google Shape;621;p23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23"/>
          <p:cNvSpPr txBox="1"/>
          <p:nvPr>
            <p:ph idx="1" type="body"/>
          </p:nvPr>
        </p:nvSpPr>
        <p:spPr>
          <a:xfrm>
            <a:off x="400050" y="1032018"/>
            <a:ext cx="8381899" cy="420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1086C1"/>
              </a:buClr>
              <a:buSzPts val="1200"/>
              <a:buFont typeface="Arial"/>
              <a:buNone/>
              <a:defRPr b="1" i="0" sz="1200">
                <a:solidFill>
                  <a:srgbClr val="1086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625" name="Google Shape;625;p23"/>
          <p:cNvGrpSpPr/>
          <p:nvPr/>
        </p:nvGrpSpPr>
        <p:grpSpPr>
          <a:xfrm>
            <a:off x="386716" y="1537097"/>
            <a:ext cx="8395233" cy="2936471"/>
            <a:chOff x="1031241" y="4143537"/>
            <a:chExt cx="22387289" cy="7830590"/>
          </a:xfrm>
        </p:grpSpPr>
        <p:sp>
          <p:nvSpPr>
            <p:cNvPr id="626" name="Google Shape;626;p23"/>
            <p:cNvSpPr/>
            <p:nvPr/>
          </p:nvSpPr>
          <p:spPr>
            <a:xfrm>
              <a:off x="1031241" y="4143537"/>
              <a:ext cx="22387289" cy="1020599"/>
            </a:xfrm>
            <a:prstGeom prst="rect">
              <a:avLst/>
            </a:prstGeom>
            <a:solidFill>
              <a:srgbClr val="71899D">
                <a:alpha val="9803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" name="Google Shape;627;p23"/>
            <p:cNvCxnSpPr/>
            <p:nvPr/>
          </p:nvCxnSpPr>
          <p:spPr>
            <a:xfrm>
              <a:off x="1035650" y="4143537"/>
              <a:ext cx="22378469" cy="1588"/>
            </a:xfrm>
            <a:prstGeom prst="straightConnector1">
              <a:avLst/>
            </a:prstGeom>
            <a:noFill/>
            <a:ln cap="flat" cmpd="sng" w="12700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628" name="Google Shape;628;p23"/>
            <p:cNvCxnSpPr/>
            <p:nvPr/>
          </p:nvCxnSpPr>
          <p:spPr>
            <a:xfrm>
              <a:off x="1035650" y="5159537"/>
              <a:ext cx="22378469" cy="1588"/>
            </a:xfrm>
            <a:prstGeom prst="straightConnector1">
              <a:avLst/>
            </a:prstGeom>
            <a:noFill/>
            <a:ln cap="flat" cmpd="sng" w="9525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629" name="Google Shape;629;p23"/>
            <p:cNvCxnSpPr/>
            <p:nvPr/>
          </p:nvCxnSpPr>
          <p:spPr>
            <a:xfrm rot="5400000">
              <a:off x="8309590" y="8058832"/>
              <a:ext cx="7830590" cy="1"/>
            </a:xfrm>
            <a:prstGeom prst="straightConnector1">
              <a:avLst/>
            </a:prstGeom>
            <a:noFill/>
            <a:ln cap="flat" cmpd="sng" w="12700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sp>
        <p:nvSpPr>
          <p:cNvPr id="630" name="Google Shape;630;p23"/>
          <p:cNvSpPr txBox="1"/>
          <p:nvPr>
            <p:ph idx="2" type="body"/>
          </p:nvPr>
        </p:nvSpPr>
        <p:spPr>
          <a:xfrm>
            <a:off x="514350" y="1633375"/>
            <a:ext cx="3914775" cy="2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1" name="Google Shape;631;p23"/>
          <p:cNvSpPr txBox="1"/>
          <p:nvPr>
            <p:ph idx="3" type="body"/>
          </p:nvPr>
        </p:nvSpPr>
        <p:spPr>
          <a:xfrm>
            <a:off x="4714875" y="1633375"/>
            <a:ext cx="3939183" cy="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632" name="Google Shape;63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23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634" name="Google Shape;634;p23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654" name="Google Shape;6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3"/>
          <p:cNvSpPr txBox="1"/>
          <p:nvPr>
            <p:ph idx="4" type="body"/>
          </p:nvPr>
        </p:nvSpPr>
        <p:spPr>
          <a:xfrm>
            <a:off x="524470" y="2020491"/>
            <a:ext cx="3923705" cy="2316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56" name="Google Shape;656;p23"/>
          <p:cNvSpPr txBox="1"/>
          <p:nvPr>
            <p:ph idx="5" type="body"/>
          </p:nvPr>
        </p:nvSpPr>
        <p:spPr>
          <a:xfrm>
            <a:off x="4732139" y="2020491"/>
            <a:ext cx="3921919" cy="2316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2 Column-2 Line Headline-No Subhead-Style 2 ">
  <p:cSld name="TMP Content Slide-2 Column-2 Line Headline-No Subhead-Style 2 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662" name="Google Shape;662;p24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4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4"/>
          <p:cNvSpPr txBox="1"/>
          <p:nvPr/>
        </p:nvSpPr>
        <p:spPr>
          <a:xfrm>
            <a:off x="9553487" y="72164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4"/>
          <p:cNvSpPr txBox="1"/>
          <p:nvPr/>
        </p:nvSpPr>
        <p:spPr>
          <a:xfrm>
            <a:off x="9654506" y="813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4"/>
          <p:cNvSpPr txBox="1"/>
          <p:nvPr/>
        </p:nvSpPr>
        <p:spPr>
          <a:xfrm>
            <a:off x="9899836" y="289378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4"/>
          <p:cNvSpPr txBox="1"/>
          <p:nvPr/>
        </p:nvSpPr>
        <p:spPr>
          <a:xfrm>
            <a:off x="9481331" y="4005111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4"/>
          <p:cNvSpPr txBox="1"/>
          <p:nvPr/>
        </p:nvSpPr>
        <p:spPr>
          <a:xfrm>
            <a:off x="9589565" y="396902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4"/>
          <p:cNvSpPr txBox="1"/>
          <p:nvPr/>
        </p:nvSpPr>
        <p:spPr>
          <a:xfrm>
            <a:off x="9596781" y="433736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4"/>
          <p:cNvSpPr txBox="1"/>
          <p:nvPr/>
        </p:nvSpPr>
        <p:spPr>
          <a:xfrm>
            <a:off x="9755524" y="427933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4"/>
          <p:cNvSpPr txBox="1"/>
          <p:nvPr/>
        </p:nvSpPr>
        <p:spPr>
          <a:xfrm>
            <a:off x="9748308" y="15370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 txBox="1"/>
          <p:nvPr/>
        </p:nvSpPr>
        <p:spPr>
          <a:xfrm>
            <a:off x="9589565" y="38343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4"/>
          <p:cNvSpPr txBox="1"/>
          <p:nvPr/>
        </p:nvSpPr>
        <p:spPr>
          <a:xfrm>
            <a:off x="9928699" y="241028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 txBox="1"/>
          <p:nvPr/>
        </p:nvSpPr>
        <p:spPr>
          <a:xfrm>
            <a:off x="9567918" y="337006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 txBox="1"/>
          <p:nvPr/>
        </p:nvSpPr>
        <p:spPr>
          <a:xfrm>
            <a:off x="9589565" y="199894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4"/>
          <p:cNvSpPr txBox="1"/>
          <p:nvPr/>
        </p:nvSpPr>
        <p:spPr>
          <a:xfrm>
            <a:off x="9423606" y="2468014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 txBox="1"/>
          <p:nvPr/>
        </p:nvSpPr>
        <p:spPr>
          <a:xfrm>
            <a:off x="9409174" y="98864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 txBox="1"/>
          <p:nvPr/>
        </p:nvSpPr>
        <p:spPr>
          <a:xfrm>
            <a:off x="9719446" y="33628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 txBox="1"/>
          <p:nvPr/>
        </p:nvSpPr>
        <p:spPr>
          <a:xfrm>
            <a:off x="9950346" y="4553558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4"/>
          <p:cNvSpPr txBox="1"/>
          <p:nvPr/>
        </p:nvSpPr>
        <p:spPr>
          <a:xfrm>
            <a:off x="9870974" y="106081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4"/>
          <p:cNvSpPr txBox="1"/>
          <p:nvPr/>
        </p:nvSpPr>
        <p:spPr>
          <a:xfrm>
            <a:off x="9842112" y="3947379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4"/>
          <p:cNvSpPr txBox="1"/>
          <p:nvPr/>
        </p:nvSpPr>
        <p:spPr>
          <a:xfrm>
            <a:off x="9979208" y="202059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4"/>
          <p:cNvSpPr txBox="1"/>
          <p:nvPr/>
        </p:nvSpPr>
        <p:spPr>
          <a:xfrm>
            <a:off x="9221568" y="44380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4"/>
          <p:cNvSpPr txBox="1"/>
          <p:nvPr/>
        </p:nvSpPr>
        <p:spPr>
          <a:xfrm>
            <a:off x="9741093" y="253296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4"/>
          <p:cNvSpPr txBox="1"/>
          <p:nvPr/>
        </p:nvSpPr>
        <p:spPr>
          <a:xfrm>
            <a:off x="10253402" y="28793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4"/>
          <p:cNvSpPr txBox="1"/>
          <p:nvPr/>
        </p:nvSpPr>
        <p:spPr>
          <a:xfrm>
            <a:off x="10094658" y="109689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4"/>
          <p:cNvSpPr txBox="1"/>
          <p:nvPr/>
        </p:nvSpPr>
        <p:spPr>
          <a:xfrm>
            <a:off x="10022502" y="1183492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4"/>
          <p:cNvSpPr txBox="1"/>
          <p:nvPr/>
        </p:nvSpPr>
        <p:spPr>
          <a:xfrm>
            <a:off x="9697799" y="4690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4"/>
          <p:cNvSpPr txBox="1"/>
          <p:nvPr/>
        </p:nvSpPr>
        <p:spPr>
          <a:xfrm>
            <a:off x="9683368" y="31030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4"/>
          <p:cNvSpPr txBox="1"/>
          <p:nvPr/>
        </p:nvSpPr>
        <p:spPr>
          <a:xfrm>
            <a:off x="9849327" y="95256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4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3" name="Google Shape;693;p24"/>
          <p:cNvSpPr txBox="1"/>
          <p:nvPr/>
        </p:nvSpPr>
        <p:spPr>
          <a:xfrm>
            <a:off x="9755524" y="3052543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24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695" name="Google Shape;695;p24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24"/>
          <p:cNvGrpSpPr/>
          <p:nvPr/>
        </p:nvGrpSpPr>
        <p:grpSpPr>
          <a:xfrm>
            <a:off x="386716" y="999778"/>
            <a:ext cx="8395233" cy="3438616"/>
            <a:chOff x="1031241" y="4143537"/>
            <a:chExt cx="22387289" cy="9169641"/>
          </a:xfrm>
        </p:grpSpPr>
        <p:sp>
          <p:nvSpPr>
            <p:cNvPr id="699" name="Google Shape;699;p24"/>
            <p:cNvSpPr/>
            <p:nvPr/>
          </p:nvSpPr>
          <p:spPr>
            <a:xfrm>
              <a:off x="1031241" y="4143537"/>
              <a:ext cx="22387289" cy="1020599"/>
            </a:xfrm>
            <a:prstGeom prst="rect">
              <a:avLst/>
            </a:prstGeom>
            <a:solidFill>
              <a:srgbClr val="71899D">
                <a:alpha val="9803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0" name="Google Shape;700;p24"/>
            <p:cNvCxnSpPr/>
            <p:nvPr/>
          </p:nvCxnSpPr>
          <p:spPr>
            <a:xfrm>
              <a:off x="1035650" y="4143537"/>
              <a:ext cx="22378469" cy="1588"/>
            </a:xfrm>
            <a:prstGeom prst="straightConnector1">
              <a:avLst/>
            </a:prstGeom>
            <a:noFill/>
            <a:ln cap="flat" cmpd="sng" w="12700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1035650" y="5159537"/>
              <a:ext cx="22378469" cy="1588"/>
            </a:xfrm>
            <a:prstGeom prst="straightConnector1">
              <a:avLst/>
            </a:prstGeom>
            <a:noFill/>
            <a:ln cap="flat" cmpd="sng" w="9525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702" name="Google Shape;702;p24"/>
            <p:cNvCxnSpPr/>
            <p:nvPr/>
          </p:nvCxnSpPr>
          <p:spPr>
            <a:xfrm rot="5400000">
              <a:off x="7640463" y="8727961"/>
              <a:ext cx="9168847" cy="1588"/>
            </a:xfrm>
            <a:prstGeom prst="straightConnector1">
              <a:avLst/>
            </a:prstGeom>
            <a:noFill/>
            <a:ln cap="flat" cmpd="sng" w="12700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sp>
        <p:nvSpPr>
          <p:cNvPr id="703" name="Google Shape;703;p24"/>
          <p:cNvSpPr txBox="1"/>
          <p:nvPr>
            <p:ph idx="1" type="body"/>
          </p:nvPr>
        </p:nvSpPr>
        <p:spPr>
          <a:xfrm>
            <a:off x="514350" y="1096057"/>
            <a:ext cx="3914775" cy="2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4" name="Google Shape;704;p24"/>
          <p:cNvSpPr txBox="1"/>
          <p:nvPr>
            <p:ph idx="2" type="body"/>
          </p:nvPr>
        </p:nvSpPr>
        <p:spPr>
          <a:xfrm>
            <a:off x="4714875" y="1096057"/>
            <a:ext cx="3939183" cy="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705" name="Google Shape;70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24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707" name="Google Shape;707;p24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727" name="Google Shape;7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4"/>
          <p:cNvSpPr txBox="1"/>
          <p:nvPr>
            <p:ph idx="3" type="body"/>
          </p:nvPr>
        </p:nvSpPr>
        <p:spPr>
          <a:xfrm>
            <a:off x="524470" y="1537096"/>
            <a:ext cx="3913584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9" name="Google Shape;729;p24"/>
          <p:cNvSpPr txBox="1"/>
          <p:nvPr>
            <p:ph idx="4" type="body"/>
          </p:nvPr>
        </p:nvSpPr>
        <p:spPr>
          <a:xfrm>
            <a:off x="4732139" y="1557338"/>
            <a:ext cx="3960614" cy="2780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2 Column-1 Line Headline-No Subhead-Style 3 ">
  <p:cSld name="TMP Content Slide-2 Column-1 Line Headline-No Subhead-Style 3 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"/>
          <p:cNvSpPr/>
          <p:nvPr/>
        </p:nvSpPr>
        <p:spPr>
          <a:xfrm>
            <a:off x="0" y="3114675"/>
            <a:ext cx="9148572" cy="2033397"/>
          </a:xfrm>
          <a:prstGeom prst="rect">
            <a:avLst/>
          </a:prstGeom>
          <a:solidFill>
            <a:srgbClr val="151D2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0" y="0"/>
            <a:ext cx="9148572" cy="3114675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5"/>
          <p:cNvSpPr txBox="1"/>
          <p:nvPr/>
        </p:nvSpPr>
        <p:spPr>
          <a:xfrm>
            <a:off x="304800" y="4878072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sp>
        <p:nvSpPr>
          <p:cNvPr id="735" name="Google Shape;735;p25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5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5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25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739" name="Google Shape;739;p25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25"/>
          <p:cNvGrpSpPr/>
          <p:nvPr/>
        </p:nvGrpSpPr>
        <p:grpSpPr>
          <a:xfrm>
            <a:off x="114300" y="742950"/>
            <a:ext cx="8920867" cy="3953138"/>
            <a:chOff x="304800" y="1981200"/>
            <a:chExt cx="23788978" cy="10541700"/>
          </a:xfrm>
        </p:grpSpPr>
        <p:sp>
          <p:nvSpPr>
            <p:cNvPr id="743" name="Google Shape;743;p25"/>
            <p:cNvSpPr/>
            <p:nvPr/>
          </p:nvSpPr>
          <p:spPr>
            <a:xfrm>
              <a:off x="304800" y="2027401"/>
              <a:ext cx="23788978" cy="1020599"/>
            </a:xfrm>
            <a:prstGeom prst="rect">
              <a:avLst/>
            </a:prstGeom>
            <a:solidFill>
              <a:srgbClr val="71899D">
                <a:alpha val="9803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4" name="Google Shape;744;p25"/>
            <p:cNvCxnSpPr/>
            <p:nvPr/>
          </p:nvCxnSpPr>
          <p:spPr>
            <a:xfrm>
              <a:off x="309209" y="3046412"/>
              <a:ext cx="23784569" cy="1588"/>
            </a:xfrm>
            <a:prstGeom prst="straightConnector1">
              <a:avLst/>
            </a:prstGeom>
            <a:noFill/>
            <a:ln cap="flat" cmpd="sng" w="9525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745" name="Google Shape;745;p25"/>
            <p:cNvCxnSpPr>
              <a:stCxn id="733" idx="0"/>
              <a:endCxn id="733" idx="2"/>
            </p:cNvCxnSpPr>
            <p:nvPr/>
          </p:nvCxnSpPr>
          <p:spPr>
            <a:xfrm>
              <a:off x="12199289" y="1981200"/>
              <a:ext cx="0" cy="10541700"/>
            </a:xfrm>
            <a:prstGeom prst="straightConnector1">
              <a:avLst/>
            </a:prstGeom>
            <a:noFill/>
            <a:ln cap="flat" cmpd="sng" w="12700">
              <a:solidFill>
                <a:srgbClr val="71899D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sp>
        <p:nvSpPr>
          <p:cNvPr id="746" name="Google Shape;746;p25"/>
          <p:cNvSpPr txBox="1"/>
          <p:nvPr>
            <p:ph idx="1" type="body"/>
          </p:nvPr>
        </p:nvSpPr>
        <p:spPr>
          <a:xfrm>
            <a:off x="345725" y="861850"/>
            <a:ext cx="3914775" cy="2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47" name="Google Shape;747;p25"/>
          <p:cNvSpPr txBox="1"/>
          <p:nvPr>
            <p:ph idx="2" type="body"/>
          </p:nvPr>
        </p:nvSpPr>
        <p:spPr>
          <a:xfrm>
            <a:off x="4804767" y="861850"/>
            <a:ext cx="3939183" cy="2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Font typeface="Arial"/>
              <a:buNone/>
              <a:defRPr sz="1200"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48" name="Google Shape;748;p25"/>
          <p:cNvSpPr txBox="1"/>
          <p:nvPr>
            <p:ph type="title"/>
          </p:nvPr>
        </p:nvSpPr>
        <p:spPr>
          <a:xfrm>
            <a:off x="628650" y="305598"/>
            <a:ext cx="7343775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749" name="Google Shape;7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25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751" name="Google Shape;751;p25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MP_BLK_REV.ai" id="771" name="Google Shape;7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825" y="4756078"/>
            <a:ext cx="1223963" cy="424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25"/>
          <p:cNvSpPr txBox="1"/>
          <p:nvPr>
            <p:ph idx="3" type="body"/>
          </p:nvPr>
        </p:nvSpPr>
        <p:spPr>
          <a:xfrm>
            <a:off x="367903" y="1272183"/>
            <a:ext cx="3918347" cy="300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3" name="Google Shape;773;p25"/>
          <p:cNvSpPr txBox="1"/>
          <p:nvPr>
            <p:ph idx="4" type="body"/>
          </p:nvPr>
        </p:nvSpPr>
        <p:spPr>
          <a:xfrm>
            <a:off x="4800600" y="1317427"/>
            <a:ext cx="3892153" cy="2977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b="1" sz="1200"/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1 Line Headline-Blue Subhead-Style2">
  <p:cSld name="TMP Content Slide-1 Column-1 Line Headline-Blue Subhead-Style2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/>
          <p:nvPr/>
        </p:nvSpPr>
        <p:spPr>
          <a:xfrm>
            <a:off x="-4572" y="-279"/>
            <a:ext cx="9156573" cy="422937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6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26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778" name="Google Shape;778;p26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26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6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6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6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785" name="Google Shape;78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6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787" name="Google Shape;787;p26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26"/>
          <p:cNvSpPr txBox="1"/>
          <p:nvPr>
            <p:ph idx="1" type="body"/>
          </p:nvPr>
        </p:nvSpPr>
        <p:spPr>
          <a:xfrm>
            <a:off x="411890" y="1002768"/>
            <a:ext cx="8451651" cy="35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  <a:defRPr b="1" sz="1400">
                <a:solidFill>
                  <a:srgbClr val="0895D3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1 Line Headline-Gray Subhead-Style2">
  <p:cSld name="TMP Content Slide-1 Column-1 Line Headline-Gray Subhead-Style2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7"/>
          <p:cNvSpPr/>
          <p:nvPr/>
        </p:nvSpPr>
        <p:spPr>
          <a:xfrm>
            <a:off x="-4572" y="-279"/>
            <a:ext cx="9156573" cy="422937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27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812" name="Google Shape;812;p27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27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7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7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7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819" name="Google Shape;8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27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821" name="Google Shape;821;p27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27"/>
          <p:cNvSpPr txBox="1"/>
          <p:nvPr>
            <p:ph idx="1" type="body"/>
          </p:nvPr>
        </p:nvSpPr>
        <p:spPr>
          <a:xfrm>
            <a:off x="411890" y="1002768"/>
            <a:ext cx="8451651" cy="35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400"/>
              <a:buNone/>
              <a:defRPr b="0" sz="1400">
                <a:solidFill>
                  <a:srgbClr val="72889C"/>
                </a:solidFill>
              </a:defRPr>
            </a:lvl1pPr>
            <a:lvl2pPr indent="-3175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1400"/>
              <a:buChar char="•"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1 Column-2 Line Headline-Picture-Style2">
  <p:cSld name="TMP Content Slide-1 Column-2 Line Headline-Picture-Style2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8"/>
          <p:cNvSpPr/>
          <p:nvPr/>
        </p:nvSpPr>
        <p:spPr>
          <a:xfrm>
            <a:off x="-4572" y="-279"/>
            <a:ext cx="9156573" cy="4229379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8"/>
          <p:cNvSpPr/>
          <p:nvPr/>
        </p:nvSpPr>
        <p:spPr>
          <a:xfrm>
            <a:off x="114300" y="742950"/>
            <a:ext cx="8920867" cy="39531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p28"/>
          <p:cNvGrpSpPr/>
          <p:nvPr/>
        </p:nvGrpSpPr>
        <p:grpSpPr>
          <a:xfrm>
            <a:off x="114300" y="4696116"/>
            <a:ext cx="8920867" cy="75910"/>
            <a:chOff x="486423" y="12203788"/>
            <a:chExt cx="23408645" cy="182880"/>
          </a:xfrm>
        </p:grpSpPr>
        <p:sp>
          <p:nvSpPr>
            <p:cNvPr id="846" name="Google Shape;846;p28"/>
            <p:cNvSpPr/>
            <p:nvPr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28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8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8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8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853" name="Google Shape;8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4" name="Google Shape;854;p28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855" name="Google Shape;855;p28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28"/>
          <p:cNvSpPr txBox="1"/>
          <p:nvPr>
            <p:ph idx="1" type="body"/>
          </p:nvPr>
        </p:nvSpPr>
        <p:spPr>
          <a:xfrm>
            <a:off x="326231" y="916781"/>
            <a:ext cx="8517136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65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700"/>
              <a:buChar char="•"/>
              <a:defRPr/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Red">
  <p:cSld name="TMP Content Slide-Red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/>
          <p:nvPr/>
        </p:nvSpPr>
        <p:spPr>
          <a:xfrm>
            <a:off x="141" y="-30727"/>
            <a:ext cx="9144000" cy="4773168"/>
          </a:xfrm>
          <a:prstGeom prst="rect">
            <a:avLst/>
          </a:prstGeom>
          <a:solidFill>
            <a:srgbClr val="C046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9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9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9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1" name="Google Shape;881;p29"/>
          <p:cNvCxnSpPr/>
          <p:nvPr/>
        </p:nvCxnSpPr>
        <p:spPr>
          <a:xfrm>
            <a:off x="182409" y="758558"/>
            <a:ext cx="877824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  <p:sp>
        <p:nvSpPr>
          <p:cNvPr id="882" name="Google Shape;882;p29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883" name="Google Shape;88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4" name="Google Shape;884;p29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885" name="Google Shape;885;p29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29"/>
          <p:cNvSpPr txBox="1"/>
          <p:nvPr>
            <p:ph idx="1" type="body"/>
          </p:nvPr>
        </p:nvSpPr>
        <p:spPr>
          <a:xfrm>
            <a:off x="296466" y="916781"/>
            <a:ext cx="8664178" cy="3612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Orange">
  <p:cSld name="TMP Content Slide-Orange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0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F16A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0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0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0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0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912" name="Google Shape;9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28575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Google Shape;913;p30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914" name="Google Shape;914;p30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0"/>
          <p:cNvSpPr txBox="1"/>
          <p:nvPr>
            <p:ph idx="1" type="body"/>
          </p:nvPr>
        </p:nvSpPr>
        <p:spPr>
          <a:xfrm>
            <a:off x="296466" y="916781"/>
            <a:ext cx="8664178" cy="3612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935" name="Google Shape;935;p30"/>
          <p:cNvCxnSpPr/>
          <p:nvPr/>
        </p:nvCxnSpPr>
        <p:spPr>
          <a:xfrm>
            <a:off x="182409" y="758558"/>
            <a:ext cx="877824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MP CTMP Content Slide-Yellowontent Slide Dark - 1 Column">
  <p:cSld name="5_TMP CTMP Content Slide-Yellowontent Slide Dark - 1 Column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1"/>
          <p:cNvSpPr/>
          <p:nvPr/>
        </p:nvSpPr>
        <p:spPr>
          <a:xfrm>
            <a:off x="0" y="0"/>
            <a:ext cx="9144000" cy="4773168"/>
          </a:xfrm>
          <a:prstGeom prst="rect">
            <a:avLst/>
          </a:prstGeom>
          <a:solidFill>
            <a:srgbClr val="D489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1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1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1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942" name="Google Shape;9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31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944" name="Google Shape;944;p31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31"/>
          <p:cNvSpPr txBox="1"/>
          <p:nvPr>
            <p:ph idx="1" type="body"/>
          </p:nvPr>
        </p:nvSpPr>
        <p:spPr>
          <a:xfrm>
            <a:off x="296466" y="916781"/>
            <a:ext cx="8664178" cy="3612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965" name="Google Shape;965;p31"/>
          <p:cNvCxnSpPr/>
          <p:nvPr/>
        </p:nvCxnSpPr>
        <p:spPr>
          <a:xfrm>
            <a:off x="182409" y="758558"/>
            <a:ext cx="877824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Blue">
  <p:cSld name="TMP Content Slide-Blue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"/>
          <p:cNvSpPr/>
          <p:nvPr/>
        </p:nvSpPr>
        <p:spPr>
          <a:xfrm>
            <a:off x="0" y="0"/>
            <a:ext cx="9148572" cy="4773168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2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2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2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2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972" name="Google Shape;9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" name="Google Shape;973;p32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974" name="Google Shape;974;p32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4" name="Google Shape;994;p32"/>
          <p:cNvSpPr txBox="1"/>
          <p:nvPr>
            <p:ph idx="1" type="body"/>
          </p:nvPr>
        </p:nvSpPr>
        <p:spPr>
          <a:xfrm>
            <a:off x="296466" y="916781"/>
            <a:ext cx="8664178" cy="3612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995" name="Google Shape;995;p32"/>
          <p:cNvCxnSpPr/>
          <p:nvPr/>
        </p:nvCxnSpPr>
        <p:spPr>
          <a:xfrm>
            <a:off x="182409" y="758558"/>
            <a:ext cx="877824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Content Slide-Purple">
  <p:cSld name="TMP Content Slide-Purple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/>
          <p:nvPr/>
        </p:nvSpPr>
        <p:spPr>
          <a:xfrm>
            <a:off x="-470" y="0"/>
            <a:ext cx="9144000" cy="4773168"/>
          </a:xfrm>
          <a:prstGeom prst="rect">
            <a:avLst/>
          </a:prstGeom>
          <a:solidFill>
            <a:srgbClr val="6D276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3"/>
          <p:cNvSpPr txBox="1"/>
          <p:nvPr/>
        </p:nvSpPr>
        <p:spPr>
          <a:xfrm>
            <a:off x="307253" y="916676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 txBox="1"/>
          <p:nvPr/>
        </p:nvSpPr>
        <p:spPr>
          <a:xfrm>
            <a:off x="8654314" y="-30727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96962" y="-63885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 txBox="1"/>
          <p:nvPr>
            <p:ph type="title"/>
          </p:nvPr>
        </p:nvSpPr>
        <p:spPr>
          <a:xfrm>
            <a:off x="628650" y="305598"/>
            <a:ext cx="7360632" cy="2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6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2_Lightbulbs.ai" id="1002" name="Google Shape;100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375" y="-30727"/>
            <a:ext cx="1190625" cy="81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33"/>
          <p:cNvGrpSpPr/>
          <p:nvPr/>
        </p:nvGrpSpPr>
        <p:grpSpPr>
          <a:xfrm>
            <a:off x="167138" y="292344"/>
            <a:ext cx="357176" cy="363859"/>
            <a:chOff x="880390" y="4314707"/>
            <a:chExt cx="2704428" cy="2755037"/>
          </a:xfrm>
        </p:grpSpPr>
        <p:sp>
          <p:nvSpPr>
            <p:cNvPr id="1004" name="Google Shape;1004;p33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4" name="Google Shape;1024;p33"/>
          <p:cNvSpPr txBox="1"/>
          <p:nvPr>
            <p:ph idx="1" type="body"/>
          </p:nvPr>
        </p:nvSpPr>
        <p:spPr>
          <a:xfrm>
            <a:off x="296466" y="916781"/>
            <a:ext cx="8664178" cy="3612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1025" name="Google Shape;1025;p33"/>
          <p:cNvCxnSpPr/>
          <p:nvPr/>
        </p:nvCxnSpPr>
        <p:spPr>
          <a:xfrm>
            <a:off x="182409" y="758558"/>
            <a:ext cx="877824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Agenda Slide">
  <p:cSld name="TMP Agenda Slide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263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4"/>
          <p:cNvSpPr txBox="1"/>
          <p:nvPr>
            <p:ph type="title"/>
          </p:nvPr>
        </p:nvSpPr>
        <p:spPr>
          <a:xfrm>
            <a:off x="1828800" y="798183"/>
            <a:ext cx="2800350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9" name="Google Shape;1029;p34"/>
          <p:cNvSpPr txBox="1"/>
          <p:nvPr>
            <p:ph idx="1" type="body"/>
          </p:nvPr>
        </p:nvSpPr>
        <p:spPr>
          <a:xfrm>
            <a:off x="1828800" y="2366681"/>
            <a:ext cx="2800350" cy="1319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6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cxnSp>
        <p:nvCxnSpPr>
          <p:cNvPr id="1030" name="Google Shape;1030;p34"/>
          <p:cNvCxnSpPr/>
          <p:nvPr/>
        </p:nvCxnSpPr>
        <p:spPr>
          <a:xfrm>
            <a:off x="4800600" y="1539387"/>
            <a:ext cx="0" cy="1546713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31" name="Google Shape;1031;p34"/>
          <p:cNvSpPr txBox="1"/>
          <p:nvPr>
            <p:ph idx="2" type="body"/>
          </p:nvPr>
        </p:nvSpPr>
        <p:spPr>
          <a:xfrm>
            <a:off x="5143500" y="257175"/>
            <a:ext cx="32004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655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AutoNum type="arabicPeriod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6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032" name="Google Shape;1032;p34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033" name="Google Shape;1033;p34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Red">
  <p:cSld name="TMP Title Slide-Red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5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C046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5"/>
          <p:cNvSpPr txBox="1"/>
          <p:nvPr>
            <p:ph type="title"/>
          </p:nvPr>
        </p:nvSpPr>
        <p:spPr>
          <a:xfrm>
            <a:off x="1828800" y="798183"/>
            <a:ext cx="642937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6" name="Google Shape;1056;p35"/>
          <p:cNvSpPr txBox="1"/>
          <p:nvPr>
            <p:ph idx="1" type="body"/>
          </p:nvPr>
        </p:nvSpPr>
        <p:spPr>
          <a:xfrm>
            <a:off x="1828800" y="2366681"/>
            <a:ext cx="6429375" cy="154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057" name="Google Shape;1057;p35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058" name="Google Shape;1058;p35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Orange">
  <p:cSld name="TMP Title Slide-Orange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6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F16A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6"/>
          <p:cNvSpPr txBox="1"/>
          <p:nvPr>
            <p:ph type="title"/>
          </p:nvPr>
        </p:nvSpPr>
        <p:spPr>
          <a:xfrm>
            <a:off x="1828800" y="798183"/>
            <a:ext cx="642937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81" name="Google Shape;1081;p36"/>
          <p:cNvSpPr txBox="1"/>
          <p:nvPr>
            <p:ph idx="1" type="body"/>
          </p:nvPr>
        </p:nvSpPr>
        <p:spPr>
          <a:xfrm>
            <a:off x="1828800" y="2366681"/>
            <a:ext cx="6429375" cy="154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082" name="Google Shape;1082;p36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083" name="Google Shape;1083;p36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Yellow">
  <p:cSld name="TMP Title Slide-Yellow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/>
          <p:nvPr/>
        </p:nvSpPr>
        <p:spPr>
          <a:xfrm>
            <a:off x="0" y="0"/>
            <a:ext cx="9144000" cy="4773168"/>
          </a:xfrm>
          <a:prstGeom prst="rect">
            <a:avLst/>
          </a:prstGeom>
          <a:solidFill>
            <a:srgbClr val="D489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7"/>
          <p:cNvSpPr txBox="1"/>
          <p:nvPr>
            <p:ph type="title"/>
          </p:nvPr>
        </p:nvSpPr>
        <p:spPr>
          <a:xfrm>
            <a:off x="1828800" y="798183"/>
            <a:ext cx="642937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6" name="Google Shape;1106;p37"/>
          <p:cNvSpPr txBox="1"/>
          <p:nvPr>
            <p:ph idx="1" type="body"/>
          </p:nvPr>
        </p:nvSpPr>
        <p:spPr>
          <a:xfrm>
            <a:off x="1828800" y="2366681"/>
            <a:ext cx="6429375" cy="154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107" name="Google Shape;1107;p37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108" name="Google Shape;1108;p37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Blue">
  <p:cSld name="TMP Title Slide-Blue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8"/>
          <p:cNvSpPr/>
          <p:nvPr/>
        </p:nvSpPr>
        <p:spPr>
          <a:xfrm>
            <a:off x="0" y="0"/>
            <a:ext cx="9148572" cy="4773168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8"/>
          <p:cNvSpPr txBox="1"/>
          <p:nvPr>
            <p:ph type="title"/>
          </p:nvPr>
        </p:nvSpPr>
        <p:spPr>
          <a:xfrm>
            <a:off x="1828800" y="798183"/>
            <a:ext cx="642937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1" name="Google Shape;1131;p38"/>
          <p:cNvSpPr txBox="1"/>
          <p:nvPr>
            <p:ph idx="1" type="body"/>
          </p:nvPr>
        </p:nvSpPr>
        <p:spPr>
          <a:xfrm>
            <a:off x="1828800" y="2366681"/>
            <a:ext cx="6429375" cy="154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132" name="Google Shape;1132;p38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133" name="Google Shape;1133;p38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Purple">
  <p:cSld name="TMP Title Slide-Purple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9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6D276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39"/>
          <p:cNvSpPr txBox="1"/>
          <p:nvPr/>
        </p:nvSpPr>
        <p:spPr>
          <a:xfrm>
            <a:off x="9366250" y="3092450"/>
            <a:ext cx="38472" cy="26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39"/>
          <p:cNvSpPr txBox="1"/>
          <p:nvPr>
            <p:ph type="title"/>
          </p:nvPr>
        </p:nvSpPr>
        <p:spPr>
          <a:xfrm>
            <a:off x="1828800" y="798183"/>
            <a:ext cx="6429375" cy="14673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57" name="Google Shape;1157;p39"/>
          <p:cNvSpPr txBox="1"/>
          <p:nvPr>
            <p:ph idx="1" type="body"/>
          </p:nvPr>
        </p:nvSpPr>
        <p:spPr>
          <a:xfrm>
            <a:off x="1828800" y="2366681"/>
            <a:ext cx="6429375" cy="1548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158" name="Google Shape;1158;p39"/>
          <p:cNvGrpSpPr/>
          <p:nvPr/>
        </p:nvGrpSpPr>
        <p:grpSpPr>
          <a:xfrm>
            <a:off x="748638" y="1800225"/>
            <a:ext cx="784562" cy="799244"/>
            <a:chOff x="880390" y="4314707"/>
            <a:chExt cx="2704428" cy="2755037"/>
          </a:xfrm>
        </p:grpSpPr>
        <p:sp>
          <p:nvSpPr>
            <p:cNvPr id="1159" name="Google Shape;1159;p39"/>
            <p:cNvSpPr/>
            <p:nvPr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0784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Red-ImageOnly">
  <p:cSld name="TMP Title Slide-Red-ImageOnly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0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C046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0"/>
          <p:cNvSpPr txBox="1"/>
          <p:nvPr>
            <p:ph idx="1" type="body"/>
          </p:nvPr>
        </p:nvSpPr>
        <p:spPr>
          <a:xfrm>
            <a:off x="367010" y="342900"/>
            <a:ext cx="8409980" cy="406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Orange-ImageOnly">
  <p:cSld name="TMP Title Slide-Orange-ImageOnly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1"/>
          <p:cNvSpPr/>
          <p:nvPr/>
        </p:nvSpPr>
        <p:spPr>
          <a:xfrm>
            <a:off x="0" y="0"/>
            <a:ext cx="9144000" cy="4773168"/>
          </a:xfrm>
          <a:prstGeom prst="rect">
            <a:avLst/>
          </a:prstGeom>
          <a:solidFill>
            <a:srgbClr val="F16A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1"/>
          <p:cNvSpPr txBox="1"/>
          <p:nvPr>
            <p:ph idx="1" type="body"/>
          </p:nvPr>
        </p:nvSpPr>
        <p:spPr>
          <a:xfrm>
            <a:off x="367010" y="342900"/>
            <a:ext cx="8409980" cy="406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Yellow-ImageOnly">
  <p:cSld name="TMP Title Slide-Yellow-ImageOnly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2"/>
          <p:cNvSpPr/>
          <p:nvPr/>
        </p:nvSpPr>
        <p:spPr>
          <a:xfrm>
            <a:off x="0" y="0"/>
            <a:ext cx="9144000" cy="4773168"/>
          </a:xfrm>
          <a:prstGeom prst="rect">
            <a:avLst/>
          </a:prstGeom>
          <a:solidFill>
            <a:srgbClr val="D489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2"/>
          <p:cNvSpPr txBox="1"/>
          <p:nvPr>
            <p:ph idx="1" type="body"/>
          </p:nvPr>
        </p:nvSpPr>
        <p:spPr>
          <a:xfrm>
            <a:off x="367010" y="342900"/>
            <a:ext cx="8409980" cy="406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Blue-ImageOnly">
  <p:cSld name="TMP Title Slide-Blue-ImageOnly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3"/>
          <p:cNvSpPr/>
          <p:nvPr/>
        </p:nvSpPr>
        <p:spPr>
          <a:xfrm>
            <a:off x="0" y="0"/>
            <a:ext cx="9148572" cy="4773168"/>
          </a:xfrm>
          <a:prstGeom prst="rect">
            <a:avLst/>
          </a:prstGeom>
          <a:solidFill>
            <a:srgbClr val="186A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3"/>
          <p:cNvSpPr txBox="1"/>
          <p:nvPr>
            <p:ph idx="1" type="body"/>
          </p:nvPr>
        </p:nvSpPr>
        <p:spPr>
          <a:xfrm>
            <a:off x="367010" y="342900"/>
            <a:ext cx="8409980" cy="406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MP Title Slide-Purple-ImageOnly">
  <p:cSld name="TMP Title Slide-Purple-ImageOnly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4"/>
          <p:cNvSpPr/>
          <p:nvPr/>
        </p:nvSpPr>
        <p:spPr>
          <a:xfrm>
            <a:off x="141" y="0"/>
            <a:ext cx="9144000" cy="4773168"/>
          </a:xfrm>
          <a:prstGeom prst="rect">
            <a:avLst/>
          </a:prstGeom>
          <a:solidFill>
            <a:srgbClr val="6D276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4"/>
          <p:cNvSpPr txBox="1"/>
          <p:nvPr>
            <p:ph idx="1" type="body"/>
          </p:nvPr>
        </p:nvSpPr>
        <p:spPr>
          <a:xfrm>
            <a:off x="367010" y="342900"/>
            <a:ext cx="8409980" cy="406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-27305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562099"/>
            <a:ext cx="7810500" cy="6667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2343150"/>
            <a:ext cx="7810500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655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72889C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2889C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7189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1899D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189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304800" y="4869820"/>
            <a:ext cx="1907704" cy="13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89C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72889C"/>
                </a:solidFill>
                <a:latin typeface="Arial"/>
                <a:ea typeface="Arial"/>
                <a:cs typeface="Arial"/>
                <a:sym typeface="Arial"/>
              </a:rPr>
              <a:t>BUILD YOUR TALENT</a:t>
            </a:r>
            <a:endParaRPr sz="500"/>
          </a:p>
        </p:txBody>
      </p:sp>
      <p:pic>
        <p:nvPicPr>
          <p:cNvPr descr="TMP_BLK_BlueGrey.ai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3825" y="4765260"/>
            <a:ext cx="1228725" cy="4258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ave.webaim.org/extens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vaccess.org/downloa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que.com/ax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quelabs/axe-cl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ave.webaim.org/extensi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rispederick.com/work/web-develop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5"/>
          <p:cNvSpPr txBox="1"/>
          <p:nvPr>
            <p:ph type="title"/>
          </p:nvPr>
        </p:nvSpPr>
        <p:spPr>
          <a:xfrm>
            <a:off x="1514475" y="1099400"/>
            <a:ext cx="4250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Development Accessibility Testing 101</a:t>
            </a:r>
            <a:endParaRPr sz="30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99" name="Google Shape;1199;p45"/>
          <p:cNvSpPr txBox="1"/>
          <p:nvPr>
            <p:ph idx="1" type="body"/>
          </p:nvPr>
        </p:nvSpPr>
        <p:spPr>
          <a:xfrm>
            <a:off x="1514475" y="2757203"/>
            <a:ext cx="3886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" sz="2400"/>
              <a:t>Michael “Spell” Spellacy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4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53" name="Google Shape;1253;p54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Colour Contrast Analyser </a:t>
            </a:r>
            <a:endParaRPr b="0" sz="7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1155CC"/>
                </a:solidFill>
                <a:hlinkClick r:id="rId3"/>
              </a:rPr>
              <a:t>https://wave.webaim.org/extension/</a:t>
            </a:r>
            <a:r>
              <a:rPr b="0" lang="en" sz="3600">
                <a:solidFill>
                  <a:srgbClr val="000000"/>
                </a:solidFill>
              </a:rPr>
              <a:t> 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5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59" name="Google Shape;1259;p55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Photoshop</a:t>
            </a:r>
            <a:r>
              <a:rPr b="0" lang="en" sz="7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7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</a:rPr>
              <a:t>You already have it.</a:t>
            </a:r>
            <a:r>
              <a:rPr b="0" lang="en" sz="3600">
                <a:solidFill>
                  <a:srgbClr val="000000"/>
                </a:solidFill>
              </a:rPr>
              <a:t> 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6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65" name="Google Shape;1265;p56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Devtools</a:t>
            </a:r>
            <a:r>
              <a:rPr b="0" lang="en" sz="7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7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</a:rPr>
              <a:t>You already have it. 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7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71" name="Google Shape;1271;p57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 Readers</a:t>
            </a:r>
            <a:endParaRPr b="0" sz="7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1155CC"/>
                </a:solidFill>
                <a:hlinkClick r:id="rId3"/>
              </a:rPr>
              <a:t>https://www.nvaccess.org/download/</a:t>
            </a:r>
            <a:endParaRPr b="0" sz="3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</a:rPr>
              <a:t>(Command + F5 on Mac)</a:t>
            </a:r>
            <a:r>
              <a:rPr b="0" lang="en" sz="3600">
                <a:solidFill>
                  <a:srgbClr val="000000"/>
                </a:solidFill>
              </a:rPr>
              <a:t> 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77" name="Google Shape;1277;p58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Keyboard Test</a:t>
            </a:r>
            <a:r>
              <a:rPr b="0" lang="en" sz="7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7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</a:rPr>
              <a:t>You already have a keyboard. (I hope.)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9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83" name="Google Shape;1283;p59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Testing</a:t>
            </a:r>
            <a:r>
              <a:rPr b="0" lang="en" sz="7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0"/>
          <p:cNvSpPr txBox="1"/>
          <p:nvPr>
            <p:ph type="title"/>
          </p:nvPr>
        </p:nvSpPr>
        <p:spPr>
          <a:xfrm>
            <a:off x="885825" y="798183"/>
            <a:ext cx="7229475" cy="3230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6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05" name="Google Shape;1205;p46"/>
          <p:cNvSpPr txBox="1"/>
          <p:nvPr>
            <p:ph idx="1" type="body"/>
          </p:nvPr>
        </p:nvSpPr>
        <p:spPr>
          <a:xfrm>
            <a:off x="360778" y="1124638"/>
            <a:ext cx="8393308" cy="341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 designers and developers are inclusive thinking ones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15% of the population is disabled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EOE begins with TMP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7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11" name="Google Shape;1211;p47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</a:t>
            </a:r>
            <a:endParaRPr b="0" sz="9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sz="9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8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17" name="Google Shape;1217;p48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AXE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1155CC"/>
                </a:solidFill>
                <a:hlinkClick r:id="rId3"/>
              </a:rPr>
              <a:t>https://www.deque.com/axe/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9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23" name="Google Shape;1223;p49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AXE CLI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1155CC"/>
                </a:solidFill>
                <a:hlinkClick r:id="rId3"/>
              </a:rPr>
              <a:t>https://github.com/dequelabs/axe-cli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0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29" name="Google Shape;1229;p50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Lighthouse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</a:rPr>
              <a:t>You already have it. 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1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35" name="Google Shape;1235;p51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WAVE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1155CC"/>
                </a:solidFill>
                <a:hlinkClick r:id="rId3"/>
              </a:rPr>
              <a:t>https://wave.webaim.org/extension/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2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41" name="Google Shape;1241;p52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Development Toolbar</a:t>
            </a:r>
            <a:endParaRPr b="0" sz="7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u="sng">
                <a:solidFill>
                  <a:srgbClr val="1155CC"/>
                </a:solidFill>
                <a:hlinkClick r:id="rId3"/>
              </a:rPr>
              <a:t>https://chrispederick.com/work/web-developer/</a:t>
            </a:r>
            <a:r>
              <a:rPr b="0" lang="en" sz="3000">
                <a:solidFill>
                  <a:srgbClr val="000000"/>
                </a:solidFill>
              </a:rPr>
              <a:t> </a:t>
            </a:r>
            <a:r>
              <a:rPr b="0" lang="en" sz="3600">
                <a:solidFill>
                  <a:srgbClr val="000000"/>
                </a:solidFill>
              </a:rPr>
              <a:t> </a:t>
            </a:r>
            <a:endParaRPr b="0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3"/>
          <p:cNvSpPr txBox="1"/>
          <p:nvPr>
            <p:ph type="title"/>
          </p:nvPr>
        </p:nvSpPr>
        <p:spPr>
          <a:xfrm>
            <a:off x="628650" y="342375"/>
            <a:ext cx="7343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 A11Y TESTING 101</a:t>
            </a:r>
            <a:endParaRPr sz="1800"/>
          </a:p>
        </p:txBody>
      </p:sp>
      <p:sp>
        <p:nvSpPr>
          <p:cNvPr id="1247" name="Google Shape;1247;p53"/>
          <p:cNvSpPr txBox="1"/>
          <p:nvPr>
            <p:ph idx="1" type="body"/>
          </p:nvPr>
        </p:nvSpPr>
        <p:spPr>
          <a:xfrm>
            <a:off x="360778" y="1124638"/>
            <a:ext cx="83934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95D3"/>
              </a:buClr>
              <a:buSzPts val="14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</a:t>
            </a:r>
            <a:endParaRPr b="0" sz="9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sz="9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Custom 8">
      <a:dk1>
        <a:srgbClr val="1281C9"/>
      </a:dk1>
      <a:lt1>
        <a:srgbClr val="D4D9DF"/>
      </a:lt1>
      <a:dk2>
        <a:srgbClr val="4D647A"/>
      </a:dk2>
      <a:lt2>
        <a:srgbClr val="B7C7D0"/>
      </a:lt2>
      <a:accent1>
        <a:srgbClr val="00AC8C"/>
      </a:accent1>
      <a:accent2>
        <a:srgbClr val="C0462C"/>
      </a:accent2>
      <a:accent3>
        <a:srgbClr val="F16A2C"/>
      </a:accent3>
      <a:accent4>
        <a:srgbClr val="6D276A"/>
      </a:accent4>
      <a:accent5>
        <a:srgbClr val="481545"/>
      </a:accent5>
      <a:accent6>
        <a:srgbClr val="00815D"/>
      </a:accent6>
      <a:hlink>
        <a:srgbClr val="263343"/>
      </a:hlink>
      <a:folHlink>
        <a:srgbClr val="151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