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51" r:id="rId5"/>
    <p:sldId id="378" r:id="rId6"/>
    <p:sldId id="365" r:id="rId7"/>
    <p:sldId id="388" r:id="rId8"/>
    <p:sldId id="368" r:id="rId9"/>
    <p:sldId id="367" r:id="rId10"/>
    <p:sldId id="379" r:id="rId11"/>
    <p:sldId id="366" r:id="rId12"/>
    <p:sldId id="374" r:id="rId13"/>
    <p:sldId id="375" r:id="rId14"/>
    <p:sldId id="377" r:id="rId15"/>
    <p:sldId id="381" r:id="rId16"/>
    <p:sldId id="380" r:id="rId17"/>
    <p:sldId id="369" r:id="rId18"/>
    <p:sldId id="382" r:id="rId19"/>
    <p:sldId id="383" r:id="rId20"/>
    <p:sldId id="371" r:id="rId21"/>
    <p:sldId id="387" r:id="rId22"/>
    <p:sldId id="384" r:id="rId23"/>
    <p:sldId id="385" r:id="rId24"/>
  </p:sldIdLst>
  <p:sldSz cx="24384000" cy="13716000"/>
  <p:notesSz cx="6858000" cy="9144000"/>
  <p:defaultTextStyle>
    <a:lvl1pPr defTabSz="825500">
      <a:defRPr sz="4000">
        <a:latin typeface="+mj-lt"/>
        <a:ea typeface="+mj-ea"/>
        <a:cs typeface="+mj-cs"/>
        <a:sym typeface="Arial"/>
      </a:defRPr>
    </a:lvl1pPr>
    <a:lvl2pPr defTabSz="825500">
      <a:defRPr sz="4000">
        <a:latin typeface="+mj-lt"/>
        <a:ea typeface="+mj-ea"/>
        <a:cs typeface="+mj-cs"/>
        <a:sym typeface="Arial"/>
      </a:defRPr>
    </a:lvl2pPr>
    <a:lvl3pPr defTabSz="825500">
      <a:defRPr sz="4000">
        <a:latin typeface="+mj-lt"/>
        <a:ea typeface="+mj-ea"/>
        <a:cs typeface="+mj-cs"/>
        <a:sym typeface="Arial"/>
      </a:defRPr>
    </a:lvl3pPr>
    <a:lvl4pPr defTabSz="825500">
      <a:defRPr sz="4000">
        <a:latin typeface="+mj-lt"/>
        <a:ea typeface="+mj-ea"/>
        <a:cs typeface="+mj-cs"/>
        <a:sym typeface="Arial"/>
      </a:defRPr>
    </a:lvl4pPr>
    <a:lvl5pPr defTabSz="825500">
      <a:defRPr sz="4000">
        <a:latin typeface="+mj-lt"/>
        <a:ea typeface="+mj-ea"/>
        <a:cs typeface="+mj-cs"/>
        <a:sym typeface="Arial"/>
      </a:defRPr>
    </a:lvl5pPr>
    <a:lvl6pPr defTabSz="825500">
      <a:defRPr sz="4000">
        <a:latin typeface="+mj-lt"/>
        <a:ea typeface="+mj-ea"/>
        <a:cs typeface="+mj-cs"/>
        <a:sym typeface="Arial"/>
      </a:defRPr>
    </a:lvl6pPr>
    <a:lvl7pPr defTabSz="825500">
      <a:defRPr sz="4000">
        <a:latin typeface="+mj-lt"/>
        <a:ea typeface="+mj-ea"/>
        <a:cs typeface="+mj-cs"/>
        <a:sym typeface="Arial"/>
      </a:defRPr>
    </a:lvl7pPr>
    <a:lvl8pPr defTabSz="825500">
      <a:defRPr sz="4000">
        <a:latin typeface="+mj-lt"/>
        <a:ea typeface="+mj-ea"/>
        <a:cs typeface="+mj-cs"/>
        <a:sym typeface="Arial"/>
      </a:defRPr>
    </a:lvl8pPr>
    <a:lvl9pPr defTabSz="825500">
      <a:defRPr sz="4000"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153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95D3"/>
    <a:srgbClr val="72889C"/>
    <a:srgbClr val="6D276A"/>
    <a:srgbClr val="263343"/>
    <a:srgbClr val="C0462C"/>
    <a:srgbClr val="F16A2C"/>
    <a:srgbClr val="D48932"/>
    <a:srgbClr val="1471B4"/>
    <a:srgbClr val="718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797B8-ABED-3387-1ABF-94A2E67D8983}" v="98" dt="2019-11-04T22:07:00.863"/>
    <p1510:client id="{EC2A6559-DB98-70B9-E0F0-A8FF730D096E}" v="3453" dt="2019-11-05T02:09:52.823"/>
    <p1510:client id="{FC67D111-0159-BC34-7DDF-EB53C846C00C}" v="1379" dt="2019-11-06T00:24:42.76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381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7819" autoAdjust="0"/>
  </p:normalViewPr>
  <p:slideViewPr>
    <p:cSldViewPr snapToGrid="0">
      <p:cViewPr varScale="1">
        <p:scale>
          <a:sx n="58" d="100"/>
          <a:sy n="58" d="100"/>
        </p:scale>
        <p:origin x="396" y="66"/>
      </p:cViewPr>
      <p:guideLst>
        <p:guide orient="horz" pos="4320"/>
        <p:guide pos="15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5" d="100"/>
          <a:sy n="145" d="100"/>
        </p:scale>
        <p:origin x="-40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10AE-74D1-7540-B601-0B9DFF8A0F2C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1D42D-BDD0-0841-B35D-E25C839D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94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72337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Our UX/A11y Implementation page on the intranet will be updated in the coming weeks to show the workflows and steps we take to make sure sites are more accessible.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4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Opening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0"/>
          <p:cNvSpPr/>
          <p:nvPr userDrawn="1"/>
        </p:nvSpPr>
        <p:spPr>
          <a:xfrm>
            <a:off x="0" y="12096869"/>
            <a:ext cx="24396192" cy="1631324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rgbClr val="263343"/>
              </a:solidFill>
            </a:endParaRPr>
          </a:p>
        </p:txBody>
      </p:sp>
      <p:pic>
        <p:nvPicPr>
          <p:cNvPr id="6" name="Picture 5" descr="TMP_BLK_REV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420408"/>
            <a:ext cx="3263900" cy="1131237"/>
          </a:xfrm>
          <a:prstGeom prst="rect">
            <a:avLst/>
          </a:prstGeom>
        </p:spPr>
      </p:pic>
      <p:sp>
        <p:nvSpPr>
          <p:cNvPr id="52" name="Shape 10"/>
          <p:cNvSpPr/>
          <p:nvPr userDrawn="1"/>
        </p:nvSpPr>
        <p:spPr>
          <a:xfrm>
            <a:off x="0" y="0"/>
            <a:ext cx="24396192" cy="1208509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038601" y="1712546"/>
            <a:ext cx="18516599" cy="3912803"/>
          </a:xfrm>
        </p:spPr>
        <p:txBody>
          <a:bodyPr vert="horz"/>
          <a:lstStyle>
            <a:lvl1pPr algn="l">
              <a:defRPr sz="7500" b="0" i="0" cap="all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4038600" y="5930149"/>
            <a:ext cx="18516600" cy="4356851"/>
          </a:xfrm>
        </p:spPr>
        <p:txBody>
          <a:bodyPr vert="horz"/>
          <a:lstStyle>
            <a:lvl1pPr indent="0" algn="l"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5745348" y="402194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88189" y="88906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800" y="12741035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149423" y="128163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6245631" y="1208509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2085090"/>
            <a:ext cx="24384000" cy="202426"/>
            <a:chOff x="486423" y="12203788"/>
            <a:chExt cx="23408645" cy="182880"/>
          </a:xfrm>
        </p:grpSpPr>
        <p:sp>
          <p:nvSpPr>
            <p:cNvPr id="2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25880039" y="933323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880390" y="4314707"/>
            <a:ext cx="2704428" cy="2755037"/>
            <a:chOff x="880390" y="4314707"/>
            <a:chExt cx="2704428" cy="2755037"/>
          </a:xfrm>
        </p:grpSpPr>
        <p:sp>
          <p:nvSpPr>
            <p:cNvPr id="34" name="Oval 33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92098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2 Column-2 Line Headline-No Subhead-Style 2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4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99" name="Rectangle 98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3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" name="Group 83"/>
          <p:cNvGrpSpPr/>
          <p:nvPr userDrawn="1"/>
        </p:nvGrpSpPr>
        <p:grpSpPr>
          <a:xfrm>
            <a:off x="1031242" y="2666075"/>
            <a:ext cx="22387289" cy="9169641"/>
            <a:chOff x="1031241" y="4143537"/>
            <a:chExt cx="22387289" cy="9169641"/>
          </a:xfrm>
        </p:grpSpPr>
        <p:sp>
          <p:nvSpPr>
            <p:cNvPr id="76" name="Rectangle 75"/>
            <p:cNvSpPr/>
            <p:nvPr userDrawn="1"/>
          </p:nvSpPr>
          <p:spPr>
            <a:xfrm>
              <a:off x="1031241" y="4143537"/>
              <a:ext cx="22387289" cy="1020599"/>
            </a:xfrm>
            <a:prstGeom prst="rect">
              <a:avLst/>
            </a:prstGeom>
            <a:solidFill>
              <a:srgbClr val="71899D">
                <a:alpha val="1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78" name="Straight Connector 77"/>
            <p:cNvCxnSpPr/>
            <p:nvPr userDrawn="1"/>
          </p:nvCxnSpPr>
          <p:spPr>
            <a:xfrm>
              <a:off x="1035650" y="4143537"/>
              <a:ext cx="22378470" cy="1588"/>
            </a:xfrm>
            <a:prstGeom prst="line">
              <a:avLst/>
            </a:prstGeom>
            <a:noFill/>
            <a:ln w="1270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035650" y="5159537"/>
              <a:ext cx="22378470" cy="1588"/>
            </a:xfrm>
            <a:prstGeom prst="line">
              <a:avLst/>
            </a:prstGeom>
            <a:noFill/>
            <a:ln w="635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7640463" y="8727961"/>
              <a:ext cx="9168847" cy="1588"/>
            </a:xfrm>
            <a:prstGeom prst="line">
              <a:avLst/>
            </a:prstGeom>
            <a:noFill/>
            <a:ln w="1270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Text Placeholder 72"/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2922819"/>
            <a:ext cx="10439400" cy="673532"/>
          </a:xfrm>
        </p:spPr>
        <p:txBody>
          <a:bodyPr vert="horz"/>
          <a:lstStyle>
            <a:lvl1pPr indent="0">
              <a:spcBef>
                <a:spcPts val="0"/>
              </a:spcBef>
              <a:buFontTx/>
              <a:buNone/>
              <a:defRPr sz="3300"/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7" name="Text Placeholder 86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1" y="2922819"/>
            <a:ext cx="10504487" cy="562308"/>
          </a:xfrm>
        </p:spPr>
        <p:txBody>
          <a:bodyPr vert="horz"/>
          <a:lstStyle>
            <a:lvl1pPr indent="0">
              <a:spcBef>
                <a:spcPts val="0"/>
              </a:spcBef>
              <a:buFontTx/>
              <a:buNone/>
              <a:defRPr sz="3300"/>
            </a:lvl1pPr>
          </a:lstStyle>
          <a:p>
            <a:pPr lvl="0"/>
            <a:r>
              <a:rPr lang="en-US" dirty="0"/>
              <a:t>Label</a:t>
            </a:r>
          </a:p>
        </p:txBody>
      </p:sp>
      <p:pic>
        <p:nvPicPr>
          <p:cNvPr id="54" name="Picture 53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60" name="Group 59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62" name="Oval 61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1" name="Oval 100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102" name="Picture 101" descr="TMP_BLK_REV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1398588" y="4098924"/>
            <a:ext cx="10436225" cy="7467601"/>
          </a:xfrm>
        </p:spPr>
        <p:txBody>
          <a:bodyPr/>
          <a:lstStyle>
            <a:lvl1pPr>
              <a:defRPr sz="3200" b="1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2"/>
          </p:nvPr>
        </p:nvSpPr>
        <p:spPr>
          <a:xfrm>
            <a:off x="12619038" y="4152900"/>
            <a:ext cx="10561637" cy="7413625"/>
          </a:xfrm>
        </p:spPr>
        <p:txBody>
          <a:bodyPr/>
          <a:lstStyle>
            <a:lvl1pPr>
              <a:defRPr sz="3200" b="1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308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2 Column-1 Line Headline-No Subhead-Style 3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9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99" name="Rectangle 98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3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4" name="Group 63"/>
          <p:cNvGrpSpPr/>
          <p:nvPr userDrawn="1"/>
        </p:nvGrpSpPr>
        <p:grpSpPr>
          <a:xfrm>
            <a:off x="304800" y="1981993"/>
            <a:ext cx="23788978" cy="10541775"/>
            <a:chOff x="304800" y="1981993"/>
            <a:chExt cx="23788978" cy="10541775"/>
          </a:xfrm>
        </p:grpSpPr>
        <p:sp>
          <p:nvSpPr>
            <p:cNvPr id="76" name="Rectangle 75"/>
            <p:cNvSpPr/>
            <p:nvPr userDrawn="1"/>
          </p:nvSpPr>
          <p:spPr>
            <a:xfrm>
              <a:off x="304800" y="2027401"/>
              <a:ext cx="23788978" cy="1020599"/>
            </a:xfrm>
            <a:prstGeom prst="rect">
              <a:avLst/>
            </a:prstGeom>
            <a:solidFill>
              <a:srgbClr val="71899D">
                <a:alpha val="1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79" name="Straight Connector 78"/>
            <p:cNvCxnSpPr/>
            <p:nvPr userDrawn="1"/>
          </p:nvCxnSpPr>
          <p:spPr>
            <a:xfrm>
              <a:off x="309209" y="3046412"/>
              <a:ext cx="23784569" cy="1588"/>
            </a:xfrm>
            <a:prstGeom prst="line">
              <a:avLst/>
            </a:prstGeom>
            <a:noFill/>
            <a:ln w="635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Straight Connector 79"/>
            <p:cNvCxnSpPr>
              <a:stCxn id="99" idx="0"/>
              <a:endCxn id="99" idx="2"/>
            </p:cNvCxnSpPr>
            <p:nvPr userDrawn="1"/>
          </p:nvCxnSpPr>
          <p:spPr>
            <a:xfrm rot="16200000" flipH="1">
              <a:off x="6928401" y="7252087"/>
              <a:ext cx="10541775" cy="1588"/>
            </a:xfrm>
            <a:prstGeom prst="line">
              <a:avLst/>
            </a:prstGeom>
            <a:noFill/>
            <a:ln w="1270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Text Placeholder 7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921934" y="2298268"/>
            <a:ext cx="10439400" cy="673532"/>
          </a:xfrm>
        </p:spPr>
        <p:txBody>
          <a:bodyPr vert="horz"/>
          <a:lstStyle>
            <a:lvl1pPr indent="0">
              <a:buFontTx/>
              <a:buNone/>
              <a:defRPr sz="3300"/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7" name="Text Placeholder 8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2812712" y="2298268"/>
            <a:ext cx="10504487" cy="673532"/>
          </a:xfrm>
        </p:spPr>
        <p:txBody>
          <a:bodyPr vert="horz"/>
          <a:lstStyle>
            <a:lvl1pPr indent="0">
              <a:buFontTx/>
              <a:buNone/>
              <a:defRPr sz="3300"/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9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25" name="Picture 24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31" name="Oval 30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54" name="Picture 53" descr="TMP_BLK_REV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21"/>
          </p:nvPr>
        </p:nvSpPr>
        <p:spPr>
          <a:xfrm>
            <a:off x="981075" y="3392488"/>
            <a:ext cx="10448925" cy="8013700"/>
          </a:xfrm>
        </p:spPr>
        <p:txBody>
          <a:bodyPr/>
          <a:lstStyle>
            <a:lvl1pPr>
              <a:defRPr sz="3200" b="1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>
            <a:off x="12801600" y="3513138"/>
            <a:ext cx="10379075" cy="7940675"/>
          </a:xfrm>
        </p:spPr>
        <p:txBody>
          <a:bodyPr/>
          <a:lstStyle>
            <a:lvl1pPr>
              <a:defRPr sz="3200" b="1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3081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1 Line Headline-Blue Subhead-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0"/>
          <p:cNvSpPr/>
          <p:nvPr userDrawn="1"/>
        </p:nvSpPr>
        <p:spPr>
          <a:xfrm>
            <a:off x="-12192" y="-743"/>
            <a:ext cx="24417528" cy="11278344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4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6" name="Picture 15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20" name="Oval 19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98374" y="2674048"/>
            <a:ext cx="22537737" cy="9372926"/>
          </a:xfrm>
        </p:spPr>
        <p:txBody>
          <a:bodyPr/>
          <a:lstStyle>
            <a:lvl1pPr marL="0" indent="0">
              <a:buNone/>
              <a:defRPr sz="3600" b="1">
                <a:solidFill>
                  <a:srgbClr val="0895D3"/>
                </a:solidFill>
              </a:defRPr>
            </a:lvl1pPr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21373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1 Line Headline-Gray Subhead-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0"/>
          <p:cNvSpPr/>
          <p:nvPr userDrawn="1"/>
        </p:nvSpPr>
        <p:spPr>
          <a:xfrm>
            <a:off x="-12192" y="-743"/>
            <a:ext cx="24417528" cy="11278344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4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6" name="Picture 15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8" name="Oval 17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sz="quarter" idx="10"/>
          </p:nvPr>
        </p:nvSpPr>
        <p:spPr>
          <a:xfrm>
            <a:off x="1098374" y="2674048"/>
            <a:ext cx="22537737" cy="9372926"/>
          </a:xfrm>
        </p:spPr>
        <p:txBody>
          <a:bodyPr/>
          <a:lstStyle>
            <a:lvl1pPr marL="0" indent="0">
              <a:buNone/>
              <a:defRPr sz="3600" b="0">
                <a:solidFill>
                  <a:srgbClr val="72889C"/>
                </a:solidFill>
              </a:defRPr>
            </a:lvl1pPr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371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2 Line Headline-Picture-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0"/>
          <p:cNvSpPr/>
          <p:nvPr userDrawn="1"/>
        </p:nvSpPr>
        <p:spPr>
          <a:xfrm>
            <a:off x="-12192" y="-743"/>
            <a:ext cx="24417528" cy="11278344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4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6" name="Picture 15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9" name="Oval 18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69950" y="2444750"/>
            <a:ext cx="22712363" cy="956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Picture / Graph / Chart / Movie</a:t>
            </a:r>
          </a:p>
        </p:txBody>
      </p:sp>
    </p:spTree>
    <p:extLst>
      <p:ext uri="{BB962C8B-B14F-4D97-AF65-F5344CB8AC3E}">
        <p14:creationId xmlns:p14="http://schemas.microsoft.com/office/powerpoint/2010/main" val="21047952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"/>
          <p:cNvSpPr/>
          <p:nvPr userDrawn="1"/>
        </p:nvSpPr>
        <p:spPr>
          <a:xfrm>
            <a:off x="376" y="-81938"/>
            <a:ext cx="24384000" cy="12728448"/>
          </a:xfrm>
          <a:prstGeom prst="rect">
            <a:avLst/>
          </a:prstGeom>
          <a:solidFill>
            <a:srgbClr val="C0462C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6424" y="2022822"/>
            <a:ext cx="23408645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Shape 27"/>
          <p:cNvSpPr>
            <a:spLocks noGrp="1"/>
          </p:cNvSpPr>
          <p:nvPr userDrawn="1"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1" name="Picture 10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4" name="Oval 13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90575" y="2444750"/>
            <a:ext cx="23104475" cy="9634538"/>
          </a:xfrm>
        </p:spPr>
        <p:txBody>
          <a:bodyPr/>
          <a:lstStyle>
            <a:lvl1pPr marL="0" indent="0">
              <a:buNone/>
              <a:defRPr sz="3300">
                <a:solidFill>
                  <a:srgbClr val="FFFFFF"/>
                </a:solidFill>
              </a:defRPr>
            </a:lvl1pPr>
            <a:lvl2pPr marL="457200">
              <a:defRPr sz="3300">
                <a:solidFill>
                  <a:srgbClr val="FFFFFF"/>
                </a:solidFill>
              </a:defRPr>
            </a:lvl2pPr>
            <a:lvl3pPr marL="914400">
              <a:defRPr sz="3300">
                <a:solidFill>
                  <a:srgbClr val="FFFFFF"/>
                </a:solidFill>
              </a:defRPr>
            </a:lvl3pPr>
            <a:lvl4pPr marL="1371600">
              <a:defRPr sz="3300">
                <a:solidFill>
                  <a:srgbClr val="FFFFFF"/>
                </a:solidFill>
              </a:defRPr>
            </a:lvl4pPr>
            <a:lvl5pPr marL="1828800">
              <a:defRPr sz="33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086261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F16A2C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 userDrawn="1"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1" name="Picture 10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76200"/>
            <a:ext cx="3175000" cy="21717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4" name="Oval 13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40" name="Content Placeholder 2"/>
          <p:cNvSpPr>
            <a:spLocks noGrp="1"/>
          </p:cNvSpPr>
          <p:nvPr>
            <p:ph sz="quarter" idx="10"/>
          </p:nvPr>
        </p:nvSpPr>
        <p:spPr>
          <a:xfrm>
            <a:off x="790575" y="2444750"/>
            <a:ext cx="23104475" cy="9634538"/>
          </a:xfrm>
        </p:spPr>
        <p:txBody>
          <a:bodyPr/>
          <a:lstStyle>
            <a:lvl1pPr marL="0" indent="0">
              <a:buNone/>
              <a:defRPr sz="3300">
                <a:solidFill>
                  <a:srgbClr val="FFFFFF"/>
                </a:solidFill>
              </a:defRPr>
            </a:lvl1pPr>
            <a:lvl2pPr marL="457200">
              <a:defRPr sz="3300">
                <a:solidFill>
                  <a:srgbClr val="FFFFFF"/>
                </a:solidFill>
              </a:defRPr>
            </a:lvl2pPr>
            <a:lvl3pPr marL="914400">
              <a:defRPr sz="3300">
                <a:solidFill>
                  <a:srgbClr val="FFFFFF"/>
                </a:solidFill>
              </a:defRPr>
            </a:lvl3pPr>
            <a:lvl4pPr marL="1371600">
              <a:defRPr sz="3300">
                <a:solidFill>
                  <a:srgbClr val="FFFFFF"/>
                </a:solidFill>
              </a:defRPr>
            </a:lvl4pPr>
            <a:lvl5pPr marL="1828800">
              <a:defRPr sz="33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486424" y="2022822"/>
            <a:ext cx="23408645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10615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MP CTMP Content Slide-Yellowontent Slide Dark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"/>
          <p:cNvSpPr/>
          <p:nvPr userDrawn="1"/>
        </p:nvSpPr>
        <p:spPr>
          <a:xfrm>
            <a:off x="0" y="0"/>
            <a:ext cx="24384000" cy="12728448"/>
          </a:xfrm>
          <a:prstGeom prst="rect">
            <a:avLst/>
          </a:prstGeom>
          <a:solidFill>
            <a:srgbClr val="D4893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 userDrawn="1"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1" name="Picture 10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4" name="Oval 13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40" name="Content Placeholder 2"/>
          <p:cNvSpPr>
            <a:spLocks noGrp="1"/>
          </p:cNvSpPr>
          <p:nvPr>
            <p:ph sz="quarter" idx="10"/>
          </p:nvPr>
        </p:nvSpPr>
        <p:spPr>
          <a:xfrm>
            <a:off x="790575" y="2444750"/>
            <a:ext cx="23104475" cy="9634538"/>
          </a:xfrm>
        </p:spPr>
        <p:txBody>
          <a:bodyPr/>
          <a:lstStyle>
            <a:lvl1pPr marL="0" indent="0">
              <a:buNone/>
              <a:defRPr sz="3300">
                <a:solidFill>
                  <a:srgbClr val="FFFFFF"/>
                </a:solidFill>
              </a:defRPr>
            </a:lvl1pPr>
            <a:lvl2pPr marL="457200">
              <a:defRPr sz="3300">
                <a:solidFill>
                  <a:srgbClr val="FFFFFF"/>
                </a:solidFill>
              </a:defRPr>
            </a:lvl2pPr>
            <a:lvl3pPr marL="914400">
              <a:defRPr sz="3300">
                <a:solidFill>
                  <a:srgbClr val="FFFFFF"/>
                </a:solidFill>
              </a:defRPr>
            </a:lvl3pPr>
            <a:lvl4pPr marL="1371600">
              <a:defRPr sz="3300">
                <a:solidFill>
                  <a:srgbClr val="FFFFFF"/>
                </a:solidFill>
              </a:defRPr>
            </a:lvl4pPr>
            <a:lvl5pPr marL="1828800">
              <a:defRPr sz="33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486424" y="2022822"/>
            <a:ext cx="23408645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9715659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 userDrawn="1"/>
        </p:nvSpPr>
        <p:spPr>
          <a:xfrm>
            <a:off x="0" y="0"/>
            <a:ext cx="24396192" cy="12728448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 userDrawn="1"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1" name="Picture 10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5" name="Oval 14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40" name="Content Placeholder 2"/>
          <p:cNvSpPr>
            <a:spLocks noGrp="1"/>
          </p:cNvSpPr>
          <p:nvPr>
            <p:ph sz="quarter" idx="10"/>
          </p:nvPr>
        </p:nvSpPr>
        <p:spPr>
          <a:xfrm>
            <a:off x="790575" y="2444750"/>
            <a:ext cx="23104475" cy="9634538"/>
          </a:xfrm>
        </p:spPr>
        <p:txBody>
          <a:bodyPr/>
          <a:lstStyle>
            <a:lvl1pPr marL="0" indent="0">
              <a:buNone/>
              <a:defRPr sz="3300">
                <a:solidFill>
                  <a:srgbClr val="FFFFFF"/>
                </a:solidFill>
              </a:defRPr>
            </a:lvl1pPr>
            <a:lvl2pPr marL="457200">
              <a:defRPr sz="3300">
                <a:solidFill>
                  <a:srgbClr val="FFFFFF"/>
                </a:solidFill>
              </a:defRPr>
            </a:lvl2pPr>
            <a:lvl3pPr marL="914400">
              <a:defRPr sz="3300">
                <a:solidFill>
                  <a:srgbClr val="FFFFFF"/>
                </a:solidFill>
              </a:defRPr>
            </a:lvl3pPr>
            <a:lvl4pPr marL="1371600">
              <a:defRPr sz="3300">
                <a:solidFill>
                  <a:srgbClr val="FFFFFF"/>
                </a:solidFill>
              </a:defRPr>
            </a:lvl4pPr>
            <a:lvl5pPr marL="1828800">
              <a:defRPr sz="33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486424" y="2022822"/>
            <a:ext cx="23408645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78609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9"/>
          <p:cNvSpPr/>
          <p:nvPr userDrawn="1"/>
        </p:nvSpPr>
        <p:spPr>
          <a:xfrm>
            <a:off x="-1254" y="0"/>
            <a:ext cx="24384000" cy="12728448"/>
          </a:xfrm>
          <a:prstGeom prst="rect">
            <a:avLst/>
          </a:prstGeom>
          <a:solidFill>
            <a:srgbClr val="6D276A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Shape 27"/>
          <p:cNvSpPr>
            <a:spLocks noGrp="1"/>
          </p:cNvSpPr>
          <p:nvPr userDrawn="1">
            <p:ph type="title"/>
          </p:nvPr>
        </p:nvSpPr>
        <p:spPr>
          <a:xfrm>
            <a:off x="1676400" y="814927"/>
            <a:ext cx="19628351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pic>
        <p:nvPicPr>
          <p:cNvPr id="11" name="Picture 10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4" name="Oval 13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40" name="Content Placeholder 2"/>
          <p:cNvSpPr>
            <a:spLocks noGrp="1"/>
          </p:cNvSpPr>
          <p:nvPr>
            <p:ph sz="quarter" idx="10"/>
          </p:nvPr>
        </p:nvSpPr>
        <p:spPr>
          <a:xfrm>
            <a:off x="790575" y="2444750"/>
            <a:ext cx="23104475" cy="9634538"/>
          </a:xfrm>
        </p:spPr>
        <p:txBody>
          <a:bodyPr/>
          <a:lstStyle>
            <a:lvl1pPr marL="0" indent="0">
              <a:buNone/>
              <a:defRPr sz="3300">
                <a:solidFill>
                  <a:srgbClr val="FFFFFF"/>
                </a:solidFill>
              </a:defRPr>
            </a:lvl1pPr>
            <a:lvl2pPr marL="457200">
              <a:defRPr sz="3300">
                <a:solidFill>
                  <a:srgbClr val="FFFFFF"/>
                </a:solidFill>
              </a:defRPr>
            </a:lvl2pPr>
            <a:lvl3pPr marL="914400">
              <a:defRPr sz="3300">
                <a:solidFill>
                  <a:srgbClr val="FFFFFF"/>
                </a:solidFill>
              </a:defRPr>
            </a:lvl3pPr>
            <a:lvl4pPr marL="1371600">
              <a:defRPr sz="3300">
                <a:solidFill>
                  <a:srgbClr val="FFFFFF"/>
                </a:solidFill>
              </a:defRPr>
            </a:lvl4pPr>
            <a:lvl5pPr marL="1828800">
              <a:defRPr sz="33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486424" y="2022822"/>
            <a:ext cx="23408645" cy="0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78609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Opening Slide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0"/>
          <p:cNvSpPr/>
          <p:nvPr userDrawn="1"/>
        </p:nvSpPr>
        <p:spPr>
          <a:xfrm>
            <a:off x="0" y="0"/>
            <a:ext cx="24396192" cy="1208509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9" name="Shape 10"/>
          <p:cNvSpPr/>
          <p:nvPr userDrawn="1"/>
        </p:nvSpPr>
        <p:spPr>
          <a:xfrm>
            <a:off x="0" y="12085089"/>
            <a:ext cx="24396192" cy="1643103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745348" y="402194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88189" y="88906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800" y="12741035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149423" y="128163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6245631" y="1208509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12085090"/>
            <a:ext cx="24384000" cy="202426"/>
            <a:chOff x="486423" y="12203788"/>
            <a:chExt cx="23408645" cy="182880"/>
          </a:xfrm>
        </p:grpSpPr>
        <p:sp>
          <p:nvSpPr>
            <p:cNvPr id="2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25880039" y="933323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038601" y="1712546"/>
            <a:ext cx="10363199" cy="3912803"/>
          </a:xfrm>
        </p:spPr>
        <p:txBody>
          <a:bodyPr vert="horz"/>
          <a:lstStyle>
            <a:lvl1pPr algn="l">
              <a:defRPr sz="7500" b="0" i="0" cap="all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4038600" y="5930149"/>
            <a:ext cx="10363199" cy="4356851"/>
          </a:xfrm>
        </p:spPr>
        <p:txBody>
          <a:bodyPr vert="horz"/>
          <a:lstStyle>
            <a:lvl1pPr indent="0" algn="l"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0" name="Picture 39" descr="Multi_Lightbulbs_4c_300dpi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37536" y="425725"/>
            <a:ext cx="7772400" cy="10058400"/>
          </a:xfrm>
          <a:prstGeom prst="rect">
            <a:avLst/>
          </a:prstGeom>
        </p:spPr>
      </p:pic>
      <p:grpSp>
        <p:nvGrpSpPr>
          <p:cNvPr id="41" name="Group 40"/>
          <p:cNvGrpSpPr/>
          <p:nvPr userDrawn="1"/>
        </p:nvGrpSpPr>
        <p:grpSpPr>
          <a:xfrm>
            <a:off x="880390" y="4314707"/>
            <a:ext cx="2704428" cy="2755037"/>
            <a:chOff x="880390" y="4314707"/>
            <a:chExt cx="2704428" cy="2755037"/>
          </a:xfrm>
        </p:grpSpPr>
        <p:sp>
          <p:nvSpPr>
            <p:cNvPr id="42" name="Oval 41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57" name="Picture 56" descr="TMP_BLK_REV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420408"/>
            <a:ext cx="3263900" cy="11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617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26334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4876800" y="2128489"/>
            <a:ext cx="7467600" cy="3912803"/>
          </a:xfrm>
        </p:spPr>
        <p:txBody>
          <a:bodyPr vert="horz"/>
          <a:lstStyle>
            <a:lvl1pPr algn="l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876800" y="6311149"/>
            <a:ext cx="7467600" cy="3518652"/>
          </a:xfrm>
        </p:spPr>
        <p:txBody>
          <a:bodyPr vert="horz"/>
          <a:lstStyle>
            <a:lvl1pPr indent="0" algn="l">
              <a:buFontTx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Orange Option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801600" y="4105032"/>
            <a:ext cx="0" cy="4124568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3716000" y="685800"/>
            <a:ext cx="8534400" cy="11430000"/>
          </a:xfrm>
        </p:spPr>
        <p:txBody>
          <a:bodyPr vert="horz" anchor="ctr" anchorCtr="0"/>
          <a:lstStyle>
            <a:lvl1pPr marL="742950" indent="-742950" algn="l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</a:t>
            </a:r>
          </a:p>
          <a:p>
            <a:pPr lvl="0"/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 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996367" y="4800600"/>
            <a:ext cx="2092166" cy="2131317"/>
            <a:chOff x="880390" y="4314707"/>
            <a:chExt cx="2704428" cy="2755037"/>
          </a:xfrm>
        </p:grpSpPr>
        <p:sp>
          <p:nvSpPr>
            <p:cNvPr id="36" name="Oval 35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83485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C0462C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4876800" y="2128489"/>
            <a:ext cx="17145000" cy="3912803"/>
          </a:xfrm>
        </p:spPr>
        <p:txBody>
          <a:bodyPr vert="horz"/>
          <a:lstStyle>
            <a:lvl1pPr algn="l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4876800" y="6311148"/>
            <a:ext cx="17145000" cy="4128251"/>
          </a:xfrm>
        </p:spPr>
        <p:txBody>
          <a:bodyPr vert="horz"/>
          <a:lstStyle>
            <a:lvl1pPr indent="0" algn="l">
              <a:buFontTx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sz="4400"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  <a:p>
            <a:pPr lvl="3"/>
            <a:r>
              <a:rPr lang="en-US" dirty="0"/>
              <a:t>Body level 4</a:t>
            </a:r>
          </a:p>
          <a:p>
            <a:pPr lvl="4"/>
            <a:r>
              <a:rPr lang="en-US" dirty="0"/>
              <a:t>Body level 5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996367" y="4800600"/>
            <a:ext cx="2092166" cy="2131317"/>
            <a:chOff x="880390" y="4314707"/>
            <a:chExt cx="2704428" cy="2755037"/>
          </a:xfrm>
        </p:grpSpPr>
        <p:sp>
          <p:nvSpPr>
            <p:cNvPr id="32" name="Oval 31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4514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F16A2C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4876800" y="2128489"/>
            <a:ext cx="17145000" cy="3912803"/>
          </a:xfrm>
        </p:spPr>
        <p:txBody>
          <a:bodyPr vert="horz"/>
          <a:lstStyle>
            <a:lvl1pPr algn="l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4876800" y="6311148"/>
            <a:ext cx="17145000" cy="4128251"/>
          </a:xfrm>
        </p:spPr>
        <p:txBody>
          <a:bodyPr vert="horz"/>
          <a:lstStyle>
            <a:lvl1pPr indent="0" algn="l">
              <a:buFontTx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sz="4400"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  <a:p>
            <a:pPr lvl="3"/>
            <a:r>
              <a:rPr lang="en-US" dirty="0"/>
              <a:t>Body level 4</a:t>
            </a:r>
          </a:p>
          <a:p>
            <a:pPr lvl="4"/>
            <a:r>
              <a:rPr lang="en-US" dirty="0"/>
              <a:t>Body level 5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96367" y="4800600"/>
            <a:ext cx="2092166" cy="2131317"/>
            <a:chOff x="880390" y="4314707"/>
            <a:chExt cx="2704428" cy="2755037"/>
          </a:xfrm>
        </p:grpSpPr>
        <p:sp>
          <p:nvSpPr>
            <p:cNvPr id="7" name="Oval 6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835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"/>
          <p:cNvSpPr/>
          <p:nvPr userDrawn="1"/>
        </p:nvSpPr>
        <p:spPr>
          <a:xfrm>
            <a:off x="0" y="0"/>
            <a:ext cx="24384000" cy="12728448"/>
          </a:xfrm>
          <a:prstGeom prst="rect">
            <a:avLst/>
          </a:prstGeom>
          <a:solidFill>
            <a:srgbClr val="D4893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4876800" y="2128489"/>
            <a:ext cx="17145000" cy="3912803"/>
          </a:xfrm>
        </p:spPr>
        <p:txBody>
          <a:bodyPr vert="horz"/>
          <a:lstStyle>
            <a:lvl1pPr algn="l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4876800" y="6311148"/>
            <a:ext cx="17145000" cy="4128251"/>
          </a:xfrm>
        </p:spPr>
        <p:txBody>
          <a:bodyPr vert="horz"/>
          <a:lstStyle>
            <a:lvl1pPr indent="0" algn="l">
              <a:buFontTx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sz="4400"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  <a:p>
            <a:pPr lvl="3"/>
            <a:r>
              <a:rPr lang="en-US" dirty="0"/>
              <a:t>Body level 4</a:t>
            </a:r>
          </a:p>
          <a:p>
            <a:pPr lvl="4"/>
            <a:r>
              <a:rPr lang="en-US" dirty="0"/>
              <a:t>Body level 5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96367" y="4800600"/>
            <a:ext cx="2092166" cy="2131317"/>
            <a:chOff x="880390" y="4314707"/>
            <a:chExt cx="2704428" cy="2755037"/>
          </a:xfrm>
        </p:grpSpPr>
        <p:sp>
          <p:nvSpPr>
            <p:cNvPr id="8" name="Oval 7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6718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 userDrawn="1"/>
        </p:nvSpPr>
        <p:spPr>
          <a:xfrm>
            <a:off x="0" y="0"/>
            <a:ext cx="24396192" cy="12728448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876800" y="2128489"/>
            <a:ext cx="17145000" cy="3912803"/>
          </a:xfrm>
        </p:spPr>
        <p:txBody>
          <a:bodyPr vert="horz"/>
          <a:lstStyle>
            <a:lvl1pPr algn="l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/>
          </p:nvPr>
        </p:nvSpPr>
        <p:spPr>
          <a:xfrm>
            <a:off x="4876800" y="6311148"/>
            <a:ext cx="17145000" cy="4128251"/>
          </a:xfrm>
        </p:spPr>
        <p:txBody>
          <a:bodyPr vert="horz"/>
          <a:lstStyle>
            <a:lvl1pPr indent="0" algn="l">
              <a:buFontTx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sz="4400"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  <a:p>
            <a:pPr lvl="3"/>
            <a:r>
              <a:rPr lang="en-US" dirty="0"/>
              <a:t>Body level 4</a:t>
            </a:r>
          </a:p>
          <a:p>
            <a:pPr lvl="4"/>
            <a:r>
              <a:rPr lang="en-US" dirty="0"/>
              <a:t>Body level 5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96367" y="4800600"/>
            <a:ext cx="2092166" cy="2131317"/>
            <a:chOff x="880390" y="4314707"/>
            <a:chExt cx="2704428" cy="2755037"/>
          </a:xfrm>
        </p:grpSpPr>
        <p:sp>
          <p:nvSpPr>
            <p:cNvPr id="7" name="Oval 6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27373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6D276A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24976667" y="824653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4876800" y="2128489"/>
            <a:ext cx="17145000" cy="3912803"/>
          </a:xfrm>
        </p:spPr>
        <p:txBody>
          <a:bodyPr vert="horz"/>
          <a:lstStyle>
            <a:lvl1pPr algn="l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0"/>
          </p:nvPr>
        </p:nvSpPr>
        <p:spPr>
          <a:xfrm>
            <a:off x="4876800" y="6311148"/>
            <a:ext cx="17145000" cy="4128251"/>
          </a:xfrm>
        </p:spPr>
        <p:txBody>
          <a:bodyPr vert="horz"/>
          <a:lstStyle>
            <a:lvl1pPr indent="0" algn="l">
              <a:buFontTx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algn="l">
              <a:defRPr baseline="0">
                <a:solidFill>
                  <a:srgbClr val="FFFFFF"/>
                </a:solidFill>
                <a:latin typeface="+mn-lt"/>
              </a:defRPr>
            </a:lvl2pPr>
            <a:lvl3pPr algn="l">
              <a:defRPr baseline="0">
                <a:solidFill>
                  <a:srgbClr val="FFFFFF"/>
                </a:solidFill>
                <a:latin typeface="+mn-lt"/>
              </a:defRPr>
            </a:lvl3pPr>
            <a:lvl4pPr algn="l">
              <a:defRPr baseline="0">
                <a:solidFill>
                  <a:srgbClr val="FFFFFF"/>
                </a:solidFill>
                <a:latin typeface="+mn-lt"/>
              </a:defRPr>
            </a:lvl4pPr>
            <a:lvl5pPr algn="l">
              <a:defRPr sz="4400" baseline="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Body level 2</a:t>
            </a:r>
          </a:p>
          <a:p>
            <a:pPr lvl="2"/>
            <a:r>
              <a:rPr lang="en-US" dirty="0"/>
              <a:t>Body level 3</a:t>
            </a:r>
          </a:p>
          <a:p>
            <a:pPr lvl="3"/>
            <a:r>
              <a:rPr lang="en-US" dirty="0"/>
              <a:t>Body level 4</a:t>
            </a:r>
          </a:p>
          <a:p>
            <a:pPr lvl="4"/>
            <a:r>
              <a:rPr lang="en-US" dirty="0"/>
              <a:t>Body level 5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996367" y="4800600"/>
            <a:ext cx="2092166" cy="2131317"/>
            <a:chOff x="880390" y="4314707"/>
            <a:chExt cx="2704428" cy="2755037"/>
          </a:xfrm>
        </p:grpSpPr>
        <p:sp>
          <p:nvSpPr>
            <p:cNvPr id="9" name="Oval 8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54181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Red-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C0462C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78694" y="914400"/>
            <a:ext cx="22426613" cy="10852150"/>
          </a:xfrm>
        </p:spPr>
        <p:txBody>
          <a:bodyPr/>
          <a:lstStyle>
            <a:lvl1pPr marL="0" marR="0" indent="0" algn="ctr" defTabSz="825500" eaLnBrk="1" fontAlgn="auto" latinLnBrk="0" hangingPunct="1">
              <a:lnSpc>
                <a:spcPct val="85000"/>
              </a:lnSpc>
              <a:spcBef>
                <a:spcPts val="2400"/>
              </a:spcBef>
              <a:spcAft>
                <a:spcPts val="800"/>
              </a:spcAft>
              <a:buClrTx/>
              <a:buSzPct val="100000"/>
              <a:buFont typeface="Arial"/>
              <a:buNone/>
              <a:tabLst/>
              <a:defRPr sz="3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Drag picture/clipart/chart/video/table to placeholder or click icon to add. Other color slides available in master.</a:t>
            </a:r>
          </a:p>
        </p:txBody>
      </p:sp>
    </p:spTree>
    <p:extLst>
      <p:ext uri="{BB962C8B-B14F-4D97-AF65-F5344CB8AC3E}">
        <p14:creationId xmlns:p14="http://schemas.microsoft.com/office/powerpoint/2010/main" val="359060411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Orange-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"/>
          <p:cNvSpPr/>
          <p:nvPr userDrawn="1"/>
        </p:nvSpPr>
        <p:spPr>
          <a:xfrm>
            <a:off x="0" y="0"/>
            <a:ext cx="24384000" cy="12728448"/>
          </a:xfrm>
          <a:prstGeom prst="rect">
            <a:avLst/>
          </a:prstGeom>
          <a:solidFill>
            <a:srgbClr val="F16A2C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78694" y="914400"/>
            <a:ext cx="22426613" cy="10852150"/>
          </a:xfrm>
        </p:spPr>
        <p:txBody>
          <a:bodyPr/>
          <a:lstStyle>
            <a:lvl1pPr marL="0" marR="0" indent="0" algn="ctr" defTabSz="825500" eaLnBrk="1" fontAlgn="auto" latinLnBrk="0" hangingPunct="1">
              <a:lnSpc>
                <a:spcPct val="85000"/>
              </a:lnSpc>
              <a:spcBef>
                <a:spcPts val="2400"/>
              </a:spcBef>
              <a:spcAft>
                <a:spcPts val="800"/>
              </a:spcAft>
              <a:buClrTx/>
              <a:buSzPct val="100000"/>
              <a:buFont typeface="Arial"/>
              <a:buNone/>
              <a:tabLst/>
              <a:defRPr sz="3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Drag picture/clipart/chart/video/table to placeholder or click icon to add. Other color slides available in master.</a:t>
            </a:r>
          </a:p>
        </p:txBody>
      </p:sp>
    </p:spTree>
    <p:extLst>
      <p:ext uri="{BB962C8B-B14F-4D97-AF65-F5344CB8AC3E}">
        <p14:creationId xmlns:p14="http://schemas.microsoft.com/office/powerpoint/2010/main" val="98432222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Yellow-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"/>
          <p:cNvSpPr/>
          <p:nvPr userDrawn="1"/>
        </p:nvSpPr>
        <p:spPr>
          <a:xfrm>
            <a:off x="0" y="0"/>
            <a:ext cx="24384000" cy="12728448"/>
          </a:xfrm>
          <a:prstGeom prst="rect">
            <a:avLst/>
          </a:prstGeom>
          <a:solidFill>
            <a:srgbClr val="D4893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78694" y="914400"/>
            <a:ext cx="22426613" cy="10852150"/>
          </a:xfrm>
        </p:spPr>
        <p:txBody>
          <a:bodyPr/>
          <a:lstStyle>
            <a:lvl1pPr marL="0" marR="0" indent="0" algn="ctr" defTabSz="825500" eaLnBrk="1" fontAlgn="auto" latinLnBrk="0" hangingPunct="1">
              <a:lnSpc>
                <a:spcPct val="85000"/>
              </a:lnSpc>
              <a:spcBef>
                <a:spcPts val="2400"/>
              </a:spcBef>
              <a:spcAft>
                <a:spcPts val="800"/>
              </a:spcAft>
              <a:buClrTx/>
              <a:buSzPct val="100000"/>
              <a:buFont typeface="Arial"/>
              <a:buNone/>
              <a:tabLst/>
              <a:defRPr sz="3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Drag picture/clipart/chart/video/table to placeholder or click icon to add. Other color slides available in master.</a:t>
            </a:r>
          </a:p>
        </p:txBody>
      </p:sp>
    </p:spTree>
    <p:extLst>
      <p:ext uri="{BB962C8B-B14F-4D97-AF65-F5344CB8AC3E}">
        <p14:creationId xmlns:p14="http://schemas.microsoft.com/office/powerpoint/2010/main" val="176402198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Blue-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"/>
          <p:cNvSpPr/>
          <p:nvPr userDrawn="1"/>
        </p:nvSpPr>
        <p:spPr>
          <a:xfrm>
            <a:off x="0" y="0"/>
            <a:ext cx="24396192" cy="12728448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78694" y="914400"/>
            <a:ext cx="22426613" cy="10852150"/>
          </a:xfrm>
        </p:spPr>
        <p:txBody>
          <a:bodyPr/>
          <a:lstStyle>
            <a:lvl1pPr marL="0" marR="0" indent="0" algn="ctr" defTabSz="825500" eaLnBrk="1" fontAlgn="auto" latinLnBrk="0" hangingPunct="1">
              <a:lnSpc>
                <a:spcPct val="85000"/>
              </a:lnSpc>
              <a:spcBef>
                <a:spcPts val="2400"/>
              </a:spcBef>
              <a:spcAft>
                <a:spcPts val="800"/>
              </a:spcAft>
              <a:buClrTx/>
              <a:buSzPct val="100000"/>
              <a:buFont typeface="Arial"/>
              <a:buNone/>
              <a:tabLst/>
              <a:defRPr sz="3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Drag picture/clipart/chart/video/table to placeholder or click icon to add. Other color slides available in master.</a:t>
            </a:r>
          </a:p>
        </p:txBody>
      </p:sp>
    </p:spTree>
    <p:extLst>
      <p:ext uri="{BB962C8B-B14F-4D97-AF65-F5344CB8AC3E}">
        <p14:creationId xmlns:p14="http://schemas.microsoft.com/office/powerpoint/2010/main" val="11217818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1 Line Headline-Blu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71" name="Picture 70" descr="TMP_BLK_REV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59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5091131" y="404119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5206581" y="342539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2" name="Picture 21" descr="lightbulb_orang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57792">
            <a:off x="21127875" y="2472368"/>
            <a:ext cx="2037842" cy="1550796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2" name="Picture 41" descr="lightbulb_orang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1003" y="4143537"/>
            <a:ext cx="1017661" cy="774439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25610656" y="329068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6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52" name="Picture 51" descr="2_Lightbulbs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114" name="Group 113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115" name="Oval 114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19" name="Oval 118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0" name="Oval 119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1" name="Oval 120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2" name="Oval 121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3" name="Oval 122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4" name="Oval 123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5" name="Oval 124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7" name="Oval 126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8" name="Oval 127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29" name="Oval 128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30" name="Oval 129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31" name="Oval 130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32" name="Oval 131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33" name="Oval 132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34" name="Oval 133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78" name="Content Placeholder 14"/>
          <p:cNvSpPr>
            <a:spLocks noGrp="1"/>
          </p:cNvSpPr>
          <p:nvPr>
            <p:ph sz="quarter" idx="11"/>
          </p:nvPr>
        </p:nvSpPr>
        <p:spPr>
          <a:xfrm>
            <a:off x="1089076" y="2745034"/>
            <a:ext cx="22382154" cy="9116839"/>
          </a:xfrm>
        </p:spPr>
        <p:txBody>
          <a:bodyPr vert="horz"/>
          <a:lstStyle>
            <a:lvl1pPr marL="0" indent="0">
              <a:buNone/>
              <a:defRPr sz="3600" b="1">
                <a:solidFill>
                  <a:srgbClr val="0895D3"/>
                </a:solidFill>
              </a:defRPr>
            </a:lvl1pPr>
            <a:lvl2pPr marL="44450" indent="363538">
              <a:tabLst/>
              <a:defRPr sz="3600"/>
            </a:lvl2pPr>
            <a:lvl3pPr marL="914400">
              <a:tabLst/>
              <a:defRPr sz="3600"/>
            </a:lvl3pPr>
            <a:lvl4pPr marL="1371600">
              <a:tabLst/>
              <a:defRPr sz="3600"/>
            </a:lvl4pPr>
            <a:lvl5pPr marL="1828800">
              <a:tabLst/>
              <a:defRPr sz="3600">
                <a:solidFill>
                  <a:srgbClr val="72889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74137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itle Slide-Purple-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"/>
          <p:cNvSpPr/>
          <p:nvPr userDrawn="1"/>
        </p:nvSpPr>
        <p:spPr>
          <a:xfrm>
            <a:off x="376" y="0"/>
            <a:ext cx="24384000" cy="12728448"/>
          </a:xfrm>
          <a:prstGeom prst="rect">
            <a:avLst/>
          </a:prstGeom>
          <a:solidFill>
            <a:srgbClr val="6D276A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78694" y="914400"/>
            <a:ext cx="22426613" cy="10852150"/>
          </a:xfrm>
        </p:spPr>
        <p:txBody>
          <a:bodyPr/>
          <a:lstStyle>
            <a:lvl1pPr marL="0" marR="0" indent="0" algn="ctr" defTabSz="825500" eaLnBrk="1" fontAlgn="auto" latinLnBrk="0" hangingPunct="1">
              <a:lnSpc>
                <a:spcPct val="85000"/>
              </a:lnSpc>
              <a:spcBef>
                <a:spcPts val="2400"/>
              </a:spcBef>
              <a:spcAft>
                <a:spcPts val="800"/>
              </a:spcAft>
              <a:buClrTx/>
              <a:buSzPct val="100000"/>
              <a:buFont typeface="Arial"/>
              <a:buNone/>
              <a:tabLst/>
              <a:defRPr sz="3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Drag picture/clipart/chart/video/table to placeholder or click icon to add. Other color slides available in master.</a:t>
            </a:r>
          </a:p>
        </p:txBody>
      </p:sp>
    </p:spTree>
    <p:extLst>
      <p:ext uri="{BB962C8B-B14F-4D97-AF65-F5344CB8AC3E}">
        <p14:creationId xmlns:p14="http://schemas.microsoft.com/office/powerpoint/2010/main" val="357716240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0"/>
          <p:cNvSpPr/>
          <p:nvPr userDrawn="1"/>
        </p:nvSpPr>
        <p:spPr>
          <a:xfrm>
            <a:off x="0" y="1"/>
            <a:ext cx="24396192" cy="137281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5" name="Shape 10"/>
          <p:cNvSpPr/>
          <p:nvPr userDrawn="1"/>
        </p:nvSpPr>
        <p:spPr>
          <a:xfrm>
            <a:off x="0" y="0"/>
            <a:ext cx="24396192" cy="1208509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812800" y="12741035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grpSp>
        <p:nvGrpSpPr>
          <p:cNvPr id="2" name="Group 31"/>
          <p:cNvGrpSpPr/>
          <p:nvPr userDrawn="1"/>
        </p:nvGrpSpPr>
        <p:grpSpPr>
          <a:xfrm>
            <a:off x="0" y="12085090"/>
            <a:ext cx="24384000" cy="202426"/>
            <a:chOff x="486423" y="12203788"/>
            <a:chExt cx="23408645" cy="182880"/>
          </a:xfrm>
        </p:grpSpPr>
        <p:sp>
          <p:nvSpPr>
            <p:cNvPr id="33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3" name="Picture 12" descr="Multi_Lightbulbs_4c_300dpi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37536" y="425725"/>
            <a:ext cx="7772400" cy="10058400"/>
          </a:xfrm>
          <a:prstGeom prst="rect">
            <a:avLst/>
          </a:prstGeom>
        </p:spPr>
      </p:pic>
      <p:grpSp>
        <p:nvGrpSpPr>
          <p:cNvPr id="65" name="Group 64"/>
          <p:cNvGrpSpPr/>
          <p:nvPr userDrawn="1"/>
        </p:nvGrpSpPr>
        <p:grpSpPr>
          <a:xfrm>
            <a:off x="6050865" y="5130689"/>
            <a:ext cx="2704428" cy="2755037"/>
            <a:chOff x="880390" y="4314707"/>
            <a:chExt cx="2704428" cy="2755037"/>
          </a:xfrm>
        </p:grpSpPr>
        <p:sp>
          <p:nvSpPr>
            <p:cNvPr id="66" name="Oval 65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7" name="Oval 66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8" name="Oval 67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9" name="Oval 68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0" name="Oval 69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3" name="Oval 72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36" name="Picture 35" descr="TMP_BLK_REV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420408"/>
            <a:ext cx="3263900" cy="1131237"/>
          </a:xfrm>
          <a:prstGeom prst="rect">
            <a:avLst/>
          </a:prstGeom>
        </p:spPr>
      </p:pic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2362200" y="2128489"/>
            <a:ext cx="19278600" cy="8615711"/>
          </a:xfrm>
        </p:spPr>
        <p:txBody>
          <a:bodyPr vert="horz" anchor="ctr" anchorCtr="0"/>
          <a:lstStyle>
            <a:lvl1pPr algn="ctr">
              <a:defRPr sz="9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4144349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2 Line Headline-Blu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0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5091131" y="404119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5206581" y="342539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2" name="Picture 41" descr="lightbulb_orang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1003" y="4143537"/>
            <a:ext cx="1017661" cy="774439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304800" y="2444470"/>
            <a:ext cx="23770490" cy="10079757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11540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25610656" y="329068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50" name="Picture 49" descr="2_Lightbulbs.ai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52" name="Group 5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63" name="Oval 62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3" name="Oval 72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90" name="Picture 89" descr="TMP_BLK_REV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91" name="Content Placeholder 14"/>
          <p:cNvSpPr>
            <a:spLocks noGrp="1"/>
          </p:cNvSpPr>
          <p:nvPr>
            <p:ph sz="quarter" idx="11"/>
          </p:nvPr>
        </p:nvSpPr>
        <p:spPr>
          <a:xfrm>
            <a:off x="962076" y="2999034"/>
            <a:ext cx="22382154" cy="9116839"/>
          </a:xfrm>
        </p:spPr>
        <p:txBody>
          <a:bodyPr vert="horz"/>
          <a:lstStyle>
            <a:lvl1pPr marL="0" indent="0">
              <a:buNone/>
              <a:defRPr sz="3600" b="1">
                <a:solidFill>
                  <a:srgbClr val="0895D3"/>
                </a:solidFill>
              </a:defRPr>
            </a:lvl1pPr>
            <a:lvl2pPr marL="44450" indent="363538">
              <a:tabLst/>
              <a:defRPr sz="3600"/>
            </a:lvl2pPr>
            <a:lvl3pPr marL="914400">
              <a:tabLst/>
              <a:defRPr sz="3600"/>
            </a:lvl3pPr>
            <a:lvl4pPr marL="1371600">
              <a:tabLst/>
              <a:defRPr sz="3600"/>
            </a:lvl4pPr>
            <a:lvl5pPr marL="1828800">
              <a:tabLst/>
              <a:defRPr sz="3600">
                <a:solidFill>
                  <a:srgbClr val="72889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3025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1 Line Headline-Gra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59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5091131" y="404119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5206581" y="342539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2" name="Picture 21" descr="lightbulb_orang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57792">
            <a:off x="21127875" y="2472368"/>
            <a:ext cx="2037842" cy="1550796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2" name="Picture 41" descr="lightbulb_orang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1003" y="4143537"/>
            <a:ext cx="1017661" cy="774439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25610656" y="329068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6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52" name="Picture 51" descr="2_Lightbulbs.ai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62" name="Group 6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63" name="Oval 62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3" name="Oval 72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90" name="Picture 89" descr="TMP_BLK_REV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987796" y="2628110"/>
            <a:ext cx="22926304" cy="9655965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4200"/>
              </a:spcBef>
              <a:spcAft>
                <a:spcPts val="2000"/>
              </a:spcAft>
              <a:buNone/>
              <a:defRPr sz="3600" b="0">
                <a:solidFill>
                  <a:srgbClr val="72889C"/>
                </a:solidFill>
              </a:defRPr>
            </a:lvl1pPr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7375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1 Column-2 Line Headline-Gra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0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5091131" y="404119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5206581" y="342539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2" name="Picture 41" descr="lightbulb_orang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1003" y="4143537"/>
            <a:ext cx="1017661" cy="774439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162954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25610656" y="329068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2" name="Rectangle 51"/>
          <p:cNvSpPr/>
          <p:nvPr userDrawn="1"/>
        </p:nvSpPr>
        <p:spPr>
          <a:xfrm>
            <a:off x="304800" y="2444470"/>
            <a:ext cx="23770490" cy="10079757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50" name="Picture 49" descr="2_Lightbulbs.ai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62" name="Group 6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63" name="Oval 62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3" name="Oval 72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91" name="Picture 90" descr="TMP_BLK_REV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92" name="Content Placeholder 9"/>
          <p:cNvSpPr>
            <a:spLocks noGrp="1"/>
          </p:cNvSpPr>
          <p:nvPr>
            <p:ph sz="quarter" idx="10"/>
          </p:nvPr>
        </p:nvSpPr>
        <p:spPr>
          <a:xfrm>
            <a:off x="1075993" y="3121983"/>
            <a:ext cx="22838108" cy="9083736"/>
          </a:xfrm>
        </p:spPr>
        <p:txBody>
          <a:bodyPr/>
          <a:lstStyle>
            <a:lvl1pPr marL="0" indent="0">
              <a:spcBef>
                <a:spcPts val="4200"/>
              </a:spcBef>
              <a:spcAft>
                <a:spcPts val="2000"/>
              </a:spcAft>
              <a:buNone/>
              <a:defRPr sz="3600" b="0">
                <a:solidFill>
                  <a:srgbClr val="72889C"/>
                </a:solidFill>
              </a:defRPr>
            </a:lvl1pPr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8641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2 Column-1 Line Headline-Blue Subhead-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2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5091131" y="404119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5206581" y="342539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2" name="Picture 21" descr="lightbulb_orang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57792">
            <a:off x="21127875" y="2472368"/>
            <a:ext cx="2037842" cy="1550796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2" name="Picture 41" descr="lightbulb_orang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1003" y="4143537"/>
            <a:ext cx="1017661" cy="774439"/>
          </a:xfrm>
          <a:prstGeom prst="rect">
            <a:avLst/>
          </a:prstGeom>
        </p:spPr>
      </p:pic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445700" y="2030402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25610656" y="329068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2752049"/>
            <a:ext cx="22351731" cy="1122075"/>
          </a:xfrm>
        </p:spPr>
        <p:txBody>
          <a:bodyPr vert="horz">
            <a:noAutofit/>
          </a:bodyPr>
          <a:lstStyle>
            <a:lvl1pPr indent="0" algn="l">
              <a:spcBef>
                <a:spcPts val="2400"/>
              </a:spcBef>
              <a:buFontTx/>
              <a:buNone/>
              <a:defRPr sz="3600" b="1" i="0">
                <a:solidFill>
                  <a:srgbClr val="1086C1"/>
                </a:solidFill>
                <a:latin typeface="+mn-lt"/>
                <a:cs typeface="HelveticaNeueLT Std"/>
              </a:defRPr>
            </a:lvl1pPr>
            <a:lvl2pPr marL="457200" indent="-457200" algn="l">
              <a:buFont typeface="Arial"/>
              <a:buChar char="•"/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2pPr>
            <a:lvl3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3pPr>
            <a:lvl4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4pPr>
            <a:lvl5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12115800" y="4143537"/>
            <a:ext cx="0" cy="7743663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1" name="Picture 70" descr="2_Lightbulbs.ai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72" name="Group 71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73" name="Oval 72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99" name="Picture 98" descr="TMP_BLK_REV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1074637" y="4152900"/>
            <a:ext cx="11041163" cy="7734300"/>
          </a:xfrm>
        </p:spPr>
        <p:txBody>
          <a:bodyPr/>
          <a:lstStyle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0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12344400" y="4152900"/>
            <a:ext cx="11041163" cy="7734300"/>
          </a:xfrm>
        </p:spPr>
        <p:txBody>
          <a:bodyPr/>
          <a:lstStyle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308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2 Column-2 Line Headline-Blue Subhead-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2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304800" y="2544430"/>
            <a:ext cx="23770490" cy="10079757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5091131" y="404119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5206581" y="342539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3084934"/>
            <a:ext cx="22351731" cy="1286551"/>
          </a:xfrm>
        </p:spPr>
        <p:txBody>
          <a:bodyPr vert="horz">
            <a:noAutofit/>
          </a:bodyPr>
          <a:lstStyle>
            <a:lvl1pPr indent="0" algn="l">
              <a:spcBef>
                <a:spcPts val="2400"/>
              </a:spcBef>
              <a:buFontTx/>
              <a:buNone/>
              <a:defRPr sz="3600" b="1" i="0">
                <a:solidFill>
                  <a:srgbClr val="1086C1"/>
                </a:solidFill>
                <a:latin typeface="+mn-lt"/>
                <a:cs typeface="HelveticaNeueLT Std"/>
              </a:defRPr>
            </a:lvl1pPr>
            <a:lvl2pPr marL="457200" indent="-457200" algn="l">
              <a:buFont typeface="Arial"/>
              <a:buChar char="•"/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2pPr>
            <a:lvl3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3pPr>
            <a:lvl4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4pPr>
            <a:lvl5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162954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25610656" y="329068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cxnSp>
        <p:nvCxnSpPr>
          <p:cNvPr id="64" name="Straight Connector 63"/>
          <p:cNvCxnSpPr/>
          <p:nvPr userDrawn="1"/>
        </p:nvCxnSpPr>
        <p:spPr>
          <a:xfrm>
            <a:off x="12115800" y="4482709"/>
            <a:ext cx="0" cy="7352212"/>
          </a:xfrm>
          <a:prstGeom prst="line">
            <a:avLst/>
          </a:prstGeom>
          <a:noFill/>
          <a:ln w="6350" cap="flat" cmpd="sng">
            <a:solidFill>
              <a:srgbClr val="BFBFBF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5" name="Picture 64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71" name="Group 70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72" name="Oval 71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3" name="Oval 72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8" name="Oval 77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9" name="Oval 78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98" name="Picture 97" descr="TMP_BLK_REV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9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1074637" y="4523304"/>
            <a:ext cx="11041163" cy="7734300"/>
          </a:xfrm>
        </p:spPr>
        <p:txBody>
          <a:bodyPr/>
          <a:lstStyle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0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12344400" y="4523304"/>
            <a:ext cx="11041163" cy="7734300"/>
          </a:xfrm>
        </p:spPr>
        <p:txBody>
          <a:bodyPr/>
          <a:lstStyle>
            <a:lvl2pPr marL="457200">
              <a:defRPr sz="3600"/>
            </a:lvl2pPr>
            <a:lvl3pPr marL="914400">
              <a:defRPr sz="3600"/>
            </a:lvl3pPr>
            <a:lvl4pPr marL="1371600">
              <a:defRPr sz="3600"/>
            </a:lvl4pPr>
            <a:lvl5pPr marL="1828800">
              <a:defRPr sz="36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4006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P Content Slide-2 Column-1 Line Headline-Blue Subhead-Style 2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10"/>
          <p:cNvSpPr/>
          <p:nvPr userDrawn="1"/>
        </p:nvSpPr>
        <p:spPr>
          <a:xfrm>
            <a:off x="0" y="8305800"/>
            <a:ext cx="24396192" cy="5422392"/>
          </a:xfrm>
          <a:prstGeom prst="rect">
            <a:avLst/>
          </a:prstGeom>
          <a:solidFill>
            <a:srgbClr val="151D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62" name="Shape 10"/>
          <p:cNvSpPr/>
          <p:nvPr userDrawn="1"/>
        </p:nvSpPr>
        <p:spPr>
          <a:xfrm>
            <a:off x="0" y="0"/>
            <a:ext cx="24396192" cy="8305800"/>
          </a:xfrm>
          <a:prstGeom prst="rect">
            <a:avLst/>
          </a:prstGeom>
          <a:solidFill>
            <a:srgbClr val="186A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9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99" name="Rectangle 98"/>
          <p:cNvSpPr/>
          <p:nvPr userDrawn="1"/>
        </p:nvSpPr>
        <p:spPr>
          <a:xfrm>
            <a:off x="304800" y="1981200"/>
            <a:ext cx="23788978" cy="10541775"/>
          </a:xfrm>
          <a:prstGeom prst="rect">
            <a:avLst/>
          </a:prstGeom>
          <a:solidFill>
            <a:srgbClr val="FFFFFF"/>
          </a:solidFill>
          <a:ln w="12700" cap="flat" cmpd="sng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12800" y="13008193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9342" y="2444470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3078172" y="-8193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858565" y="-17036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5475964" y="192437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745348" y="216893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399564" y="771675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83548" y="1068029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572173" y="1058407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591415" y="1156631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6014731" y="1141155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5995489" y="409892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5572173" y="1022500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476531" y="64274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514448" y="8986843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5572173" y="533052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5129615" y="658137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25091131" y="263639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5918523" y="896759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6534256" y="121428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26322598" y="282883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26245631" y="1052634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26611223" y="5388257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24590848" y="11834921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25976248" y="675456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7342406" y="767826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26919089" y="2925054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26726673" y="3155979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5860798" y="1250845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9" name="TextBox 68"/>
          <p:cNvSpPr txBox="1"/>
          <p:nvPr userDrawn="1"/>
        </p:nvSpPr>
        <p:spPr>
          <a:xfrm>
            <a:off x="25822314" y="827482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26264873" y="2540178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Shape 27"/>
          <p:cNvSpPr>
            <a:spLocks noGrp="1"/>
          </p:cNvSpPr>
          <p:nvPr>
            <p:ph type="title"/>
          </p:nvPr>
        </p:nvSpPr>
        <p:spPr>
          <a:xfrm>
            <a:off x="1676401" y="814927"/>
            <a:ext cx="19583400" cy="7889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148">
              <a:defRPr sz="4200" b="0" i="0" cap="all">
                <a:solidFill>
                  <a:srgbClr val="FFFFFF"/>
                </a:solidFill>
                <a:uFill>
                  <a:solidFill>
                    <a:srgbClr val="515151"/>
                  </a:solidFill>
                </a:uFill>
                <a:latin typeface="+mj-lt"/>
                <a:ea typeface="+mj-ea"/>
                <a:cs typeface="HelveticaNeueLT Std"/>
                <a:sym typeface="Arial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  <a:uFillTx/>
              </a:defRPr>
            </a:pPr>
            <a:endParaRPr sz="4200" cap="all" dirty="0">
              <a:solidFill>
                <a:srgbClr val="515151"/>
              </a:solidFill>
              <a:uFill>
                <a:solidFill>
                  <a:srgbClr val="515151"/>
                </a:solidFill>
              </a:uFill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26014731" y="8140116"/>
            <a:ext cx="10259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6" name="Group 92"/>
          <p:cNvGrpSpPr/>
          <p:nvPr userDrawn="1"/>
        </p:nvGrpSpPr>
        <p:grpSpPr>
          <a:xfrm>
            <a:off x="304800" y="12522974"/>
            <a:ext cx="23788978" cy="202426"/>
            <a:chOff x="486423" y="12203788"/>
            <a:chExt cx="23408645" cy="182880"/>
          </a:xfrm>
        </p:grpSpPr>
        <p:sp>
          <p:nvSpPr>
            <p:cNvPr id="94" name="Shape 9"/>
            <p:cNvSpPr/>
            <p:nvPr userDrawn="1"/>
          </p:nvSpPr>
          <p:spPr>
            <a:xfrm>
              <a:off x="16076948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6D276A"/>
                </a:gs>
                <a:gs pos="100000">
                  <a:srgbClr val="481545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5" name="Shape 9"/>
            <p:cNvSpPr/>
            <p:nvPr userDrawn="1"/>
          </p:nvSpPr>
          <p:spPr>
            <a:xfrm>
              <a:off x="486423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D48932"/>
                </a:gs>
                <a:gs pos="100000">
                  <a:srgbClr val="C86207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"/>
            <p:cNvSpPr/>
            <p:nvPr userDrawn="1"/>
          </p:nvSpPr>
          <p:spPr>
            <a:xfrm>
              <a:off x="8275215" y="12203788"/>
              <a:ext cx="7818120" cy="182880"/>
            </a:xfrm>
            <a:prstGeom prst="rect">
              <a:avLst/>
            </a:prstGeom>
            <a:gradFill flip="none" rotWithShape="1">
              <a:gsLst>
                <a:gs pos="0">
                  <a:srgbClr val="C0462C"/>
                </a:gs>
                <a:gs pos="100000">
                  <a:srgbClr val="5C1916"/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 defTabSz="584200">
                <a:defRPr sz="9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2752049"/>
            <a:ext cx="22351731" cy="1122075"/>
          </a:xfrm>
        </p:spPr>
        <p:txBody>
          <a:bodyPr vert="horz">
            <a:noAutofit/>
          </a:bodyPr>
          <a:lstStyle>
            <a:lvl1pPr indent="0" algn="l">
              <a:spcBef>
                <a:spcPts val="2400"/>
              </a:spcBef>
              <a:buFontTx/>
              <a:buNone/>
              <a:defRPr sz="3300" b="1" i="0">
                <a:solidFill>
                  <a:srgbClr val="1086C1"/>
                </a:solidFill>
                <a:latin typeface="+mn-lt"/>
                <a:cs typeface="HelveticaNeueLT Std"/>
              </a:defRPr>
            </a:lvl1pPr>
            <a:lvl2pPr marL="457200" indent="-457200" algn="l">
              <a:buFont typeface="Arial"/>
              <a:buChar char="•"/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2pPr>
            <a:lvl3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3pPr>
            <a:lvl4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4pPr>
            <a:lvl5pPr algn="l">
              <a:defRPr sz="3300">
                <a:solidFill>
                  <a:srgbClr val="72889C"/>
                </a:solidFill>
                <a:latin typeface="+mn-lt"/>
                <a:cs typeface="HelveticaNeueLT St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1031242" y="4098924"/>
            <a:ext cx="22387289" cy="7830591"/>
            <a:chOff x="1031241" y="4143537"/>
            <a:chExt cx="22387289" cy="7830591"/>
          </a:xfrm>
        </p:grpSpPr>
        <p:sp>
          <p:nvSpPr>
            <p:cNvPr id="76" name="Rectangle 75"/>
            <p:cNvSpPr/>
            <p:nvPr userDrawn="1"/>
          </p:nvSpPr>
          <p:spPr>
            <a:xfrm>
              <a:off x="1031241" y="4143537"/>
              <a:ext cx="22387289" cy="1020599"/>
            </a:xfrm>
            <a:prstGeom prst="rect">
              <a:avLst/>
            </a:prstGeom>
            <a:solidFill>
              <a:srgbClr val="71899D">
                <a:alpha val="1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78" name="Straight Connector 77"/>
            <p:cNvCxnSpPr/>
            <p:nvPr userDrawn="1"/>
          </p:nvCxnSpPr>
          <p:spPr>
            <a:xfrm>
              <a:off x="1035650" y="4143537"/>
              <a:ext cx="22378470" cy="1588"/>
            </a:xfrm>
            <a:prstGeom prst="line">
              <a:avLst/>
            </a:prstGeom>
            <a:noFill/>
            <a:ln w="1270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035650" y="5159537"/>
              <a:ext cx="22378470" cy="1588"/>
            </a:xfrm>
            <a:prstGeom prst="line">
              <a:avLst/>
            </a:prstGeom>
            <a:noFill/>
            <a:ln w="635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8309590" y="8058832"/>
              <a:ext cx="7830590" cy="1"/>
            </a:xfrm>
            <a:prstGeom prst="line">
              <a:avLst/>
            </a:prstGeom>
            <a:noFill/>
            <a:ln w="12700" cap="flat" cmpd="sng" algn="ctr">
              <a:solidFill>
                <a:srgbClr val="71899D"/>
              </a:solidFill>
              <a:prstDash val="solid"/>
              <a:bevel/>
              <a:headEnd type="none" w="med" len="med"/>
              <a:tailEnd type="non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3" name="Text Placeholder 72"/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4355668"/>
            <a:ext cx="10439400" cy="673532"/>
          </a:xfrm>
        </p:spPr>
        <p:txBody>
          <a:bodyPr vert="horz"/>
          <a:lstStyle>
            <a:lvl1pPr indent="0">
              <a:spcBef>
                <a:spcPts val="0"/>
              </a:spcBef>
              <a:buFontTx/>
              <a:buNone/>
              <a:defRPr sz="3300"/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7" name="Text Placeholder 86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1" y="4355668"/>
            <a:ext cx="10504487" cy="562308"/>
          </a:xfrm>
        </p:spPr>
        <p:txBody>
          <a:bodyPr vert="horz"/>
          <a:lstStyle>
            <a:lvl1pPr indent="0">
              <a:spcBef>
                <a:spcPts val="0"/>
              </a:spcBef>
              <a:buFontTx/>
              <a:buNone/>
              <a:defRPr sz="3300"/>
            </a:lvl1pPr>
          </a:lstStyle>
          <a:p>
            <a:pPr lvl="0"/>
            <a:r>
              <a:rPr lang="en-US" dirty="0"/>
              <a:t>Label</a:t>
            </a:r>
          </a:p>
        </p:txBody>
      </p:sp>
      <p:pic>
        <p:nvPicPr>
          <p:cNvPr id="63" name="Picture 62" descr="2_Lightbulbs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09000" y="-81938"/>
            <a:ext cx="3175000" cy="2171700"/>
          </a:xfrm>
          <a:prstGeom prst="rect">
            <a:avLst/>
          </a:prstGeom>
        </p:spPr>
      </p:pic>
      <p:grpSp>
        <p:nvGrpSpPr>
          <p:cNvPr id="64" name="Group 63"/>
          <p:cNvGrpSpPr/>
          <p:nvPr userDrawn="1"/>
        </p:nvGrpSpPr>
        <p:grpSpPr>
          <a:xfrm>
            <a:off x="445700" y="779584"/>
            <a:ext cx="952468" cy="970292"/>
            <a:chOff x="880390" y="4314707"/>
            <a:chExt cx="2704428" cy="2755037"/>
          </a:xfrm>
        </p:grpSpPr>
        <p:sp>
          <p:nvSpPr>
            <p:cNvPr id="65" name="Oval 64"/>
            <p:cNvSpPr/>
            <p:nvPr userDrawn="1"/>
          </p:nvSpPr>
          <p:spPr>
            <a:xfrm>
              <a:off x="2485956" y="6889515"/>
              <a:ext cx="180229" cy="18022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884003" y="692595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2352918" y="5140397"/>
              <a:ext cx="411479" cy="41147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4" name="Oval 73"/>
            <p:cNvSpPr/>
            <p:nvPr userDrawn="1"/>
          </p:nvSpPr>
          <p:spPr>
            <a:xfrm>
              <a:off x="1803520" y="5216567"/>
              <a:ext cx="301361" cy="301361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5" name="Oval 74"/>
            <p:cNvSpPr/>
            <p:nvPr userDrawn="1"/>
          </p:nvSpPr>
          <p:spPr>
            <a:xfrm>
              <a:off x="1316929" y="5248646"/>
              <a:ext cx="239649" cy="239649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>
              <a:off x="880390" y="5278279"/>
              <a:ext cx="176646" cy="176646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>
              <a:off x="3085954" y="5136843"/>
              <a:ext cx="448054" cy="44805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2" name="Oval 81"/>
            <p:cNvSpPr/>
            <p:nvPr userDrawn="1"/>
          </p:nvSpPr>
          <p:spPr>
            <a:xfrm>
              <a:off x="2400154" y="5818480"/>
              <a:ext cx="338843" cy="33884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3" name="Oval 82"/>
            <p:cNvSpPr/>
            <p:nvPr userDrawn="1"/>
          </p:nvSpPr>
          <p:spPr>
            <a:xfrm>
              <a:off x="1834244" y="5843880"/>
              <a:ext cx="257937" cy="25793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1338096" y="589062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904778" y="5928392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3121268" y="5802998"/>
              <a:ext cx="375417" cy="375417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2439701" y="6368815"/>
              <a:ext cx="258325" cy="258325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1858938" y="6414597"/>
              <a:ext cx="185790" cy="185790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1379252" y="6439997"/>
              <a:ext cx="126858" cy="126858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3146668" y="6368815"/>
              <a:ext cx="276613" cy="276613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2352918" y="4379148"/>
              <a:ext cx="429768" cy="42976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1" name="Oval 100"/>
            <p:cNvSpPr/>
            <p:nvPr userDrawn="1"/>
          </p:nvSpPr>
          <p:spPr>
            <a:xfrm>
              <a:off x="1783415" y="4429313"/>
              <a:ext cx="333450" cy="333450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>
              <a:off x="1298641" y="4462872"/>
              <a:ext cx="257937" cy="25793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03" name="Oval 102"/>
            <p:cNvSpPr/>
            <p:nvPr userDrawn="1"/>
          </p:nvSpPr>
          <p:spPr>
            <a:xfrm>
              <a:off x="3036184" y="4314707"/>
              <a:ext cx="548634" cy="548634"/>
            </a:xfrm>
            <a:prstGeom prst="ellipse">
              <a:avLst/>
            </a:prstGeom>
            <a:solidFill>
              <a:srgbClr val="FFFFFF">
                <a:alpha val="21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pic>
        <p:nvPicPr>
          <p:cNvPr id="104" name="Picture 103" descr="TMP_BLK_REV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682875"/>
            <a:ext cx="3263900" cy="11312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1398588" y="5387975"/>
            <a:ext cx="10463212" cy="6178550"/>
          </a:xfrm>
        </p:spPr>
        <p:txBody>
          <a:bodyPr/>
          <a:lstStyle>
            <a:lvl1pPr>
              <a:defRPr sz="3200" b="1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12619038" y="5387975"/>
            <a:ext cx="10458450" cy="6178550"/>
          </a:xfrm>
        </p:spPr>
        <p:txBody>
          <a:bodyPr/>
          <a:lstStyle>
            <a:lvl1pPr>
              <a:defRPr sz="3200" b="1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308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8800" y="4165598"/>
            <a:ext cx="20828000" cy="177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/>
          <a:p>
            <a:pPr lvl="0">
              <a:defRPr sz="1800"/>
            </a:pPr>
            <a:r>
              <a:rPr sz="11200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828800" y="6248400"/>
            <a:ext cx="20828000" cy="49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lvl="0">
              <a:defRPr sz="1800"/>
            </a:pPr>
            <a:r>
              <a:rPr sz="4400" dirty="0"/>
              <a:t>Body Level One</a:t>
            </a:r>
          </a:p>
          <a:p>
            <a:pPr lvl="1">
              <a:defRPr sz="1800"/>
            </a:pPr>
            <a:r>
              <a:rPr sz="4400" dirty="0"/>
              <a:t>Body Level Two</a:t>
            </a:r>
          </a:p>
          <a:p>
            <a:pPr lvl="2">
              <a:defRPr sz="1800"/>
            </a:pPr>
            <a:r>
              <a:rPr sz="4400" dirty="0"/>
              <a:t>Body Level Three</a:t>
            </a:r>
          </a:p>
          <a:p>
            <a:pPr lvl="3">
              <a:defRPr sz="1800"/>
            </a:pPr>
            <a:r>
              <a:rPr sz="4400" dirty="0"/>
              <a:t>Body Level Four</a:t>
            </a:r>
          </a:p>
          <a:p>
            <a:pPr lvl="4">
              <a:defRPr sz="1800"/>
            </a:pPr>
            <a:r>
              <a:rPr sz="4400" dirty="0"/>
              <a:t>Body Level Five</a:t>
            </a:r>
            <a:endParaRPr lang="en-US" sz="4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12800" y="12986187"/>
            <a:ext cx="5087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1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72889C"/>
                </a:solidFill>
                <a:effectLst/>
                <a:uFillTx/>
                <a:latin typeface=""/>
                <a:ea typeface="+mj-ea"/>
                <a:cs typeface="+mj-cs"/>
                <a:sym typeface="Arial"/>
              </a:rPr>
              <a:t>BUILD YOUR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72889C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TALENT</a:t>
            </a:r>
          </a:p>
        </p:txBody>
      </p:sp>
      <p:pic>
        <p:nvPicPr>
          <p:cNvPr id="6" name="Picture 5" descr="TMP_BLK_BlueGrey.ai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0" y="12707361"/>
            <a:ext cx="3276600" cy="1135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9" r:id="rId2"/>
    <p:sldLayoutId id="2147483699" r:id="rId3"/>
    <p:sldLayoutId id="2147483711" r:id="rId4"/>
    <p:sldLayoutId id="2147483710" r:id="rId5"/>
    <p:sldLayoutId id="2147483696" r:id="rId6"/>
    <p:sldLayoutId id="2147483698" r:id="rId7"/>
    <p:sldLayoutId id="2147483697" r:id="rId8"/>
    <p:sldLayoutId id="2147483701" r:id="rId9"/>
    <p:sldLayoutId id="2147483703" r:id="rId10"/>
    <p:sldLayoutId id="2147483704" r:id="rId11"/>
    <p:sldLayoutId id="2147483693" r:id="rId12"/>
    <p:sldLayoutId id="2147483712" r:id="rId13"/>
    <p:sldLayoutId id="2147483716" r:id="rId14"/>
    <p:sldLayoutId id="2147483705" r:id="rId15"/>
    <p:sldLayoutId id="2147483706" r:id="rId16"/>
    <p:sldLayoutId id="2147483707" r:id="rId17"/>
    <p:sldLayoutId id="2147483700" r:id="rId18"/>
    <p:sldLayoutId id="2147483702" r:id="rId19"/>
    <p:sldLayoutId id="2147483668" r:id="rId20"/>
    <p:sldLayoutId id="2147483663" r:id="rId21"/>
    <p:sldLayoutId id="2147483708" r:id="rId22"/>
    <p:sldLayoutId id="2147483667" r:id="rId23"/>
    <p:sldLayoutId id="2147483664" r:id="rId24"/>
    <p:sldLayoutId id="2147483692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transition spd="med"/>
  <p:hf hdr="0" ftr="0"/>
  <p:txStyles>
    <p:titleStyle>
      <a:lvl1pPr algn="l" defTabSz="825500">
        <a:lnSpc>
          <a:spcPct val="85000"/>
        </a:lnSpc>
        <a:defRPr sz="11200">
          <a:solidFill>
            <a:schemeClr val="tx1"/>
          </a:solidFill>
          <a:latin typeface="Arial"/>
          <a:ea typeface="+mn-ea"/>
          <a:cs typeface="Arial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indent="-457200" algn="l" defTabSz="825500">
        <a:lnSpc>
          <a:spcPct val="85000"/>
        </a:lnSpc>
        <a:spcBef>
          <a:spcPts val="2400"/>
        </a:spcBef>
        <a:spcAft>
          <a:spcPts val="800"/>
        </a:spcAft>
        <a:buSzPct val="100000"/>
        <a:buFont typeface="Arial"/>
        <a:buChar char="•"/>
        <a:defRPr sz="4400" b="0" i="0">
          <a:solidFill>
            <a:srgbClr val="72889C"/>
          </a:solidFill>
          <a:latin typeface="Arial"/>
          <a:ea typeface="+mn-ea"/>
          <a:cs typeface="Arial"/>
          <a:sym typeface="Helvetica Light"/>
        </a:defRPr>
      </a:lvl1pPr>
      <a:lvl2pPr marL="914400" indent="-457200" algn="l" defTabSz="825500">
        <a:lnSpc>
          <a:spcPct val="85000"/>
        </a:lnSpc>
        <a:spcAft>
          <a:spcPts val="800"/>
        </a:spcAft>
        <a:buSzPct val="100000"/>
        <a:buFont typeface="Arial"/>
        <a:buChar char="•"/>
        <a:defRPr sz="4400" b="0" i="0">
          <a:solidFill>
            <a:srgbClr val="72889C"/>
          </a:solidFill>
          <a:latin typeface="Arial"/>
          <a:ea typeface="+mn-ea"/>
          <a:cs typeface="Arial"/>
          <a:sym typeface="Helvetica Light"/>
        </a:defRPr>
      </a:lvl2pPr>
      <a:lvl3pPr marL="1371600" indent="-457200" algn="l" defTabSz="825500">
        <a:lnSpc>
          <a:spcPct val="85000"/>
        </a:lnSpc>
        <a:spcAft>
          <a:spcPts val="800"/>
        </a:spcAft>
        <a:buSzPct val="100000"/>
        <a:buFont typeface="Arial"/>
        <a:buChar char="•"/>
        <a:defRPr sz="4400" b="0" i="0">
          <a:solidFill>
            <a:srgbClr val="72889C"/>
          </a:solidFill>
          <a:latin typeface="Arial"/>
          <a:ea typeface="+mn-ea"/>
          <a:cs typeface="Arial"/>
          <a:sym typeface="Helvetica Light"/>
        </a:defRPr>
      </a:lvl3pPr>
      <a:lvl4pPr marL="1828800" indent="-457200" algn="l" defTabSz="825500">
        <a:lnSpc>
          <a:spcPct val="85000"/>
        </a:lnSpc>
        <a:spcAft>
          <a:spcPts val="800"/>
        </a:spcAft>
        <a:buSzPct val="100000"/>
        <a:buFont typeface="Arial"/>
        <a:buChar char="•"/>
        <a:defRPr sz="4400" b="0" i="0">
          <a:solidFill>
            <a:srgbClr val="72889C"/>
          </a:solidFill>
          <a:latin typeface="Arial"/>
          <a:ea typeface="+mn-ea"/>
          <a:cs typeface="Arial"/>
          <a:sym typeface="Helvetica Light"/>
        </a:defRPr>
      </a:lvl4pPr>
      <a:lvl5pPr marL="2286000" marR="0" indent="-457200" algn="l" defTabSz="825500" eaLnBrk="1" fontAlgn="auto" latinLnBrk="0" hangingPunct="1">
        <a:lnSpc>
          <a:spcPct val="85000"/>
        </a:lnSpc>
        <a:spcBef>
          <a:spcPts val="0"/>
        </a:spcBef>
        <a:spcAft>
          <a:spcPts val="800"/>
        </a:spcAft>
        <a:buClrTx/>
        <a:buSzPct val="100000"/>
        <a:buFont typeface="Arial"/>
        <a:buChar char="•"/>
        <a:tabLst/>
        <a:defRPr sz="7000" b="0" i="0">
          <a:solidFill>
            <a:srgbClr val="71899D"/>
          </a:solidFill>
          <a:latin typeface="Arial"/>
          <a:ea typeface="+mn-ea"/>
          <a:cs typeface="Arial"/>
          <a:sym typeface="Helvetica Light"/>
        </a:defRPr>
      </a:lvl5pPr>
      <a:lvl6pPr marL="0" marR="0" indent="-1143000" algn="l" defTabSz="82550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>
          <a:solidFill>
            <a:srgbClr val="71899D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44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44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4400">
          <a:latin typeface="+mn-lt"/>
          <a:ea typeface="+mn-ea"/>
          <a:cs typeface="+mn-cs"/>
          <a:sym typeface="Helvetica Light"/>
        </a:defRPr>
      </a:lvl9pPr>
    </p:bodyStyle>
    <p:otherStyle>
      <a:lvl1pPr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haelspellacy.com/the-last-word-on-opening-new-window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tutorials/images/informative/" TargetMode="External"/><Relationship Id="rId2" Type="http://schemas.openxmlformats.org/officeDocument/2006/relationships/hyperlink" Target="https://www.w3.org/WAI/tutorials/images/decision-tree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WAI/tutorials/images/decorativ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accessibility for SELF-SERVICE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38600" y="6202291"/>
            <a:ext cx="10363199" cy="4084709"/>
          </a:xfrm>
        </p:spPr>
        <p:txBody>
          <a:bodyPr vert="horz" lIns="0" tIns="0" rIns="0" bIns="0" anchor="t">
            <a:noAutofit/>
          </a:bodyPr>
          <a:lstStyle/>
          <a:p>
            <a:r>
              <a:rPr lang="en-US" sz="2800" dirty="0"/>
              <a:t>Michael "Spell" Spellacy: Director, Accessibility</a:t>
            </a:r>
          </a:p>
          <a:p>
            <a:r>
              <a:rPr lang="en-US" sz="2800" dirty="0"/>
              <a:t>Rebecca Hammer: Senior UI Developer</a:t>
            </a:r>
          </a:p>
        </p:txBody>
      </p:sp>
    </p:spTree>
    <p:extLst>
      <p:ext uri="{BB962C8B-B14F-4D97-AF65-F5344CB8AC3E}">
        <p14:creationId xmlns:p14="http://schemas.microsoft.com/office/powerpoint/2010/main" val="28684274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49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Hyperlinks</a:t>
            </a: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Assistive technology users depend on hyperlinks to navigate. </a:t>
            </a: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Good hyperlinks provide context. Link relevant word, words or phrases. </a:t>
            </a: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Avoid linking terms like "click here" or "here", etc. </a:t>
            </a:r>
          </a:p>
          <a:p>
            <a:pPr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Many other elements, such as headings and images can contain </a:t>
            </a:r>
            <a:r>
              <a:rPr lang="en-US" sz="4800">
                <a:solidFill>
                  <a:srgbClr val="002060"/>
                </a:solidFill>
              </a:rPr>
              <a:t>hyperlinks. (More on images shortly.)</a:t>
            </a: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197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 vert="horz" lIns="0" tIns="0" rIns="0" bIns="0" anchor="t">
            <a:noAutofit/>
          </a:bodyPr>
          <a:lstStyle/>
          <a:p>
            <a:r>
              <a:rPr lang="en-US" sz="4800"/>
              <a:t>Hyperlinks: </a:t>
            </a:r>
            <a:r>
              <a:rPr lang="en-US" sz="4800">
                <a:solidFill>
                  <a:srgbClr val="002060"/>
                </a:solidFill>
              </a:rPr>
              <a:t>Title Attribute</a:t>
            </a:r>
          </a:p>
          <a:p>
            <a:pPr lvl="1" indent="0">
              <a:lnSpc>
                <a:spcPct val="15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C4752-79FB-4CB1-8569-F24B38469F19}"/>
              </a:ext>
            </a:extLst>
          </p:cNvPr>
          <p:cNvSpPr txBox="1"/>
          <p:nvPr/>
        </p:nvSpPr>
        <p:spPr>
          <a:xfrm>
            <a:off x="1095829" y="9896183"/>
            <a:ext cx="223737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1" hangingPunct="0"/>
            <a:r>
              <a:rPr lang="en-US" sz="4800" dirty="0">
                <a:solidFill>
                  <a:srgbClr val="002060"/>
                </a:solidFill>
              </a:rPr>
              <a:t>Avoid the "Title" field. This adds a </a:t>
            </a:r>
            <a:r>
              <a:rPr lang="en-US" sz="4800" i="1" dirty="0">
                <a:solidFill>
                  <a:srgbClr val="002060"/>
                </a:solidFill>
              </a:rPr>
              <a:t>useless </a:t>
            </a:r>
            <a:r>
              <a:rPr lang="en-US" sz="4800">
                <a:solidFill>
                  <a:srgbClr val="002060"/>
                </a:solidFill>
              </a:rPr>
              <a:t>tooltip to the link that mobile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4800">
                <a:solidFill>
                  <a:srgbClr val="002060"/>
                </a:solidFill>
              </a:rPr>
              <a:t>devices and assistive technologies don’t even use. No proven benfit for SEO.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6" name="Picture 6" descr="The Self-Service publishing tools link editor.&#10;">
            <a:extLst>
              <a:ext uri="{FF2B5EF4-FFF2-40B4-BE49-F238E27FC236}">
                <a16:creationId xmlns:a16="http://schemas.microsoft.com/office/drawing/2014/main" id="{EA86FD79-FE43-4BA2-A67F-22BC0515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66" y="3869635"/>
            <a:ext cx="22391912" cy="53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079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49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Hyperlinks: </a:t>
            </a:r>
            <a:r>
              <a:rPr lang="en-US" sz="4800">
                <a:solidFill>
                  <a:srgbClr val="002060"/>
                </a:solidFill>
              </a:rPr>
              <a:t>New Windows (Tabs)</a:t>
            </a:r>
            <a:endParaRPr lang="en-US" dirty="0">
              <a:solidFill>
                <a:srgbClr val="00206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Hyperlinks that open in new windows should be approached with </a:t>
            </a:r>
            <a:r>
              <a:rPr lang="en-US" sz="4800" b="1">
                <a:solidFill>
                  <a:srgbClr val="002060"/>
                </a:solidFill>
              </a:rPr>
              <a:t>caution</a:t>
            </a:r>
            <a:r>
              <a:rPr lang="en-US" sz="4800">
                <a:solidFill>
                  <a:srgbClr val="002060"/>
                </a:solidFill>
              </a:rPr>
              <a:t>. </a:t>
            </a: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Poor implementation of them can have </a:t>
            </a:r>
            <a:r>
              <a:rPr lang="en-US" sz="4800" b="1">
                <a:solidFill>
                  <a:srgbClr val="002060"/>
                </a:solidFill>
              </a:rPr>
              <a:t>negative effects</a:t>
            </a:r>
            <a:r>
              <a:rPr lang="en-US" sz="4800">
                <a:solidFill>
                  <a:srgbClr val="002060"/>
                </a:solidFill>
              </a:rPr>
              <a:t> on </a:t>
            </a:r>
            <a:r>
              <a:rPr lang="en-US" sz="4800" b="1">
                <a:solidFill>
                  <a:srgbClr val="002060"/>
                </a:solidFill>
              </a:rPr>
              <a:t>Accessibility</a:t>
            </a:r>
            <a:r>
              <a:rPr lang="en-US" sz="4800">
                <a:solidFill>
                  <a:srgbClr val="002060"/>
                </a:solidFill>
              </a:rPr>
              <a:t>, </a:t>
            </a:r>
            <a:r>
              <a:rPr lang="en-US" sz="4800" b="1">
                <a:solidFill>
                  <a:srgbClr val="002060"/>
                </a:solidFill>
              </a:rPr>
              <a:t>UX</a:t>
            </a:r>
            <a:r>
              <a:rPr lang="en-US" sz="4800">
                <a:solidFill>
                  <a:srgbClr val="002060"/>
                </a:solidFill>
              </a:rPr>
              <a:t>, </a:t>
            </a:r>
            <a:r>
              <a:rPr lang="en-US" sz="4800" b="1">
                <a:solidFill>
                  <a:srgbClr val="002060"/>
                </a:solidFill>
              </a:rPr>
              <a:t>Performance </a:t>
            </a:r>
            <a:r>
              <a:rPr lang="en-US" sz="4800">
                <a:solidFill>
                  <a:srgbClr val="002060"/>
                </a:solidFill>
              </a:rPr>
              <a:t>and </a:t>
            </a:r>
            <a:r>
              <a:rPr lang="en-US" sz="4800" b="1">
                <a:solidFill>
                  <a:srgbClr val="002060"/>
                </a:solidFill>
              </a:rPr>
              <a:t>Security</a:t>
            </a:r>
            <a:r>
              <a:rPr lang="en-US" sz="4800">
                <a:solidFill>
                  <a:srgbClr val="002060"/>
                </a:solidFill>
              </a:rPr>
              <a:t>!</a:t>
            </a: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Ask yourself if you really need a new window.</a:t>
            </a: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Share this advice with clients. </a:t>
            </a: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684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49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Hyperlinks: </a:t>
            </a:r>
            <a:r>
              <a:rPr lang="en-US" sz="4800">
                <a:solidFill>
                  <a:srgbClr val="002060"/>
                </a:solidFill>
              </a:rPr>
              <a:t>New Windows (Tabs)</a:t>
            </a:r>
            <a:endParaRPr lang="en-US">
              <a:solidFill>
                <a:srgbClr val="00206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>
                <a:solidFill>
                  <a:srgbClr val="002060"/>
                </a:solidFill>
              </a:rPr>
              <a:t>More details on new windows: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 dirty="0">
                <a:hlinkClick r:id="rId2"/>
              </a:rPr>
              <a:t>https://michaelspellacy.com/the-last-word-on-opening-new-windows/</a:t>
            </a:r>
            <a:endParaRPr lang="en-US" sz="5400">
              <a:solidFill>
                <a:srgbClr val="002060"/>
              </a:solidFill>
            </a:endParaRPr>
          </a:p>
          <a:p>
            <a:pPr marL="914400" lvl="3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914400" lvl="3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914400" lvl="3" indent="0">
              <a:lnSpc>
                <a:spcPct val="100000"/>
              </a:lnSpc>
              <a:buNone/>
            </a:pPr>
            <a:endParaRPr lang="en-US" dirty="0"/>
          </a:p>
          <a:p>
            <a:pPr marL="914400" lvl="3" indent="0">
              <a:lnSpc>
                <a:spcPct val="100000"/>
              </a:lnSpc>
              <a:buNone/>
            </a:pPr>
            <a:r>
              <a:rPr lang="en-US" sz="4800" dirty="0">
                <a:solidFill>
                  <a:srgbClr val="002060"/>
                </a:solidFill>
              </a:rPr>
              <a:t>  </a:t>
            </a:r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21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 vert="horz" lIns="0" tIns="0" rIns="0" bIns="0" anchor="t">
            <a:noAutofit/>
          </a:bodyPr>
          <a:lstStyle/>
          <a:p>
            <a:r>
              <a:rPr lang="en-US" sz="4800" dirty="0"/>
              <a:t>Alternative Text</a:t>
            </a:r>
          </a:p>
          <a:p>
            <a:pPr lvl="1" indent="0">
              <a:lnSpc>
                <a:spcPct val="15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  <p:pic>
        <p:nvPicPr>
          <p:cNvPr id="4" name="Picture 4" descr="The Self-Service publishing tools image editor.">
            <a:extLst>
              <a:ext uri="{FF2B5EF4-FFF2-40B4-BE49-F238E27FC236}">
                <a16:creationId xmlns:a16="http://schemas.microsoft.com/office/drawing/2014/main" id="{CD577547-ED82-49D4-82A9-6CA209C9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5" y="3815952"/>
            <a:ext cx="23208340" cy="61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5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49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Alternative Text</a:t>
            </a: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Not all images require alternative text. There are two kinds of images: </a:t>
            </a:r>
            <a:r>
              <a:rPr lang="en-US" sz="4800" b="1" dirty="0">
                <a:solidFill>
                  <a:srgbClr val="002060"/>
                </a:solidFill>
              </a:rPr>
              <a:t>Informative </a:t>
            </a:r>
            <a:r>
              <a:rPr lang="en-US" sz="4800" dirty="0">
                <a:solidFill>
                  <a:srgbClr val="002060"/>
                </a:solidFill>
              </a:rPr>
              <a:t>and </a:t>
            </a:r>
            <a:r>
              <a:rPr lang="en-US" sz="4800" b="1" dirty="0">
                <a:solidFill>
                  <a:srgbClr val="002060"/>
                </a:solidFill>
              </a:rPr>
              <a:t>Decorative</a:t>
            </a:r>
            <a:r>
              <a:rPr lang="en-US" sz="4800" dirty="0">
                <a:solidFill>
                  <a:srgbClr val="002060"/>
                </a:solidFill>
              </a:rPr>
              <a:t>.  </a:t>
            </a: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If image is relevant to or supplements surrounding content, then it is considered </a:t>
            </a:r>
            <a:r>
              <a:rPr lang="en-US" sz="4800" dirty="0">
                <a:solidFill>
                  <a:srgbClr val="002060"/>
                </a:solidFill>
              </a:rPr>
              <a:t>informative and should contain alternative text. </a:t>
            </a: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Decorative images are often icons, branded page dressing or other design flourishes.</a:t>
            </a: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439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49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Alternative Text</a:t>
            </a: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Alternative text should succinctly describe an image. </a:t>
            </a:r>
            <a:endParaRPr lang="en-US" sz="4800"/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Avoid terms like "Picture of..." or "Image of..." within alternative text.</a:t>
            </a:r>
            <a:endParaRPr lang="en-US"/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Logos and images with embedded text must contain verbatim alternative text.</a:t>
            </a:r>
            <a:endParaRPr lang="en-US" sz="4800"/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Avoid keyword stuffing alternative text values. </a:t>
            </a:r>
            <a:r>
              <a:rPr lang="en-US" sz="4800" b="1">
                <a:solidFill>
                  <a:srgbClr val="002060"/>
                </a:solidFill>
              </a:rPr>
              <a:t>Alternative text is for people, not search engines. </a:t>
            </a:r>
          </a:p>
          <a:p>
            <a:pPr lvl="2" indent="-68580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829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50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Alternative Text: </a:t>
            </a:r>
            <a:r>
              <a:rPr lang="en-US" sz="4800">
                <a:solidFill>
                  <a:srgbClr val="002060"/>
                </a:solidFill>
              </a:rPr>
              <a:t>Images in Hyperlinks</a:t>
            </a:r>
            <a:endParaRPr lang="en-US">
              <a:solidFill>
                <a:srgbClr val="00206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Single images wrapped within hyperlinks </a:t>
            </a:r>
            <a:r>
              <a:rPr lang="en-US" sz="4800" b="1">
                <a:solidFill>
                  <a:srgbClr val="002060"/>
                </a:solidFill>
              </a:rPr>
              <a:t>must contain</a:t>
            </a:r>
            <a:r>
              <a:rPr lang="en-US" sz="4800">
                <a:solidFill>
                  <a:srgbClr val="002060"/>
                </a:solidFill>
              </a:rPr>
              <a:t> alternative text, even if they are decorative. However, the text would be more functional in nature: </a:t>
            </a: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3">
                    <a:lumMod val="75000"/>
                  </a:schemeClr>
                </a:solidFill>
              </a:rPr>
              <a:t>&lt;a </a:t>
            </a:r>
            <a:r>
              <a:rPr lang="en-US" sz="5400">
                <a:solidFill>
                  <a:schemeClr val="accent3">
                    <a:lumMod val="75000"/>
                  </a:schemeClr>
                </a:solidFill>
              </a:rPr>
              <a:t>href="…"&gt;</a:t>
            </a:r>
            <a:endParaRPr lang="en-US" sz="54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>
                <a:solidFill>
                  <a:srgbClr val="7030A0"/>
                </a:solidFill>
              </a:rPr>
              <a:t>      &lt;img </a:t>
            </a:r>
            <a:r>
              <a:rPr lang="en-US" sz="5400" err="1">
                <a:solidFill>
                  <a:srgbClr val="7030A0"/>
                </a:solidFill>
              </a:rPr>
              <a:t>src</a:t>
            </a:r>
            <a:r>
              <a:rPr lang="en-US" sz="5400" dirty="0">
                <a:solidFill>
                  <a:srgbClr val="7030A0"/>
                </a:solidFill>
              </a:rPr>
              <a:t>="…" alt="My Summer Vacation </a:t>
            </a:r>
            <a:r>
              <a:rPr lang="en-US" sz="5400" b="1">
                <a:solidFill>
                  <a:srgbClr val="7030A0"/>
                </a:solidFill>
              </a:rPr>
              <a:t>(Video)</a:t>
            </a:r>
            <a:r>
              <a:rPr lang="en-US" sz="5400">
                <a:solidFill>
                  <a:srgbClr val="7030A0"/>
                </a:solidFill>
              </a:rPr>
              <a:t>"&gt;</a:t>
            </a:r>
            <a:endParaRPr lang="en-US" sz="5400">
              <a:solidFill>
                <a:srgbClr val="C8480D"/>
              </a:solidFill>
            </a:endParaRP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>
                <a:solidFill>
                  <a:schemeClr val="accent3">
                    <a:lumMod val="75000"/>
                  </a:schemeClr>
                </a:solidFill>
              </a:rPr>
              <a:t>&lt;/a&gt;</a:t>
            </a:r>
          </a:p>
          <a:p>
            <a:pPr lvl="3">
              <a:lnSpc>
                <a:spcPct val="10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75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50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Alternative Text: </a:t>
            </a:r>
            <a:r>
              <a:rPr lang="en-US" sz="4800">
                <a:solidFill>
                  <a:srgbClr val="002060"/>
                </a:solidFill>
              </a:rPr>
              <a:t>Images in Hyperlinks</a:t>
            </a:r>
            <a:endParaRPr lang="en-US">
              <a:solidFill>
                <a:srgbClr val="00206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The only exception to this rule is if adjacent or nearby text is present within the link: </a:t>
            </a: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3">
                    <a:lumMod val="75000"/>
                  </a:schemeClr>
                </a:solidFill>
              </a:rPr>
              <a:t>&lt;a </a:t>
            </a:r>
            <a:r>
              <a:rPr lang="en-US" sz="5400">
                <a:solidFill>
                  <a:schemeClr val="accent3">
                    <a:lumMod val="75000"/>
                  </a:schemeClr>
                </a:solidFill>
              </a:rPr>
              <a:t>href="…"&gt;</a:t>
            </a:r>
            <a:endParaRPr lang="en-US" sz="54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>
                <a:solidFill>
                  <a:srgbClr val="7030A0"/>
                </a:solidFill>
              </a:rPr>
              <a:t>      &lt;img </a:t>
            </a:r>
            <a:r>
              <a:rPr lang="en-US" sz="5400" err="1">
                <a:solidFill>
                  <a:srgbClr val="7030A0"/>
                </a:solidFill>
              </a:rPr>
              <a:t>src</a:t>
            </a:r>
            <a:r>
              <a:rPr lang="en-US" sz="5400">
                <a:solidFill>
                  <a:srgbClr val="7030A0"/>
                </a:solidFill>
              </a:rPr>
              <a:t>="…" alt=""&gt;</a:t>
            </a:r>
            <a:endParaRPr lang="en-US" sz="5400">
              <a:solidFill>
                <a:srgbClr val="C8480D"/>
              </a:solidFill>
            </a:endParaRP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>
                <a:solidFill>
                  <a:srgbClr val="7030A0"/>
                </a:solidFill>
              </a:rPr>
              <a:t>      &lt;p&gt;My Summer Vacation&lt;/p&gt;</a:t>
            </a:r>
            <a:endParaRPr lang="en-US" sz="5400" dirty="0">
              <a:solidFill>
                <a:srgbClr val="7030A0"/>
              </a:solidFill>
            </a:endParaRPr>
          </a:p>
          <a:p>
            <a:pPr marL="914400" lvl="3" indent="0">
              <a:lnSpc>
                <a:spcPct val="150000"/>
              </a:lnSpc>
              <a:buNone/>
            </a:pPr>
            <a:r>
              <a:rPr lang="en-US" sz="5400">
                <a:solidFill>
                  <a:schemeClr val="accent3">
                    <a:lumMod val="75000"/>
                  </a:schemeClr>
                </a:solidFill>
              </a:rPr>
              <a:t>&lt;/a&gt;</a:t>
            </a:r>
          </a:p>
          <a:p>
            <a:pPr lvl="3">
              <a:lnSpc>
                <a:spcPct val="10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40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34149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Alternative Text</a:t>
            </a: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>
                <a:solidFill>
                  <a:srgbClr val="002060"/>
                </a:solidFill>
              </a:rPr>
              <a:t>When in doubt, use the Alt Decision Tree: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 dirty="0">
                <a:hlinkClick r:id="rId2"/>
              </a:rPr>
              <a:t>https://www.w3.org/WAI/tutorials/images/decision-tree/</a:t>
            </a:r>
            <a:endParaRPr lang="en-US" sz="5400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/>
              <a:t>More on Informative &amp; Decorative Images: </a:t>
            </a:r>
            <a:endParaRPr lang="en-US" sz="5400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 dirty="0">
                <a:hlinkClick r:id="rId3"/>
              </a:rPr>
              <a:t>https://www.w3.org/WAI/tutorials/images/informative/</a:t>
            </a:r>
            <a:endParaRPr lang="en-US"/>
          </a:p>
          <a:p>
            <a:pPr marL="457200" lvl="2" indent="0">
              <a:lnSpc>
                <a:spcPct val="150000"/>
              </a:lnSpc>
              <a:buNone/>
            </a:pPr>
            <a:r>
              <a:rPr lang="en-US" sz="5400" dirty="0">
                <a:hlinkClick r:id="rId4"/>
              </a:rPr>
              <a:t>https://www.w3.org/WAI/tutorials/images/decorative/</a:t>
            </a:r>
            <a:endParaRPr lang="en-US"/>
          </a:p>
          <a:p>
            <a:pPr marL="457200" lvl="2" indent="0">
              <a:lnSpc>
                <a:spcPct val="150000"/>
              </a:lnSpc>
              <a:buNone/>
            </a:pPr>
            <a:endParaRPr lang="en-US" sz="5400" dirty="0"/>
          </a:p>
          <a:p>
            <a:pPr marL="457200" lvl="2" indent="0">
              <a:lnSpc>
                <a:spcPct val="150000"/>
              </a:lnSpc>
              <a:buNone/>
            </a:pPr>
            <a:endParaRPr lang="en-US" sz="4800" dirty="0"/>
          </a:p>
          <a:p>
            <a:pPr marL="914400" lvl="3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914400" lvl="3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914400" lvl="3" indent="0">
              <a:lnSpc>
                <a:spcPct val="100000"/>
              </a:lnSpc>
              <a:buNone/>
            </a:pPr>
            <a:endParaRPr lang="en-US" dirty="0"/>
          </a:p>
          <a:p>
            <a:pPr marL="914400" lvl="3" indent="0">
              <a:lnSpc>
                <a:spcPct val="100000"/>
              </a:lnSpc>
              <a:buNone/>
            </a:pPr>
            <a:r>
              <a:rPr lang="en-US" sz="4800" dirty="0">
                <a:solidFill>
                  <a:srgbClr val="002060"/>
                </a:solidFill>
              </a:rPr>
              <a:t>  </a:t>
            </a:r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597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Accessibility IMPORTANT? 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708750"/>
            <a:ext cx="22382154" cy="9352695"/>
          </a:xfrm>
        </p:spPr>
        <p:txBody>
          <a:bodyPr vert="horz" lIns="0" tIns="0" rIns="0" bIns="0" anchor="t">
            <a:noAutofit/>
          </a:bodyPr>
          <a:lstStyle/>
          <a:p>
            <a:pPr marL="1600200"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Over </a:t>
            </a:r>
            <a:r>
              <a:rPr lang="en-US" sz="4800" b="1" dirty="0">
                <a:solidFill>
                  <a:srgbClr val="002060"/>
                </a:solidFill>
              </a:rPr>
              <a:t>15%</a:t>
            </a:r>
            <a:r>
              <a:rPr lang="en-US" sz="4800" dirty="0">
                <a:solidFill>
                  <a:srgbClr val="002060"/>
                </a:solidFill>
              </a:rPr>
              <a:t> of the </a:t>
            </a:r>
            <a:r>
              <a:rPr lang="en-US" sz="4800" b="1" dirty="0">
                <a:solidFill>
                  <a:srgbClr val="002060"/>
                </a:solidFill>
              </a:rPr>
              <a:t>world population</a:t>
            </a:r>
            <a:r>
              <a:rPr lang="en-US" sz="4800" dirty="0">
                <a:solidFill>
                  <a:srgbClr val="002060"/>
                </a:solidFill>
              </a:rPr>
              <a:t> </a:t>
            </a:r>
            <a:r>
              <a:rPr lang="en-US" sz="4800" b="1" dirty="0">
                <a:solidFill>
                  <a:srgbClr val="002060"/>
                </a:solidFill>
              </a:rPr>
              <a:t>is disabled</a:t>
            </a:r>
            <a:r>
              <a:rPr lang="en-US" sz="4800" dirty="0">
                <a:solidFill>
                  <a:srgbClr val="002060"/>
                </a:solidFill>
              </a:rPr>
              <a:t> – 1 billion people! </a:t>
            </a:r>
            <a:r>
              <a:rPr lang="en-US" sz="2000" dirty="0">
                <a:solidFill>
                  <a:srgbClr val="002060"/>
                </a:solidFill>
              </a:rPr>
              <a:t>(WHO)</a:t>
            </a:r>
            <a:endParaRPr lang="en-US" sz="2000" dirty="0"/>
          </a:p>
          <a:p>
            <a:pPr marL="1600200" lvl="2" indent="-685800"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</a:rPr>
              <a:t>Aging Job Market</a:t>
            </a:r>
            <a:r>
              <a:rPr lang="en-US" sz="4800" dirty="0">
                <a:solidFill>
                  <a:srgbClr val="002060"/>
                </a:solidFill>
              </a:rPr>
              <a:t> - Americans </a:t>
            </a:r>
            <a:r>
              <a:rPr lang="en-US" sz="4800" b="1" dirty="0">
                <a:solidFill>
                  <a:srgbClr val="002060"/>
                </a:solidFill>
              </a:rPr>
              <a:t>55 and over</a:t>
            </a:r>
            <a:r>
              <a:rPr lang="en-US" sz="4800" dirty="0">
                <a:solidFill>
                  <a:srgbClr val="002060"/>
                </a:solidFill>
              </a:rPr>
              <a:t> hold nearly </a:t>
            </a:r>
            <a:r>
              <a:rPr lang="en-US" sz="4800" b="1" dirty="0">
                <a:solidFill>
                  <a:srgbClr val="002060"/>
                </a:solidFill>
              </a:rPr>
              <a:t>25%</a:t>
            </a:r>
            <a:r>
              <a:rPr lang="en-US" sz="4800" dirty="0">
                <a:solidFill>
                  <a:srgbClr val="002060"/>
                </a:solidFill>
              </a:rPr>
              <a:t> of all jobs. </a:t>
            </a:r>
            <a:r>
              <a:rPr lang="en-US" sz="2000" dirty="0">
                <a:solidFill>
                  <a:srgbClr val="002060"/>
                </a:solidFill>
              </a:rPr>
              <a:t>(CNBC)</a:t>
            </a:r>
            <a:endParaRPr lang="en-US" sz="2000" dirty="0"/>
          </a:p>
          <a:p>
            <a:pPr marL="1600200"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A potential candidates </a:t>
            </a:r>
            <a:r>
              <a:rPr lang="en-US" sz="4800" b="1" dirty="0">
                <a:solidFill>
                  <a:srgbClr val="002060"/>
                </a:solidFill>
              </a:rPr>
              <a:t>first impression</a:t>
            </a:r>
            <a:r>
              <a:rPr lang="en-US" sz="4800" dirty="0">
                <a:solidFill>
                  <a:srgbClr val="002060"/>
                </a:solidFill>
              </a:rPr>
              <a:t> of a company is important and should be a positive experience for everybody. </a:t>
            </a:r>
            <a:r>
              <a:rPr lang="en-US" sz="4800" b="1" dirty="0">
                <a:solidFill>
                  <a:srgbClr val="002060"/>
                </a:solidFill>
              </a:rPr>
              <a:t>EOE begins with TMP!</a:t>
            </a:r>
            <a:r>
              <a:rPr lang="en-US" sz="4800" dirty="0">
                <a:solidFill>
                  <a:srgbClr val="002060"/>
                </a:solidFill>
              </a:rPr>
              <a:t> </a:t>
            </a:r>
            <a:endParaRPr lang="en-US" dirty="0"/>
          </a:p>
          <a:p>
            <a:pPr marL="1600200"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Clients expect us to reach </a:t>
            </a:r>
            <a:r>
              <a:rPr lang="en-US" sz="4800" b="1" dirty="0">
                <a:solidFill>
                  <a:srgbClr val="002060"/>
                </a:solidFill>
              </a:rPr>
              <a:t>ALL</a:t>
            </a:r>
            <a:r>
              <a:rPr lang="en-US" sz="4800" dirty="0">
                <a:solidFill>
                  <a:srgbClr val="002060"/>
                </a:solidFill>
              </a:rPr>
              <a:t> potential candidates!</a:t>
            </a:r>
            <a:endParaRPr lang="en-US" dirty="0"/>
          </a:p>
          <a:p>
            <a:pPr marL="1600200"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Risk of </a:t>
            </a:r>
            <a:r>
              <a:rPr lang="en-US" sz="4800" b="1" dirty="0">
                <a:solidFill>
                  <a:srgbClr val="002060"/>
                </a:solidFill>
              </a:rPr>
              <a:t>Litigation </a:t>
            </a:r>
            <a:r>
              <a:rPr lang="en-US" sz="4800" dirty="0">
                <a:solidFill>
                  <a:srgbClr val="002060"/>
                </a:solidFill>
              </a:rPr>
              <a:t>– Over </a:t>
            </a:r>
            <a:r>
              <a:rPr lang="en-US" sz="4800" b="1" dirty="0">
                <a:solidFill>
                  <a:srgbClr val="002060"/>
                </a:solidFill>
              </a:rPr>
              <a:t>5,000 web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002060"/>
                </a:solidFill>
              </a:rPr>
              <a:t>accessibility lawsuits </a:t>
            </a:r>
            <a:r>
              <a:rPr lang="en-US" sz="4800" dirty="0">
                <a:solidFill>
                  <a:srgbClr val="002060"/>
                </a:solidFill>
              </a:rPr>
              <a:t>will be</a:t>
            </a:r>
            <a:r>
              <a:rPr lang="en-US" sz="4800" b="1" dirty="0">
                <a:solidFill>
                  <a:srgbClr val="002060"/>
                </a:solidFill>
              </a:rPr>
              <a:t> </a:t>
            </a:r>
            <a:r>
              <a:rPr lang="en-US" sz="4800" dirty="0">
                <a:solidFill>
                  <a:srgbClr val="002060"/>
                </a:solidFill>
              </a:rPr>
              <a:t>filed under </a:t>
            </a:r>
            <a:r>
              <a:rPr lang="en-US" sz="4800" b="1" dirty="0">
                <a:solidFill>
                  <a:srgbClr val="002060"/>
                </a:solidFill>
              </a:rPr>
              <a:t>ADA </a:t>
            </a:r>
            <a:r>
              <a:rPr lang="en-US" sz="4800" dirty="0">
                <a:solidFill>
                  <a:srgbClr val="002060"/>
                </a:solidFill>
              </a:rPr>
              <a:t>in </a:t>
            </a:r>
            <a:r>
              <a:rPr lang="en-US" sz="4800" b="1" dirty="0">
                <a:solidFill>
                  <a:srgbClr val="002060"/>
                </a:solidFill>
              </a:rPr>
              <a:t>2020 </a:t>
            </a:r>
            <a:r>
              <a:rPr lang="en-US" sz="4800" dirty="0">
                <a:solidFill>
                  <a:srgbClr val="002060"/>
                </a:solidFill>
              </a:rPr>
              <a:t>–</a:t>
            </a:r>
            <a:r>
              <a:rPr lang="en-US" sz="4800" dirty="0"/>
              <a:t> </a:t>
            </a:r>
            <a:r>
              <a:rPr lang="en-US" sz="4800" dirty="0">
                <a:solidFill>
                  <a:srgbClr val="002060"/>
                </a:solidFill>
              </a:rPr>
              <a:t>Up from 50 in 2014! </a:t>
            </a:r>
            <a:r>
              <a:rPr lang="en-US" sz="2000" dirty="0">
                <a:solidFill>
                  <a:srgbClr val="002060"/>
                </a:solidFill>
              </a:rPr>
              <a:t>(Level Access)</a:t>
            </a:r>
          </a:p>
          <a:p>
            <a:pPr lvl="1" indent="36322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171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D33B5-8824-4528-AEC5-FB370667C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0" b="27461"/>
          <a:stretch/>
        </p:blipFill>
        <p:spPr>
          <a:xfrm>
            <a:off x="-2" y="10"/>
            <a:ext cx="24384000" cy="13715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1996350"/>
            <a:ext cx="12034344" cy="11719650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8896" y="6676328"/>
            <a:ext cx="8408274" cy="26855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 rtl="0">
              <a:lnSpc>
                <a:spcPct val="90000"/>
              </a:lnSpc>
              <a:spcBef>
                <a:spcPct val="0"/>
              </a:spcBef>
            </a:pPr>
            <a:r>
              <a:rPr lang="en-US" sz="6700" kern="1200">
                <a:solidFill>
                  <a:schemeClr val="accent5"/>
                </a:solidFill>
                <a:cs typeface="+mj-cs"/>
              </a:rPr>
              <a:t>THANK YOU!</a:t>
            </a:r>
            <a:br>
              <a:rPr lang="en-US" sz="6700" kern="1200" dirty="0">
                <a:solidFill>
                  <a:schemeClr val="accent5"/>
                </a:solidFill>
                <a:cs typeface="+mj-cs"/>
              </a:rPr>
            </a:br>
            <a:br>
              <a:rPr lang="en-US" sz="6700" kern="1200" dirty="0">
                <a:cs typeface="+mj-cs"/>
              </a:rPr>
            </a:br>
            <a:r>
              <a:rPr lang="en-US" sz="6700" kern="1200">
                <a:solidFill>
                  <a:schemeClr val="accent5"/>
                </a:solidFill>
                <a:cs typeface="Arial"/>
              </a:rPr>
              <a:t>a11y@TMP.com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4102" y="6674278"/>
            <a:ext cx="187084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540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 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708750"/>
            <a:ext cx="22382154" cy="9352695"/>
          </a:xfrm>
        </p:spPr>
        <p:txBody>
          <a:bodyPr vert="horz" lIns="0" tIns="0" rIns="0" bIns="0" anchor="t">
            <a:noAutofit/>
          </a:bodyPr>
          <a:lstStyle/>
          <a:p>
            <a:pPr marL="1600200" lvl="2" indent="-685800">
              <a:lnSpc>
                <a:spcPct val="150000"/>
              </a:lnSpc>
            </a:pPr>
            <a:r>
              <a:rPr lang="en-US" sz="4800" b="1">
                <a:solidFill>
                  <a:srgbClr val="002060"/>
                </a:solidFill>
              </a:rPr>
              <a:t>Make accessibility a priority!</a:t>
            </a:r>
            <a:r>
              <a:rPr lang="en-US" sz="4800">
                <a:solidFill>
                  <a:srgbClr val="002060"/>
                </a:solidFill>
              </a:rPr>
              <a:t> Talk to </a:t>
            </a:r>
            <a:r>
              <a:rPr lang="en-US" sz="4800" b="1">
                <a:solidFill>
                  <a:srgbClr val="002060"/>
                </a:solidFill>
              </a:rPr>
              <a:t>clients</a:t>
            </a:r>
            <a:r>
              <a:rPr lang="en-US" sz="4800">
                <a:solidFill>
                  <a:srgbClr val="002060"/>
                </a:solidFill>
              </a:rPr>
              <a:t> about their </a:t>
            </a:r>
            <a:r>
              <a:rPr lang="en-US" sz="4800" b="1">
                <a:solidFill>
                  <a:srgbClr val="002060"/>
                </a:solidFill>
              </a:rPr>
              <a:t>policies </a:t>
            </a:r>
            <a:r>
              <a:rPr lang="en-US" sz="4800">
                <a:solidFill>
                  <a:srgbClr val="002060"/>
                </a:solidFill>
              </a:rPr>
              <a:t>and </a:t>
            </a:r>
            <a:r>
              <a:rPr lang="en-US" sz="4800" b="1">
                <a:solidFill>
                  <a:srgbClr val="002060"/>
                </a:solidFill>
              </a:rPr>
              <a:t>expectations</a:t>
            </a:r>
            <a:r>
              <a:rPr lang="en-US" sz="4800">
                <a:solidFill>
                  <a:srgbClr val="002060"/>
                </a:solidFill>
              </a:rPr>
              <a:t> surrounding </a:t>
            </a:r>
            <a:r>
              <a:rPr lang="en-US" sz="4800" b="1">
                <a:solidFill>
                  <a:srgbClr val="002060"/>
                </a:solidFill>
              </a:rPr>
              <a:t>accessibility</a:t>
            </a:r>
            <a:r>
              <a:rPr lang="en-US" sz="4800">
                <a:solidFill>
                  <a:srgbClr val="002060"/>
                </a:solidFill>
              </a:rPr>
              <a:t>. </a:t>
            </a:r>
            <a:endParaRPr lang="en-US"/>
          </a:p>
          <a:p>
            <a:pPr marL="1600200"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Practice </a:t>
            </a:r>
            <a:r>
              <a:rPr lang="en-US" sz="4800" b="1">
                <a:solidFill>
                  <a:srgbClr val="002060"/>
                </a:solidFill>
              </a:rPr>
              <a:t>inclusive design and development</a:t>
            </a:r>
            <a:r>
              <a:rPr lang="en-US" sz="4800">
                <a:solidFill>
                  <a:srgbClr val="002060"/>
                </a:solidFill>
              </a:rPr>
              <a:t> and </a:t>
            </a:r>
            <a:r>
              <a:rPr lang="en-US" sz="4800" b="1">
                <a:solidFill>
                  <a:srgbClr val="002060"/>
                </a:solidFill>
              </a:rPr>
              <a:t>speak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002060"/>
                </a:solidFill>
              </a:rPr>
              <a:t>to accessibility</a:t>
            </a:r>
            <a:r>
              <a:rPr lang="en-US" sz="4800" dirty="0">
                <a:solidFill>
                  <a:srgbClr val="002060"/>
                </a:solidFill>
              </a:rPr>
              <a:t> throughout </a:t>
            </a:r>
            <a:r>
              <a:rPr lang="en-US" sz="4800" b="1">
                <a:solidFill>
                  <a:srgbClr val="002060"/>
                </a:solidFill>
              </a:rPr>
              <a:t>entire process</a:t>
            </a:r>
            <a:r>
              <a:rPr lang="en-US" sz="4800" dirty="0">
                <a:solidFill>
                  <a:srgbClr val="002060"/>
                </a:solidFill>
              </a:rPr>
              <a:t>.</a:t>
            </a:r>
            <a:endParaRPr lang="en-US"/>
          </a:p>
          <a:p>
            <a:pPr marL="1600200" lvl="2" indent="-685800">
              <a:lnSpc>
                <a:spcPct val="150000"/>
              </a:lnSpc>
            </a:pPr>
            <a:r>
              <a:rPr lang="en-US" sz="4800" b="1">
                <a:solidFill>
                  <a:srgbClr val="002060"/>
                </a:solidFill>
              </a:rPr>
              <a:t>Test! Test! Test!</a:t>
            </a:r>
            <a:r>
              <a:rPr lang="en-US" sz="4800">
                <a:solidFill>
                  <a:srgbClr val="002060"/>
                </a:solidFill>
              </a:rPr>
              <a:t>  – No site considered conformant </a:t>
            </a:r>
            <a:r>
              <a:rPr lang="en-US" sz="4800" b="1">
                <a:solidFill>
                  <a:srgbClr val="002060"/>
                </a:solidFill>
              </a:rPr>
              <a:t>unless it is tested </a:t>
            </a:r>
            <a:r>
              <a:rPr lang="en-US" sz="4800">
                <a:solidFill>
                  <a:srgbClr val="002060"/>
                </a:solidFill>
              </a:rPr>
              <a:t>against </a:t>
            </a:r>
            <a:r>
              <a:rPr lang="en-US" sz="4800" b="1">
                <a:solidFill>
                  <a:srgbClr val="002060"/>
                </a:solidFill>
              </a:rPr>
              <a:t>WCAG</a:t>
            </a:r>
            <a:r>
              <a:rPr lang="en-US" sz="4800" dirty="0">
                <a:solidFill>
                  <a:srgbClr val="002060"/>
                </a:solidFill>
              </a:rPr>
              <a:t>. </a:t>
            </a:r>
            <a:endParaRPr lang="en-US"/>
          </a:p>
          <a:p>
            <a:pPr marL="1600200" lvl="2" indent="-685800">
              <a:lnSpc>
                <a:spcPct val="150000"/>
              </a:lnSpc>
            </a:pPr>
            <a:r>
              <a:rPr lang="en-US" sz="4800" b="1">
                <a:solidFill>
                  <a:srgbClr val="002060"/>
                </a:solidFill>
              </a:rPr>
              <a:t>Knowledge </a:t>
            </a:r>
            <a:r>
              <a:rPr lang="en-US" sz="4800">
                <a:solidFill>
                  <a:srgbClr val="002060"/>
                </a:solidFill>
              </a:rPr>
              <a:t>Sharing – The </a:t>
            </a:r>
            <a:r>
              <a:rPr lang="en-US" sz="4800" b="1" dirty="0">
                <a:solidFill>
                  <a:srgbClr val="002060"/>
                </a:solidFill>
              </a:rPr>
              <a:t>more we all know</a:t>
            </a:r>
            <a:r>
              <a:rPr lang="en-US" sz="4800" dirty="0">
                <a:solidFill>
                  <a:srgbClr val="002060"/>
                </a:solidFill>
              </a:rPr>
              <a:t>, the </a:t>
            </a:r>
            <a:r>
              <a:rPr lang="en-US" sz="4800" b="1" dirty="0">
                <a:solidFill>
                  <a:srgbClr val="002060"/>
                </a:solidFill>
              </a:rPr>
              <a:t>more </a:t>
            </a:r>
            <a:r>
              <a:rPr lang="en-US" sz="4800" b="1" i="1" dirty="0">
                <a:solidFill>
                  <a:srgbClr val="002060"/>
                </a:solidFill>
              </a:rPr>
              <a:t>inclusive thinking</a:t>
            </a:r>
            <a:r>
              <a:rPr lang="en-US" sz="4800" b="1" dirty="0">
                <a:solidFill>
                  <a:srgbClr val="002060"/>
                </a:solidFill>
              </a:rPr>
              <a:t> TMP becomes </a:t>
            </a:r>
            <a:r>
              <a:rPr lang="en-US" sz="4800">
                <a:solidFill>
                  <a:srgbClr val="002060"/>
                </a:solidFill>
              </a:rPr>
              <a:t>(and the easier all the above gets).</a:t>
            </a:r>
            <a:endParaRPr lang="en-US" sz="4800" dirty="0">
              <a:solidFill>
                <a:srgbClr val="002060"/>
              </a:solidFill>
            </a:endParaRPr>
          </a:p>
          <a:p>
            <a:pPr lvl="1" indent="36322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39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Most common issues in web publishing:</a:t>
            </a:r>
            <a:r>
              <a:rPr lang="en-US" dirty="0"/>
              <a:t> 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708750"/>
            <a:ext cx="22382154" cy="9352695"/>
          </a:xfrm>
        </p:spPr>
        <p:txBody>
          <a:bodyPr vert="horz" lIns="0" tIns="0" rIns="0" bIns="0" anchor="t">
            <a:noAutofit/>
          </a:bodyPr>
          <a:lstStyle/>
          <a:p>
            <a:pPr marL="1600200" lvl="2" indent="-685800">
              <a:lnSpc>
                <a:spcPct val="150000"/>
              </a:lnSpc>
            </a:pPr>
            <a:r>
              <a:rPr lang="en-US" sz="8800">
                <a:solidFill>
                  <a:srgbClr val="002060"/>
                </a:solidFill>
              </a:rPr>
              <a:t>Headings</a:t>
            </a:r>
          </a:p>
          <a:p>
            <a:pPr marL="1600200" lvl="2" indent="-685800">
              <a:lnSpc>
                <a:spcPct val="150000"/>
              </a:lnSpc>
            </a:pPr>
            <a:r>
              <a:rPr lang="en-US" sz="8800">
                <a:solidFill>
                  <a:srgbClr val="002060"/>
                </a:solidFill>
              </a:rPr>
              <a:t>Hyperlinks </a:t>
            </a:r>
          </a:p>
          <a:p>
            <a:pPr marL="1600200" lvl="2" indent="-685800">
              <a:lnSpc>
                <a:spcPct val="150000"/>
              </a:lnSpc>
            </a:pPr>
            <a:r>
              <a:rPr lang="en-US" sz="8800">
                <a:solidFill>
                  <a:srgbClr val="002060"/>
                </a:solidFill>
              </a:rPr>
              <a:t>Alternative Text</a:t>
            </a:r>
            <a:endParaRPr lang="en-US" sz="8800" dirty="0">
              <a:solidFill>
                <a:srgbClr val="002060"/>
              </a:solidFill>
            </a:endParaRPr>
          </a:p>
          <a:p>
            <a:pPr marL="2057400" lvl="3" indent="0">
              <a:lnSpc>
                <a:spcPct val="150000"/>
              </a:lnSpc>
              <a:buFont typeface="Wingdings"/>
              <a:buChar char="§"/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>
              <a:lnSpc>
                <a:spcPct val="150000"/>
              </a:lnSpc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133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763177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r>
              <a:rPr lang="en-US" sz="4800" dirty="0"/>
              <a:t>Page Headings</a:t>
            </a:r>
          </a:p>
          <a:p>
            <a:pPr lvl="1" indent="0">
              <a:lnSpc>
                <a:spcPct val="15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  <p:pic>
        <p:nvPicPr>
          <p:cNvPr id="4" name="Picture 4" descr="The Self-Service publishing tools heading editor.">
            <a:extLst>
              <a:ext uri="{FF2B5EF4-FFF2-40B4-BE49-F238E27FC236}">
                <a16:creationId xmlns:a16="http://schemas.microsoft.com/office/drawing/2014/main" id="{052239DE-07C2-4988-BA2E-FEB1E103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67" y="4263639"/>
            <a:ext cx="22391913" cy="50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2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52292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Page Headings</a:t>
            </a: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</a:rPr>
              <a:t>Headings represent the hierarchical structure of the page's content. </a:t>
            </a: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Headings are used by various assistive technology users to help navigate the page.</a:t>
            </a: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 heading must never be selected for its </a:t>
            </a:r>
            <a:r>
              <a:rPr lang="en-US" sz="4800" b="1">
                <a:solidFill>
                  <a:srgbClr val="002060"/>
                </a:solidFill>
              </a:rPr>
              <a:t>size</a:t>
            </a:r>
            <a:r>
              <a:rPr lang="en-US" sz="4800">
                <a:solidFill>
                  <a:srgbClr val="002060"/>
                </a:solidFill>
              </a:rPr>
              <a:t>. Choose the right heading level and use CSS to style to your design needs. Structure greater than asthetics. </a:t>
            </a: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Headings may never skip levels.</a:t>
            </a: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54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>
          <a:xfrm>
            <a:off x="1089076" y="2652292"/>
            <a:ext cx="22382154" cy="9116839"/>
          </a:xfrm>
        </p:spPr>
        <p:txBody>
          <a:bodyPr vert="horz"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Page Headings</a:t>
            </a:r>
            <a:endParaRPr lang="en-US" dirty="0"/>
          </a:p>
          <a:p>
            <a:pPr lvl="1" indent="0">
              <a:lnSpc>
                <a:spcPct val="10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Headings may be nested. </a:t>
            </a:r>
            <a:endParaRPr lang="en-US"/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Avoid using more than one h1 </a:t>
            </a:r>
            <a:r>
              <a:rPr lang="en-US" sz="4800" dirty="0">
                <a:solidFill>
                  <a:srgbClr val="002060"/>
                </a:solidFill>
              </a:rPr>
              <a:t>element. </a:t>
            </a:r>
            <a:endParaRPr lang="en-US"/>
          </a:p>
          <a:p>
            <a:pPr lvl="2" indent="-685800">
              <a:lnSpc>
                <a:spcPct val="150000"/>
              </a:lnSpc>
            </a:pPr>
            <a:r>
              <a:rPr lang="en-US" sz="4800">
                <a:solidFill>
                  <a:srgbClr val="002060"/>
                </a:solidFill>
              </a:rPr>
              <a:t>The h1 element should loosely match the title of the page. (Try your best.) </a:t>
            </a: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278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 vert="horz" lIns="0" tIns="0" rIns="0" bIns="0" anchor="t">
            <a:noAutofit/>
          </a:bodyPr>
          <a:lstStyle/>
          <a:p>
            <a:endParaRPr lang="en-US" sz="4800" dirty="0"/>
          </a:p>
          <a:p>
            <a:pPr lvl="1" indent="0">
              <a:lnSpc>
                <a:spcPct val="15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</p:txBody>
      </p:sp>
      <p:pic>
        <p:nvPicPr>
          <p:cNvPr id="4" name="Picture 4" descr="An example of heading structure in Self Service tool.">
            <a:extLst>
              <a:ext uri="{FF2B5EF4-FFF2-40B4-BE49-F238E27FC236}">
                <a16:creationId xmlns:a16="http://schemas.microsoft.com/office/drawing/2014/main" id="{8E43DF09-6C6B-4CE3-AA81-13774C14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09" y="2437110"/>
            <a:ext cx="19870055" cy="97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546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Publishing 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 vert="horz" lIns="0" tIns="0" rIns="0" bIns="0" anchor="t">
            <a:noAutofit/>
          </a:bodyPr>
          <a:lstStyle/>
          <a:p>
            <a:r>
              <a:rPr lang="en-US" sz="4800" dirty="0"/>
              <a:t>Hyperlinks</a:t>
            </a:r>
          </a:p>
          <a:p>
            <a:pPr lvl="1" indent="0">
              <a:lnSpc>
                <a:spcPct val="150000"/>
              </a:lnSpc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lvl="1" indent="363220"/>
            <a:endParaRPr lang="en-US" dirty="0"/>
          </a:p>
          <a:p>
            <a:pPr lvl="1" indent="36322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5" descr="Admin Screen Content Editor with focus on  hyperlinks">
            <a:extLst>
              <a:ext uri="{FF2B5EF4-FFF2-40B4-BE49-F238E27FC236}">
                <a16:creationId xmlns:a16="http://schemas.microsoft.com/office/drawing/2014/main" id="{DDDED4AE-FE9D-45F0-A8A0-E0834339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66" y="4214538"/>
            <a:ext cx="22391912" cy="53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4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Custom 8">
      <a:dk1>
        <a:srgbClr val="1281C9"/>
      </a:dk1>
      <a:lt1>
        <a:srgbClr val="D4D9DF"/>
      </a:lt1>
      <a:dk2>
        <a:srgbClr val="4D647A"/>
      </a:dk2>
      <a:lt2>
        <a:srgbClr val="B7C7D0"/>
      </a:lt2>
      <a:accent1>
        <a:srgbClr val="00AC8C"/>
      </a:accent1>
      <a:accent2>
        <a:srgbClr val="C0462C"/>
      </a:accent2>
      <a:accent3>
        <a:srgbClr val="F16A2C"/>
      </a:accent3>
      <a:accent4>
        <a:srgbClr val="6D276A"/>
      </a:accent4>
      <a:accent5>
        <a:srgbClr val="481545"/>
      </a:accent5>
      <a:accent6>
        <a:srgbClr val="00815D"/>
      </a:accent6>
      <a:hlink>
        <a:srgbClr val="263343"/>
      </a:hlink>
      <a:folHlink>
        <a:srgbClr val="151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0bc079c-1387-4b39-b3da-3dc90dec48cc">
      <UserInfo>
        <DisplayName>Benoit, Jessica E</DisplayName>
        <AccountId>28</AccountId>
        <AccountType/>
      </UserInfo>
      <UserInfo>
        <DisplayName>Shagi, Michael</DisplayName>
        <AccountId>469</AccountId>
        <AccountType/>
      </UserInfo>
    </SharedWithUsers>
    <TMP_x0020_Company_x0020_Brand xmlns="6df35928-2fd1-4bb4-9319-7ba7e49f6e30">TMP</TMP_x0020_Company_x0020_Brand>
    <Audience_x0020_Type xmlns="c0bc079c-1387-4b39-b3da-3dc90dec48cc" xsi:nil="true"/>
    <Document_x0020_Owner xmlns="6df35928-2fd1-4bb4-9319-7ba7e49f6e30" xsi:nil="true"/>
    <Document_x0020_Type xmlns="c0bc079c-1387-4b39-b3da-3dc90dec48cc" xsi:nil="true"/>
    <Product xmlns="c0bc079c-1387-4b39-b3da-3dc90dec48cc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3273D0AEB5746A846925F1E94760E" ma:contentTypeVersion="19" ma:contentTypeDescription="Create a new document." ma:contentTypeScope="" ma:versionID="7dcf7ae353a1fc37c3dadffa8e8e4ae3">
  <xsd:schema xmlns:xsd="http://www.w3.org/2001/XMLSchema" xmlns:xs="http://www.w3.org/2001/XMLSchema" xmlns:p="http://schemas.microsoft.com/office/2006/metadata/properties" xmlns:ns2="c0bc079c-1387-4b39-b3da-3dc90dec48cc" xmlns:ns3="6df35928-2fd1-4bb4-9319-7ba7e49f6e30" targetNamespace="http://schemas.microsoft.com/office/2006/metadata/properties" ma:root="true" ma:fieldsID="b77385605212e26122b4103e88521f4d" ns2:_="" ns3:_="">
    <xsd:import namespace="c0bc079c-1387-4b39-b3da-3dc90dec48cc"/>
    <xsd:import namespace="6df35928-2fd1-4bb4-9319-7ba7e49f6e30"/>
    <xsd:element name="properties">
      <xsd:complexType>
        <xsd:sequence>
          <xsd:element name="documentManagement">
            <xsd:complexType>
              <xsd:all>
                <xsd:element ref="ns2:Audience_x0020_Type" minOccurs="0"/>
                <xsd:element ref="ns2:Document_x0020_Type" minOccurs="0"/>
                <xsd:element ref="ns2:Product" minOccurs="0"/>
                <xsd:element ref="ns3:Document_x0020_Owner" minOccurs="0"/>
                <xsd:element ref="ns3:TMP_x0020_Company_x0020_Bran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c079c-1387-4b39-b3da-3dc90dec48cc" elementFormDefault="qualified">
    <xsd:import namespace="http://schemas.microsoft.com/office/2006/documentManagement/types"/>
    <xsd:import namespace="http://schemas.microsoft.com/office/infopath/2007/PartnerControls"/>
    <xsd:element name="Audience_x0020_Type" ma:index="2" nillable="true" ma:displayName="Audience Type" ma:format="Dropdown" ma:internalName="Audience_x0020_Type">
      <xsd:simpleType>
        <xsd:restriction base="dms:Choice">
          <xsd:enumeration value="TMP Internal Only"/>
          <xsd:enumeration value="Client-facing"/>
        </xsd:restriction>
      </xsd:simpleType>
    </xsd:element>
    <xsd:element name="Document_x0020_Type" ma:index="3" nillable="true" ma:displayName="Document Type" ma:format="RadioButtons" ma:internalName="Document_x0020_Type">
      <xsd:simpleType>
        <xsd:restriction base="dms:Choice">
          <xsd:enumeration value="Contract/Agreement"/>
          <xsd:enumeration value="Case Study"/>
          <xsd:enumeration value="FAQ"/>
          <xsd:enumeration value="Education and Onboarding"/>
          <xsd:enumeration value="Implementation Document"/>
          <xsd:enumeration value="Industry Insights/White paper"/>
          <xsd:enumeration value="Presentation"/>
          <xsd:enumeration value="Process Document"/>
          <xsd:enumeration value="Proposal"/>
          <xsd:enumeration value="Rate Card"/>
          <xsd:enumeration value="Sell Sheet"/>
          <xsd:enumeration value="Sales"/>
          <xsd:enumeration value="Technical Document"/>
          <xsd:enumeration value="User Guide"/>
          <xsd:enumeration value="Video"/>
        </xsd:restriction>
      </xsd:simpleType>
    </xsd:element>
    <xsd:element name="Product" ma:index="4" nillable="true" ma:displayName="Offering Type" ma:format="Dropdown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-n/a-"/>
                    <xsd:enumeration value="Branded CX"/>
                    <xsd:enumeration value="Candidate HQ"/>
                    <xsd:enumeration value="Content &amp; Social Strategy"/>
                    <xsd:enumeration value="Content Marketing"/>
                    <xsd:enumeration value="Content Pages"/>
                    <xsd:enumeration value="Creative Development"/>
                    <xsd:enumeration value="Custom Digital Development"/>
                    <xsd:enumeration value="Custom Email Marketing"/>
                    <xsd:enumeration value="Direct Source Metrics"/>
                    <xsd:enumeration value="Domains &amp; Hosting"/>
                    <xsd:enumeration value="Email Center"/>
                    <xsd:enumeration value="EVP &amp; Employer Brand"/>
                    <xsd:enumeration value="Facebook Job Search"/>
                    <xsd:enumeration value="Internal TalentBrew"/>
                    <xsd:enumeration value="Job Alerts"/>
                    <xsd:enumeration value="Job Distribution"/>
                    <xsd:enumeration value="Job Maps"/>
                    <xsd:enumeration value="Job Matching"/>
                    <xsd:enumeration value="Media Strategy"/>
                    <xsd:enumeration value="Metrics Gateway"/>
                    <xsd:enumeration value="Platform Admin"/>
                    <xsd:enumeration value="Programmatic Jobs"/>
                    <xsd:enumeration value="Research Services"/>
                    <xsd:enumeration value="Rich Media Ads"/>
                    <xsd:enumeration value="SEM"/>
                    <xsd:enumeration value="SEO"/>
                    <xsd:enumeration value="TalentBrew Assistant"/>
                    <xsd:enumeration value="TalentBrew CRM"/>
                    <xsd:enumeration value="TalentBrew Search"/>
                    <xsd:enumeration value="TalentBrew Survey"/>
                    <xsd:enumeration value="TalentBrew 360"/>
                    <xsd:enumeration value="TB Advanced Job Descriptions"/>
                    <xsd:enumeration value="TB Apply"/>
                    <xsd:enumeration value="TB Engine"/>
                    <xsd:enumeration value="TB Instances"/>
                    <xsd:enumeration value="TB Feeds and Exports"/>
                    <xsd:enumeration value="TB Premier"/>
                    <xsd:enumeration value="TB Self Service"/>
                    <xsd:enumeration value="TB Site Core"/>
                    <xsd:enumeration value="TB Software Platform"/>
                    <xsd:enumeration value="TB Widgets"/>
                    <xsd:enumeration value="TMP Metrics"/>
                    <xsd:enumeration value="Twitter for TalentBrew"/>
                    <xsd:enumeration value="WWM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35928-2fd1-4bb4-9319-7ba7e49f6e30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5" nillable="true" ma:displayName="Document Owner" ma:internalName="Document_x0020_Owner">
      <xsd:simpleType>
        <xsd:restriction base="dms:Text">
          <xsd:maxLength value="255"/>
        </xsd:restriction>
      </xsd:simpleType>
    </xsd:element>
    <xsd:element name="TMP_x0020_Company_x0020_Brand" ma:index="6" nillable="true" ma:displayName="TMP Company Brand" ma:description="AIA&#10;TMP&#10;TMP Government" ma:internalName="TMP_x0020_Company_x0020_Brand">
      <xsd:simpleType>
        <xsd:restriction base="dms:Text">
          <xsd:maxLength value="255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Document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D02282-12FE-4514-B6EA-17F5C3D3CF31}">
  <ds:schemaRefs>
    <ds:schemaRef ds:uri="http://schemas.microsoft.com/office/2006/metadata/properties"/>
    <ds:schemaRef ds:uri="http://schemas.microsoft.com/office/infopath/2007/PartnerControls"/>
    <ds:schemaRef ds:uri="c0bc079c-1387-4b39-b3da-3dc90dec48cc"/>
    <ds:schemaRef ds:uri="6df35928-2fd1-4bb4-9319-7ba7e49f6e30"/>
  </ds:schemaRefs>
</ds:datastoreItem>
</file>

<file path=customXml/itemProps2.xml><?xml version="1.0" encoding="utf-8"?>
<ds:datastoreItem xmlns:ds="http://schemas.openxmlformats.org/officeDocument/2006/customXml" ds:itemID="{A74F738E-E647-42CB-994A-8A450F10D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11AC21-2D34-480B-8DBB-002776C16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bc079c-1387-4b39-b3da-3dc90dec48cc"/>
    <ds:schemaRef ds:uri="6df35928-2fd1-4bb4-9319-7ba7e49f6e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</TotalTime>
  <Words>840</Words>
  <Application>Microsoft Office PowerPoint</Application>
  <PresentationFormat>Custom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Grande</vt:lpstr>
      <vt:lpstr>Wingdings</vt:lpstr>
      <vt:lpstr>White</vt:lpstr>
      <vt:lpstr>accessibility for SELF-SERVICE publishers</vt:lpstr>
      <vt:lpstr>WHY IS Accessibility IMPORTANT?  </vt:lpstr>
      <vt:lpstr>WHAT Can we do?  </vt:lpstr>
      <vt:lpstr>Most common issues in web publishing: 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Self-Service Publishing </vt:lpstr>
      <vt:lpstr>THANK YOU!  a11y@TMP.com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TMP_PPT_Template</dc:title>
  <dc:creator>Herrington, Kayla</dc:creator>
  <cp:lastModifiedBy>Spellacy, Michael</cp:lastModifiedBy>
  <cp:revision>2182</cp:revision>
  <cp:lastPrinted>2016-01-04T22:15:12Z</cp:lastPrinted>
  <dcterms:created xsi:type="dcterms:W3CDTF">2016-01-18T18:20:40Z</dcterms:created>
  <dcterms:modified xsi:type="dcterms:W3CDTF">2019-11-06T20:16:00Z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0x010100E6C3273D0AEB5746A846925F1E94760E</vt:lpwstr>
  </property>
</Properties>
</file>