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2"/>
  </p:notesMasterIdLst>
  <p:handoutMasterIdLst>
    <p:handoutMasterId r:id="rId33"/>
  </p:handoutMasterIdLst>
  <p:sldIdLst>
    <p:sldId id="351" r:id="rId5"/>
    <p:sldId id="314" r:id="rId6"/>
    <p:sldId id="365" r:id="rId7"/>
    <p:sldId id="366" r:id="rId8"/>
    <p:sldId id="367" r:id="rId9"/>
    <p:sldId id="368" r:id="rId10"/>
    <p:sldId id="371" r:id="rId11"/>
    <p:sldId id="369" r:id="rId12"/>
    <p:sldId id="379" r:id="rId13"/>
    <p:sldId id="370" r:id="rId14"/>
    <p:sldId id="372" r:id="rId15"/>
    <p:sldId id="373" r:id="rId16"/>
    <p:sldId id="380" r:id="rId17"/>
    <p:sldId id="374" r:id="rId18"/>
    <p:sldId id="381" r:id="rId19"/>
    <p:sldId id="382" r:id="rId20"/>
    <p:sldId id="375" r:id="rId21"/>
    <p:sldId id="387" r:id="rId22"/>
    <p:sldId id="376" r:id="rId23"/>
    <p:sldId id="377" r:id="rId24"/>
    <p:sldId id="378" r:id="rId25"/>
    <p:sldId id="383" r:id="rId26"/>
    <p:sldId id="384" r:id="rId27"/>
    <p:sldId id="385" r:id="rId28"/>
    <p:sldId id="386" r:id="rId29"/>
    <p:sldId id="388" r:id="rId30"/>
    <p:sldId id="350" r:id="rId31"/>
  </p:sldIdLst>
  <p:sldSz cx="24384000" cy="13716000"/>
  <p:notesSz cx="6858000" cy="9144000"/>
  <p:defaultTextStyle>
    <a:lvl1pPr defTabSz="825500">
      <a:defRPr sz="4000">
        <a:latin typeface="+mj-lt"/>
        <a:ea typeface="+mj-ea"/>
        <a:cs typeface="+mj-cs"/>
        <a:sym typeface="Arial"/>
      </a:defRPr>
    </a:lvl1pPr>
    <a:lvl2pPr defTabSz="825500">
      <a:defRPr sz="4000">
        <a:latin typeface="+mj-lt"/>
        <a:ea typeface="+mj-ea"/>
        <a:cs typeface="+mj-cs"/>
        <a:sym typeface="Arial"/>
      </a:defRPr>
    </a:lvl2pPr>
    <a:lvl3pPr defTabSz="825500">
      <a:defRPr sz="4000">
        <a:latin typeface="+mj-lt"/>
        <a:ea typeface="+mj-ea"/>
        <a:cs typeface="+mj-cs"/>
        <a:sym typeface="Arial"/>
      </a:defRPr>
    </a:lvl3pPr>
    <a:lvl4pPr defTabSz="825500">
      <a:defRPr sz="4000">
        <a:latin typeface="+mj-lt"/>
        <a:ea typeface="+mj-ea"/>
        <a:cs typeface="+mj-cs"/>
        <a:sym typeface="Arial"/>
      </a:defRPr>
    </a:lvl4pPr>
    <a:lvl5pPr defTabSz="825500">
      <a:defRPr sz="4000">
        <a:latin typeface="+mj-lt"/>
        <a:ea typeface="+mj-ea"/>
        <a:cs typeface="+mj-cs"/>
        <a:sym typeface="Arial"/>
      </a:defRPr>
    </a:lvl5pPr>
    <a:lvl6pPr defTabSz="825500">
      <a:defRPr sz="4000">
        <a:latin typeface="+mj-lt"/>
        <a:ea typeface="+mj-ea"/>
        <a:cs typeface="+mj-cs"/>
        <a:sym typeface="Arial"/>
      </a:defRPr>
    </a:lvl6pPr>
    <a:lvl7pPr defTabSz="825500">
      <a:defRPr sz="4000">
        <a:latin typeface="+mj-lt"/>
        <a:ea typeface="+mj-ea"/>
        <a:cs typeface="+mj-cs"/>
        <a:sym typeface="Arial"/>
      </a:defRPr>
    </a:lvl7pPr>
    <a:lvl8pPr defTabSz="825500">
      <a:defRPr sz="4000">
        <a:latin typeface="+mj-lt"/>
        <a:ea typeface="+mj-ea"/>
        <a:cs typeface="+mj-cs"/>
        <a:sym typeface="Arial"/>
      </a:defRPr>
    </a:lvl8pPr>
    <a:lvl9pPr defTabSz="825500">
      <a:defRPr sz="4000">
        <a:latin typeface="+mj-lt"/>
        <a:ea typeface="+mj-ea"/>
        <a:cs typeface="+mj-cs"/>
        <a:sym typeface="Arial"/>
      </a:defRPr>
    </a:lvl9pPr>
  </p:defaultTextStyle>
  <p:extLst>
    <p:ext uri="{EFAFB233-063F-42B5-8137-9DF3F51BA10A}">
      <p15:sldGuideLst xmlns:p15="http://schemas.microsoft.com/office/powerpoint/2012/main">
        <p15:guide id="1" orient="horz" pos="4320">
          <p15:clr>
            <a:srgbClr val="A4A3A4"/>
          </p15:clr>
        </p15:guide>
        <p15:guide id="2" pos="153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895D3"/>
    <a:srgbClr val="72889C"/>
    <a:srgbClr val="6D276A"/>
    <a:srgbClr val="263343"/>
    <a:srgbClr val="C0462C"/>
    <a:srgbClr val="F16A2C"/>
    <a:srgbClr val="D48932"/>
    <a:srgbClr val="1471B4"/>
    <a:srgbClr val="7189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n" i="on">
        <a:font>
          <a:latin typeface="Avenir Book"/>
          <a:ea typeface="Avenir Book"/>
          <a:cs typeface="Avenir Book"/>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D2E8"/>
          </a:solidFill>
        </a:fill>
      </a:tcStyle>
    </a:wholeTbl>
    <a:band2H>
      <a:tcTxStyle/>
      <a:tcStyle>
        <a:tcBdr/>
        <a:fill>
          <a:solidFill>
            <a:srgbClr val="E6EAF4"/>
          </a:solidFill>
        </a:fill>
      </a:tcStyle>
    </a:band2H>
    <a:firstCol>
      <a:tcTxStyle b="on" i="on">
        <a:font>
          <a:latin typeface="Avenir Book"/>
          <a:ea typeface="Avenir Book"/>
          <a:cs typeface="Avenir Book"/>
        </a:font>
        <a:srgbClr val="FFFFFF"/>
      </a:tcTxStyle>
      <a:tcStyle>
        <a:tcBdr>
          <a:left>
            <a:ln w="12700" cap="flat">
              <a:solidFill>
                <a:srgbClr val="FFFFFF"/>
              </a:solidFill>
              <a:prstDash val="solid"/>
              <a:bevel/>
            </a:ln>
          </a:left>
          <a:right>
            <a:ln w="381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365C0"/>
          </a:solidFill>
        </a:fill>
      </a:tcStyle>
    </a:firstCol>
    <a:la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365C0"/>
          </a:solidFill>
        </a:fill>
      </a:tcStyle>
    </a:lastRow>
    <a:fir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365C0"/>
          </a:solidFill>
        </a:fill>
      </a:tcStyle>
    </a:firstRow>
  </a:tblStyle>
  <a:tblStyle styleId="{C7B018BB-80A7-4F77-B60F-C8B233D01FF8}" styleName="">
    <a:tblBg/>
    <a:wholeTbl>
      <a:tcTxStyle>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77" autoAdjust="0"/>
    <p:restoredTop sz="94560" autoAdjust="0"/>
  </p:normalViewPr>
  <p:slideViewPr>
    <p:cSldViewPr snapToGrid="0">
      <p:cViewPr varScale="1">
        <p:scale>
          <a:sx n="55" d="100"/>
          <a:sy n="55" d="100"/>
        </p:scale>
        <p:origin x="672" y="114"/>
      </p:cViewPr>
      <p:guideLst>
        <p:guide orient="horz" pos="4320"/>
        <p:guide pos="153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45" d="100"/>
          <a:sy n="145" d="100"/>
        </p:scale>
        <p:origin x="-4016"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E910AE-74D1-7540-B601-0B9DFF8A0F2C}" type="datetimeFigureOut">
              <a:rPr lang="en-US" smtClean="0"/>
              <a:pPr/>
              <a:t>5/8/2019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81D42D-BDD0-0841-B35D-E25C839DB352}" type="slidenum">
              <a:rPr lang="en-US" smtClean="0"/>
              <a:pPr/>
              <a:t>‹#›</a:t>
            </a:fld>
            <a:endParaRPr lang="en-US"/>
          </a:p>
        </p:txBody>
      </p:sp>
    </p:spTree>
    <p:extLst>
      <p:ext uri="{BB962C8B-B14F-4D97-AF65-F5344CB8AC3E}">
        <p14:creationId xmlns:p14="http://schemas.microsoft.com/office/powerpoint/2010/main" val="25055949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 name="Shape 46"/>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47" name="Shape 47"/>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572337100"/>
      </p:ext>
    </p:extLst>
  </p:cSld>
  <p:clrMap bg1="lt1" tx1="dk1" bg2="lt2" tx2="dk2" accent1="accent1" accent2="accent2" accent3="accent3" accent4="accent4" accent5="accent5" accent6="accent6" hlink="hlink" folHlink="folHlink"/>
  <p:hf hdr="0" ftr="0" dt="0"/>
  <p:notesStyle>
    <a:lvl1pPr defTabSz="457200">
      <a:defRPr sz="2200">
        <a:latin typeface="Lucida Grande"/>
        <a:ea typeface="Lucida Grande"/>
        <a:cs typeface="Lucida Grande"/>
        <a:sym typeface="Lucida Grande"/>
      </a:defRPr>
    </a:lvl1pPr>
    <a:lvl2pPr indent="228600" defTabSz="457200">
      <a:defRPr sz="2200">
        <a:latin typeface="Lucida Grande"/>
        <a:ea typeface="Lucida Grande"/>
        <a:cs typeface="Lucida Grande"/>
        <a:sym typeface="Lucida Grande"/>
      </a:defRPr>
    </a:lvl2pPr>
    <a:lvl3pPr indent="457200" defTabSz="457200">
      <a:defRPr sz="2200">
        <a:latin typeface="Lucida Grande"/>
        <a:ea typeface="Lucida Grande"/>
        <a:cs typeface="Lucida Grande"/>
        <a:sym typeface="Lucida Grande"/>
      </a:defRPr>
    </a:lvl3pPr>
    <a:lvl4pPr indent="685800" defTabSz="457200">
      <a:defRPr sz="2200">
        <a:latin typeface="Lucida Grande"/>
        <a:ea typeface="Lucida Grande"/>
        <a:cs typeface="Lucida Grande"/>
        <a:sym typeface="Lucida Grande"/>
      </a:defRPr>
    </a:lvl4pPr>
    <a:lvl5pPr indent="914400" defTabSz="457200">
      <a:defRPr sz="2200">
        <a:latin typeface="Lucida Grande"/>
        <a:ea typeface="Lucida Grande"/>
        <a:cs typeface="Lucida Grande"/>
        <a:sym typeface="Lucida Grande"/>
      </a:defRPr>
    </a:lvl5pPr>
    <a:lvl6pPr indent="1143000" defTabSz="457200">
      <a:defRPr sz="2200">
        <a:latin typeface="Lucida Grande"/>
        <a:ea typeface="Lucida Grande"/>
        <a:cs typeface="Lucida Grande"/>
        <a:sym typeface="Lucida Grande"/>
      </a:defRPr>
    </a:lvl6pPr>
    <a:lvl7pPr indent="1371600" defTabSz="457200">
      <a:defRPr sz="2200">
        <a:latin typeface="Lucida Grande"/>
        <a:ea typeface="Lucida Grande"/>
        <a:cs typeface="Lucida Grande"/>
        <a:sym typeface="Lucida Grande"/>
      </a:defRPr>
    </a:lvl7pPr>
    <a:lvl8pPr indent="1600200" defTabSz="457200">
      <a:defRPr sz="2200">
        <a:latin typeface="Lucida Grande"/>
        <a:ea typeface="Lucida Grande"/>
        <a:cs typeface="Lucida Grande"/>
        <a:sym typeface="Lucida Grande"/>
      </a:defRPr>
    </a:lvl8pPr>
    <a:lvl9pPr indent="1828800" defTabSz="45720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This point is a good example of building something with accessibility in mind and it having benefit for non-disabled users. This is analogous to a handicapped ramp being easier to walk up than a flight of stairs, etc.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53754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0623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Browsers have accessibility built in. Yay! A link will accept focus, so there is no need to add a </a:t>
            </a:r>
            <a:r>
              <a:rPr lang="en-US" dirty="0" err="1"/>
              <a:t>tabindex</a:t>
            </a:r>
            <a:r>
              <a:rPr lang="en-US" dirty="0"/>
              <a:t>, however, a screen reader will announce this with a role of “link” instead of “button”. Not cool. </a:t>
            </a:r>
          </a:p>
        </p:txBody>
      </p:sp>
    </p:spTree>
    <p:extLst>
      <p:ext uri="{BB962C8B-B14F-4D97-AF65-F5344CB8AC3E}">
        <p14:creationId xmlns:p14="http://schemas.microsoft.com/office/powerpoint/2010/main" val="2256287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2 will be covered in a future presentation. </a:t>
            </a:r>
          </a:p>
        </p:txBody>
      </p:sp>
    </p:spTree>
    <p:extLst>
      <p:ext uri="{BB962C8B-B14F-4D97-AF65-F5344CB8AC3E}">
        <p14:creationId xmlns:p14="http://schemas.microsoft.com/office/powerpoint/2010/main" val="2811491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91126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confusion exists on </a:t>
            </a:r>
            <a:r>
              <a:rPr lang="en-US" dirty="0" err="1"/>
              <a:t>TalentBrew’s</a:t>
            </a:r>
            <a:r>
              <a:rPr lang="en-US" dirty="0"/>
              <a:t> Faceted Search feature. Wah! Working on fixing this. </a:t>
            </a:r>
          </a:p>
        </p:txBody>
      </p:sp>
    </p:spTree>
    <p:extLst>
      <p:ext uri="{BB962C8B-B14F-4D97-AF65-F5344CB8AC3E}">
        <p14:creationId xmlns:p14="http://schemas.microsoft.com/office/powerpoint/2010/main" val="2572523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9915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think about accessibility,  we should not just think about it from the POV of disability. We want our forms to be as usable and accessible to EVERYBODY, so leveraging values like these in our forms benefit all!  Use '</a:t>
            </a:r>
            <a:r>
              <a:rPr lang="en-US" dirty="0" err="1"/>
              <a:t>em</a:t>
            </a:r>
            <a:r>
              <a:rPr lang="en-US" dirty="0"/>
              <a:t>!  </a:t>
            </a:r>
          </a:p>
        </p:txBody>
      </p:sp>
    </p:spTree>
    <p:extLst>
      <p:ext uri="{BB962C8B-B14F-4D97-AF65-F5344CB8AC3E}">
        <p14:creationId xmlns:p14="http://schemas.microsoft.com/office/powerpoint/2010/main" val="752380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4260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Visually, this is great, but how can we convey the same message to assistive technology?</a:t>
            </a:r>
          </a:p>
        </p:txBody>
      </p:sp>
    </p:spTree>
    <p:extLst>
      <p:ext uri="{BB962C8B-B14F-4D97-AF65-F5344CB8AC3E}">
        <p14:creationId xmlns:p14="http://schemas.microsoft.com/office/powerpoint/2010/main" val="843995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2321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If, for example, your button has an adequate hover/focus state, then a focus ring may NOT be required. Use good judgement! </a:t>
            </a:r>
          </a:p>
        </p:txBody>
      </p:sp>
    </p:spTree>
    <p:extLst>
      <p:ext uri="{BB962C8B-B14F-4D97-AF65-F5344CB8AC3E}">
        <p14:creationId xmlns:p14="http://schemas.microsoft.com/office/powerpoint/2010/main" val="17490399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3267904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required attribute also has built-in browser validation! w00t! w00t! </a:t>
            </a:r>
          </a:p>
        </p:txBody>
      </p:sp>
    </p:spTree>
    <p:extLst>
      <p:ext uri="{BB962C8B-B14F-4D97-AF65-F5344CB8AC3E}">
        <p14:creationId xmlns:p14="http://schemas.microsoft.com/office/powerpoint/2010/main" val="1983525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27548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list item can link to the portion of the form with an issue. Lovely. </a:t>
            </a:r>
          </a:p>
        </p:txBody>
      </p:sp>
    </p:spTree>
    <p:extLst>
      <p:ext uri="{BB962C8B-B14F-4D97-AF65-F5344CB8AC3E}">
        <p14:creationId xmlns:p14="http://schemas.microsoft.com/office/powerpoint/2010/main" val="19801243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74263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710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3451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3321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54630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7648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lang="en-US" dirty="0"/>
          </a:p>
          <a:p>
            <a:endParaRPr lang="en-US" dirty="0"/>
          </a:p>
        </p:txBody>
      </p:sp>
    </p:spTree>
    <p:extLst>
      <p:ext uri="{BB962C8B-B14F-4D97-AF65-F5344CB8AC3E}">
        <p14:creationId xmlns:p14="http://schemas.microsoft.com/office/powerpoint/2010/main" val="2221078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Some low-vision users employ a screen reader to assist with navigating a site visually. When they hear the label, but do not see it, it could be confusing. </a:t>
            </a:r>
          </a:p>
        </p:txBody>
      </p:sp>
    </p:spTree>
    <p:extLst>
      <p:ext uri="{BB962C8B-B14F-4D97-AF65-F5344CB8AC3E}">
        <p14:creationId xmlns:p14="http://schemas.microsoft.com/office/powerpoint/2010/main" val="4285879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redundant to both visual and assistive technology users. I have long standing notion that designers are adverse to seeing form fields empty. White space is evil but it can also be good! </a:t>
            </a:r>
          </a:p>
        </p:txBody>
      </p:sp>
    </p:spTree>
    <p:extLst>
      <p:ext uri="{BB962C8B-B14F-4D97-AF65-F5344CB8AC3E}">
        <p14:creationId xmlns:p14="http://schemas.microsoft.com/office/powerpoint/2010/main" val="15207024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MP Opening Slide ">
    <p:spTree>
      <p:nvGrpSpPr>
        <p:cNvPr id="1" name=""/>
        <p:cNvGrpSpPr/>
        <p:nvPr/>
      </p:nvGrpSpPr>
      <p:grpSpPr>
        <a:xfrm>
          <a:off x="0" y="0"/>
          <a:ext cx="0" cy="0"/>
          <a:chOff x="0" y="0"/>
          <a:chExt cx="0" cy="0"/>
        </a:xfrm>
      </p:grpSpPr>
      <p:sp>
        <p:nvSpPr>
          <p:cNvPr id="39" name="Shape 10"/>
          <p:cNvSpPr/>
          <p:nvPr userDrawn="1"/>
        </p:nvSpPr>
        <p:spPr>
          <a:xfrm>
            <a:off x="0" y="12096869"/>
            <a:ext cx="24396192" cy="1631324"/>
          </a:xfrm>
          <a:prstGeom prst="rect">
            <a:avLst/>
          </a:prstGeom>
          <a:solidFill>
            <a:srgbClr val="151D27"/>
          </a:soli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dirty="0">
              <a:solidFill>
                <a:srgbClr val="263343"/>
              </a:solidFill>
            </a:endParaRPr>
          </a:p>
        </p:txBody>
      </p:sp>
      <p:pic>
        <p:nvPicPr>
          <p:cNvPr id="6" name="Picture 5" descr="TMP_BLK_REV.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50200" y="12420408"/>
            <a:ext cx="3263900" cy="1131237"/>
          </a:xfrm>
          <a:prstGeom prst="rect">
            <a:avLst/>
          </a:prstGeom>
        </p:spPr>
      </p:pic>
      <p:sp>
        <p:nvSpPr>
          <p:cNvPr id="52" name="Shape 10"/>
          <p:cNvSpPr/>
          <p:nvPr userDrawn="1"/>
        </p:nvSpPr>
        <p:spPr>
          <a:xfrm>
            <a:off x="0" y="0"/>
            <a:ext cx="24396192" cy="12085090"/>
          </a:xfrm>
          <a:prstGeom prst="rect">
            <a:avLst/>
          </a:prstGeom>
          <a:solidFill>
            <a:srgbClr val="186AB6"/>
          </a:soli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dirty="0"/>
          </a:p>
        </p:txBody>
      </p:sp>
      <p:sp>
        <p:nvSpPr>
          <p:cNvPr id="9" name="Title 4"/>
          <p:cNvSpPr>
            <a:spLocks noGrp="1"/>
          </p:cNvSpPr>
          <p:nvPr>
            <p:ph type="title" hasCustomPrompt="1"/>
          </p:nvPr>
        </p:nvSpPr>
        <p:spPr>
          <a:xfrm>
            <a:off x="4038601" y="1712546"/>
            <a:ext cx="18516599" cy="3912803"/>
          </a:xfrm>
        </p:spPr>
        <p:txBody>
          <a:bodyPr vert="horz"/>
          <a:lstStyle>
            <a:lvl1pPr algn="l">
              <a:defRPr sz="7500" b="0" i="0" cap="all">
                <a:solidFill>
                  <a:srgbClr val="FFFFFF"/>
                </a:solidFill>
                <a:latin typeface="+mj-lt"/>
              </a:defRPr>
            </a:lvl1pPr>
          </a:lstStyle>
          <a:p>
            <a:r>
              <a:rPr lang="en-US" dirty="0"/>
              <a:t>Title</a:t>
            </a:r>
          </a:p>
        </p:txBody>
      </p:sp>
      <p:sp>
        <p:nvSpPr>
          <p:cNvPr id="15" name="Content Placeholder 2"/>
          <p:cNvSpPr>
            <a:spLocks noGrp="1"/>
          </p:cNvSpPr>
          <p:nvPr>
            <p:ph sz="quarter" idx="10"/>
          </p:nvPr>
        </p:nvSpPr>
        <p:spPr>
          <a:xfrm>
            <a:off x="4038600" y="5930149"/>
            <a:ext cx="18516600" cy="4356851"/>
          </a:xfrm>
        </p:spPr>
        <p:txBody>
          <a:bodyPr vert="horz"/>
          <a:lstStyle>
            <a:lvl1pPr indent="0" algn="l">
              <a:buNone/>
              <a:defRPr baseline="0">
                <a:solidFill>
                  <a:srgbClr val="FFFFFF"/>
                </a:solidFill>
                <a:latin typeface="+mn-lt"/>
              </a:defRPr>
            </a:lvl1pPr>
            <a:lvl2pPr algn="l">
              <a:defRPr baseline="0">
                <a:solidFill>
                  <a:srgbClr val="FFFFFF"/>
                </a:solidFill>
                <a:latin typeface="+mn-lt"/>
              </a:defRPr>
            </a:lvl2pPr>
            <a:lvl3pPr algn="l">
              <a:defRPr baseline="0">
                <a:solidFill>
                  <a:srgbClr val="FFFFFF"/>
                </a:solidFill>
                <a:latin typeface="+mn-lt"/>
              </a:defRPr>
            </a:lvl3pPr>
            <a:lvl4pPr algn="l">
              <a:defRPr baseline="0">
                <a:solidFill>
                  <a:srgbClr val="FFFFFF"/>
                </a:solidFill>
                <a:latin typeface="+mn-lt"/>
              </a:defRPr>
            </a:lvl4pPr>
            <a:lvl5pPr algn="l">
              <a:defRPr baseline="0">
                <a:solidFill>
                  <a:srgbClr val="FFFFFF"/>
                </a:solidFill>
                <a:latin typeface="+mn-lt"/>
              </a:defRPr>
            </a:lvl5pPr>
          </a:lstStyle>
          <a:p>
            <a:pPr lvl="0"/>
            <a:r>
              <a:rPr lang="en-US" dirty="0"/>
              <a:t>Click to edit Master text styles</a:t>
            </a:r>
          </a:p>
        </p:txBody>
      </p:sp>
      <p:sp>
        <p:nvSpPr>
          <p:cNvPr id="7" name="TextBox 6"/>
          <p:cNvSpPr txBox="1"/>
          <p:nvPr userDrawn="1"/>
        </p:nvSpPr>
        <p:spPr>
          <a:xfrm>
            <a:off x="25745348" y="4021949"/>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3" name="TextBox 12"/>
          <p:cNvSpPr txBox="1"/>
          <p:nvPr userDrawn="1"/>
        </p:nvSpPr>
        <p:spPr>
          <a:xfrm>
            <a:off x="26688189" y="889062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9" name="TextBox 18"/>
          <p:cNvSpPr txBox="1"/>
          <p:nvPr userDrawn="1"/>
        </p:nvSpPr>
        <p:spPr>
          <a:xfrm>
            <a:off x="812800" y="12741035"/>
            <a:ext cx="5087211"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1" indent="0" algn="l" defTabSz="825500" rtl="0" fontAlgn="auto" latinLnBrk="1"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FFFFFF"/>
                </a:solidFill>
                <a:effectLst/>
                <a:uFillTx/>
                <a:latin typeface=""/>
                <a:ea typeface="+mj-ea"/>
                <a:cs typeface="+mj-cs"/>
                <a:sym typeface="Arial"/>
              </a:rPr>
              <a:t>BUILD YOUR </a:t>
            </a:r>
            <a:r>
              <a:rPr kumimoji="0" lang="en-US" sz="1600" b="1" i="0" u="none" strike="noStrike" cap="none" spc="0" normalizeH="0" baseline="0" dirty="0">
                <a:ln>
                  <a:noFill/>
                </a:ln>
                <a:solidFill>
                  <a:srgbClr val="FFFFFF"/>
                </a:solidFill>
                <a:effectLst/>
                <a:uFillTx/>
                <a:latin typeface="+mj-lt"/>
                <a:ea typeface="+mj-ea"/>
                <a:cs typeface="+mj-cs"/>
                <a:sym typeface="Arial"/>
              </a:rPr>
              <a:t>TALENT</a:t>
            </a:r>
          </a:p>
        </p:txBody>
      </p:sp>
      <p:sp>
        <p:nvSpPr>
          <p:cNvPr id="21" name="TextBox 20"/>
          <p:cNvSpPr txBox="1"/>
          <p:nvPr userDrawn="1"/>
        </p:nvSpPr>
        <p:spPr>
          <a:xfrm>
            <a:off x="26149423" y="1281635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2" name="TextBox 21"/>
          <p:cNvSpPr txBox="1"/>
          <p:nvPr userDrawn="1"/>
        </p:nvSpPr>
        <p:spPr>
          <a:xfrm>
            <a:off x="26245631" y="12085090"/>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grpSp>
        <p:nvGrpSpPr>
          <p:cNvPr id="23" name="Group 22"/>
          <p:cNvGrpSpPr/>
          <p:nvPr userDrawn="1"/>
        </p:nvGrpSpPr>
        <p:grpSpPr>
          <a:xfrm>
            <a:off x="0" y="12085090"/>
            <a:ext cx="24384000" cy="202426"/>
            <a:chOff x="486423" y="12203788"/>
            <a:chExt cx="23408645" cy="182880"/>
          </a:xfrm>
        </p:grpSpPr>
        <p:sp>
          <p:nvSpPr>
            <p:cNvPr id="24" name="Shape 9"/>
            <p:cNvSpPr/>
            <p:nvPr userDrawn="1"/>
          </p:nvSpPr>
          <p:spPr>
            <a:xfrm>
              <a:off x="16076948" y="12203788"/>
              <a:ext cx="7818120" cy="182880"/>
            </a:xfrm>
            <a:prstGeom prst="rect">
              <a:avLst/>
            </a:prstGeom>
            <a:gradFill flip="none" rotWithShape="1">
              <a:gsLst>
                <a:gs pos="0">
                  <a:srgbClr val="6D276A"/>
                </a:gs>
                <a:gs pos="100000">
                  <a:srgbClr val="481545"/>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25" name="Shape 9"/>
            <p:cNvSpPr/>
            <p:nvPr userDrawn="1"/>
          </p:nvSpPr>
          <p:spPr>
            <a:xfrm>
              <a:off x="486423" y="12203788"/>
              <a:ext cx="7818120" cy="182880"/>
            </a:xfrm>
            <a:prstGeom prst="rect">
              <a:avLst/>
            </a:prstGeom>
            <a:gradFill flip="none" rotWithShape="1">
              <a:gsLst>
                <a:gs pos="0">
                  <a:srgbClr val="D48932"/>
                </a:gs>
                <a:gs pos="100000">
                  <a:srgbClr val="C86207"/>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26" name="Shape 9"/>
            <p:cNvSpPr/>
            <p:nvPr userDrawn="1"/>
          </p:nvSpPr>
          <p:spPr>
            <a:xfrm>
              <a:off x="8275215" y="12203788"/>
              <a:ext cx="7818120" cy="182880"/>
            </a:xfrm>
            <a:prstGeom prst="rect">
              <a:avLst/>
            </a:prstGeom>
            <a:gradFill flip="none" rotWithShape="1">
              <a:gsLst>
                <a:gs pos="0">
                  <a:srgbClr val="C0462C"/>
                </a:gs>
                <a:gs pos="100000">
                  <a:srgbClr val="5C1916"/>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grpSp>
      <p:sp>
        <p:nvSpPr>
          <p:cNvPr id="4" name="TextBox 3"/>
          <p:cNvSpPr txBox="1"/>
          <p:nvPr userDrawn="1"/>
        </p:nvSpPr>
        <p:spPr>
          <a:xfrm>
            <a:off x="25880039" y="9333230"/>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grpSp>
        <p:nvGrpSpPr>
          <p:cNvPr id="51" name="Group 50"/>
          <p:cNvGrpSpPr/>
          <p:nvPr userDrawn="1"/>
        </p:nvGrpSpPr>
        <p:grpSpPr>
          <a:xfrm>
            <a:off x="880390" y="4314707"/>
            <a:ext cx="2704428" cy="2755037"/>
            <a:chOff x="880390" y="4314707"/>
            <a:chExt cx="2704428" cy="2755037"/>
          </a:xfrm>
        </p:grpSpPr>
        <p:sp>
          <p:nvSpPr>
            <p:cNvPr id="34" name="Oval 33"/>
            <p:cNvSpPr/>
            <p:nvPr userDrawn="1"/>
          </p:nvSpPr>
          <p:spPr>
            <a:xfrm>
              <a:off x="2485956" y="6889515"/>
              <a:ext cx="180229" cy="18022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0" name="Oval 39"/>
            <p:cNvSpPr/>
            <p:nvPr userDrawn="1"/>
          </p:nvSpPr>
          <p:spPr>
            <a:xfrm>
              <a:off x="1884003" y="692595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1" name="Oval 30"/>
            <p:cNvSpPr/>
            <p:nvPr userDrawn="1"/>
          </p:nvSpPr>
          <p:spPr>
            <a:xfrm>
              <a:off x="2352918" y="5140397"/>
              <a:ext cx="411479" cy="41147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6" name="Oval 35"/>
            <p:cNvSpPr/>
            <p:nvPr userDrawn="1"/>
          </p:nvSpPr>
          <p:spPr>
            <a:xfrm>
              <a:off x="1803520" y="5216567"/>
              <a:ext cx="301361" cy="301361"/>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4" name="Oval 43"/>
            <p:cNvSpPr/>
            <p:nvPr userDrawn="1"/>
          </p:nvSpPr>
          <p:spPr>
            <a:xfrm>
              <a:off x="1316929" y="5248646"/>
              <a:ext cx="239649" cy="23964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5" name="Oval 44"/>
            <p:cNvSpPr/>
            <p:nvPr userDrawn="1"/>
          </p:nvSpPr>
          <p:spPr>
            <a:xfrm>
              <a:off x="880390" y="5278279"/>
              <a:ext cx="176646" cy="176646"/>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7" name="Oval 46"/>
            <p:cNvSpPr/>
            <p:nvPr userDrawn="1"/>
          </p:nvSpPr>
          <p:spPr>
            <a:xfrm>
              <a:off x="3085954" y="5136843"/>
              <a:ext cx="448054" cy="44805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2" name="Oval 31"/>
            <p:cNvSpPr/>
            <p:nvPr userDrawn="1"/>
          </p:nvSpPr>
          <p:spPr>
            <a:xfrm>
              <a:off x="2400154" y="5818480"/>
              <a:ext cx="338843" cy="33884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7" name="Oval 36"/>
            <p:cNvSpPr/>
            <p:nvPr userDrawn="1"/>
          </p:nvSpPr>
          <p:spPr>
            <a:xfrm>
              <a:off x="1834244" y="5843880"/>
              <a:ext cx="257937" cy="25793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2" name="Oval 41"/>
            <p:cNvSpPr/>
            <p:nvPr userDrawn="1"/>
          </p:nvSpPr>
          <p:spPr>
            <a:xfrm>
              <a:off x="1338096" y="589062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6" name="Oval 45"/>
            <p:cNvSpPr/>
            <p:nvPr userDrawn="1"/>
          </p:nvSpPr>
          <p:spPr>
            <a:xfrm>
              <a:off x="904778" y="592839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8" name="Oval 47"/>
            <p:cNvSpPr/>
            <p:nvPr userDrawn="1"/>
          </p:nvSpPr>
          <p:spPr>
            <a:xfrm>
              <a:off x="3121268" y="5802998"/>
              <a:ext cx="375417" cy="37541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3" name="Oval 32"/>
            <p:cNvSpPr/>
            <p:nvPr userDrawn="1"/>
          </p:nvSpPr>
          <p:spPr>
            <a:xfrm>
              <a:off x="2439701" y="6368815"/>
              <a:ext cx="258325" cy="258325"/>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8" name="Oval 37"/>
            <p:cNvSpPr/>
            <p:nvPr userDrawn="1"/>
          </p:nvSpPr>
          <p:spPr>
            <a:xfrm>
              <a:off x="1858938" y="641459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1" name="Oval 40"/>
            <p:cNvSpPr/>
            <p:nvPr userDrawn="1"/>
          </p:nvSpPr>
          <p:spPr>
            <a:xfrm>
              <a:off x="1379252" y="6439997"/>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9" name="Oval 48"/>
            <p:cNvSpPr/>
            <p:nvPr userDrawn="1"/>
          </p:nvSpPr>
          <p:spPr>
            <a:xfrm>
              <a:off x="3146668" y="6368815"/>
              <a:ext cx="276613" cy="27661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 name="Oval 1"/>
            <p:cNvSpPr/>
            <p:nvPr userDrawn="1"/>
          </p:nvSpPr>
          <p:spPr>
            <a:xfrm>
              <a:off x="2352918" y="4379148"/>
              <a:ext cx="429768" cy="429768"/>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5" name="Oval 34"/>
            <p:cNvSpPr/>
            <p:nvPr userDrawn="1"/>
          </p:nvSpPr>
          <p:spPr>
            <a:xfrm>
              <a:off x="1783415" y="4429313"/>
              <a:ext cx="333450" cy="333450"/>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3" name="Oval 42"/>
            <p:cNvSpPr/>
            <p:nvPr userDrawn="1"/>
          </p:nvSpPr>
          <p:spPr>
            <a:xfrm>
              <a:off x="1298641" y="4462872"/>
              <a:ext cx="257937" cy="257937"/>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50" name="Oval 49"/>
            <p:cNvSpPr/>
            <p:nvPr userDrawn="1"/>
          </p:nvSpPr>
          <p:spPr>
            <a:xfrm>
              <a:off x="3036184" y="4314707"/>
              <a:ext cx="548634" cy="54863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grpSp>
    </p:spTree>
    <p:extLst>
      <p:ext uri="{BB962C8B-B14F-4D97-AF65-F5344CB8AC3E}">
        <p14:creationId xmlns:p14="http://schemas.microsoft.com/office/powerpoint/2010/main" val="423992098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MP Content Slide-2 Column-2 Line Headline-No Subhead-Style 2 ">
    <p:spTree>
      <p:nvGrpSpPr>
        <p:cNvPr id="1" name=""/>
        <p:cNvGrpSpPr/>
        <p:nvPr/>
      </p:nvGrpSpPr>
      <p:grpSpPr>
        <a:xfrm>
          <a:off x="0" y="0"/>
          <a:ext cx="0" cy="0"/>
          <a:chOff x="0" y="0"/>
          <a:chExt cx="0" cy="0"/>
        </a:xfrm>
      </p:grpSpPr>
      <p:sp>
        <p:nvSpPr>
          <p:cNvPr id="63" name="Shape 10"/>
          <p:cNvSpPr/>
          <p:nvPr userDrawn="1"/>
        </p:nvSpPr>
        <p:spPr>
          <a:xfrm>
            <a:off x="0" y="8305800"/>
            <a:ext cx="24396192" cy="5422392"/>
          </a:xfrm>
          <a:prstGeom prst="rect">
            <a:avLst/>
          </a:prstGeom>
          <a:solidFill>
            <a:srgbClr val="151D27"/>
          </a:soli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dirty="0"/>
          </a:p>
        </p:txBody>
      </p:sp>
      <p:sp>
        <p:nvSpPr>
          <p:cNvPr id="64" name="Shape 10"/>
          <p:cNvSpPr/>
          <p:nvPr userDrawn="1"/>
        </p:nvSpPr>
        <p:spPr>
          <a:xfrm>
            <a:off x="0" y="0"/>
            <a:ext cx="24396192" cy="8305800"/>
          </a:xfrm>
          <a:prstGeom prst="rect">
            <a:avLst/>
          </a:prstGeom>
          <a:solidFill>
            <a:srgbClr val="186AB6"/>
          </a:soli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dirty="0"/>
          </a:p>
        </p:txBody>
      </p:sp>
      <p:sp>
        <p:nvSpPr>
          <p:cNvPr id="99" name="Rectangle 98"/>
          <p:cNvSpPr/>
          <p:nvPr userDrawn="1"/>
        </p:nvSpPr>
        <p:spPr>
          <a:xfrm>
            <a:off x="304800" y="1981200"/>
            <a:ext cx="23788978" cy="10541775"/>
          </a:xfrm>
          <a:prstGeom prst="rect">
            <a:avLst/>
          </a:prstGeom>
          <a:solidFill>
            <a:srgbClr val="FFFFFF"/>
          </a:solidFill>
          <a:ln w="12700" cap="flat" cmpd="sng">
            <a:noFill/>
            <a:prstDash val="solid"/>
            <a:bevel/>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5" name="TextBox 34"/>
          <p:cNvSpPr txBox="1"/>
          <p:nvPr userDrawn="1"/>
        </p:nvSpPr>
        <p:spPr>
          <a:xfrm>
            <a:off x="812800" y="13008193"/>
            <a:ext cx="5087211"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1" indent="0" algn="l" defTabSz="825500" rtl="0" fontAlgn="auto" latinLnBrk="1"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FFFFFF"/>
                </a:solidFill>
                <a:effectLst/>
                <a:uFillTx/>
                <a:latin typeface=""/>
                <a:ea typeface="+mj-ea"/>
                <a:cs typeface="+mj-cs"/>
                <a:sym typeface="Arial"/>
              </a:rPr>
              <a:t>BUILD YOUR </a:t>
            </a:r>
            <a:r>
              <a:rPr kumimoji="0" lang="en-US" sz="1600" b="1" i="0" u="none" strike="noStrike" cap="none" spc="0" normalizeH="0" baseline="0" dirty="0">
                <a:ln>
                  <a:noFill/>
                </a:ln>
                <a:solidFill>
                  <a:srgbClr val="FFFFFF"/>
                </a:solidFill>
                <a:effectLst/>
                <a:uFillTx/>
                <a:latin typeface="+mj-lt"/>
                <a:ea typeface="+mj-ea"/>
                <a:cs typeface="+mj-cs"/>
                <a:sym typeface="Arial"/>
              </a:rPr>
              <a:t>TALENT</a:t>
            </a:r>
          </a:p>
        </p:txBody>
      </p:sp>
      <p:sp>
        <p:nvSpPr>
          <p:cNvPr id="7" name="TextBox 6"/>
          <p:cNvSpPr txBox="1"/>
          <p:nvPr userDrawn="1"/>
        </p:nvSpPr>
        <p:spPr>
          <a:xfrm>
            <a:off x="819342" y="2444470"/>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8" name="TextBox 27"/>
          <p:cNvSpPr txBox="1"/>
          <p:nvPr userDrawn="1"/>
        </p:nvSpPr>
        <p:spPr>
          <a:xfrm>
            <a:off x="23078172" y="-81938"/>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32" name="TextBox 31"/>
          <p:cNvSpPr txBox="1"/>
          <p:nvPr userDrawn="1"/>
        </p:nvSpPr>
        <p:spPr>
          <a:xfrm>
            <a:off x="1858565" y="-17036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 name="TextBox 1"/>
          <p:cNvSpPr txBox="1"/>
          <p:nvPr userDrawn="1"/>
        </p:nvSpPr>
        <p:spPr>
          <a:xfrm>
            <a:off x="25475964" y="1924377"/>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4" name="TextBox 3"/>
          <p:cNvSpPr txBox="1"/>
          <p:nvPr userDrawn="1"/>
        </p:nvSpPr>
        <p:spPr>
          <a:xfrm>
            <a:off x="25745348" y="2168932"/>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6" name="TextBox 15"/>
          <p:cNvSpPr txBox="1"/>
          <p:nvPr userDrawn="1"/>
        </p:nvSpPr>
        <p:spPr>
          <a:xfrm>
            <a:off x="26399564" y="7716753"/>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7" name="TextBox 16"/>
          <p:cNvSpPr txBox="1"/>
          <p:nvPr userDrawn="1"/>
        </p:nvSpPr>
        <p:spPr>
          <a:xfrm>
            <a:off x="25283548" y="1068029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8" name="TextBox 17"/>
          <p:cNvSpPr txBox="1"/>
          <p:nvPr userDrawn="1"/>
        </p:nvSpPr>
        <p:spPr>
          <a:xfrm>
            <a:off x="25572173" y="10584076"/>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9" name="TextBox 18"/>
          <p:cNvSpPr txBox="1"/>
          <p:nvPr userDrawn="1"/>
        </p:nvSpPr>
        <p:spPr>
          <a:xfrm>
            <a:off x="25591415" y="1156631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1" name="TextBox 20"/>
          <p:cNvSpPr txBox="1"/>
          <p:nvPr userDrawn="1"/>
        </p:nvSpPr>
        <p:spPr>
          <a:xfrm>
            <a:off x="26014731" y="11411558"/>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3" name="TextBox 22"/>
          <p:cNvSpPr txBox="1"/>
          <p:nvPr userDrawn="1"/>
        </p:nvSpPr>
        <p:spPr>
          <a:xfrm>
            <a:off x="25995489" y="409892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4" name="TextBox 23"/>
          <p:cNvSpPr txBox="1"/>
          <p:nvPr userDrawn="1"/>
        </p:nvSpPr>
        <p:spPr>
          <a:xfrm>
            <a:off x="25572173" y="10225003"/>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6" name="TextBox 25"/>
          <p:cNvSpPr txBox="1"/>
          <p:nvPr userDrawn="1"/>
        </p:nvSpPr>
        <p:spPr>
          <a:xfrm>
            <a:off x="26476531" y="642742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 name="TextBox 4"/>
          <p:cNvSpPr txBox="1"/>
          <p:nvPr userDrawn="1"/>
        </p:nvSpPr>
        <p:spPr>
          <a:xfrm>
            <a:off x="25514448" y="8986843"/>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7" name="TextBox 26"/>
          <p:cNvSpPr txBox="1"/>
          <p:nvPr userDrawn="1"/>
        </p:nvSpPr>
        <p:spPr>
          <a:xfrm>
            <a:off x="25572173" y="533052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40" name="TextBox 39"/>
          <p:cNvSpPr txBox="1"/>
          <p:nvPr userDrawn="1"/>
        </p:nvSpPr>
        <p:spPr>
          <a:xfrm>
            <a:off x="25129615" y="658137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41" name="TextBox 40"/>
          <p:cNvSpPr txBox="1"/>
          <p:nvPr userDrawn="1"/>
        </p:nvSpPr>
        <p:spPr>
          <a:xfrm>
            <a:off x="25091131" y="2636397"/>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44" name="TextBox 43"/>
          <p:cNvSpPr txBox="1"/>
          <p:nvPr userDrawn="1"/>
        </p:nvSpPr>
        <p:spPr>
          <a:xfrm>
            <a:off x="25918523" y="8967599"/>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1" name="TextBox 50"/>
          <p:cNvSpPr txBox="1"/>
          <p:nvPr userDrawn="1"/>
        </p:nvSpPr>
        <p:spPr>
          <a:xfrm>
            <a:off x="26534256" y="1214282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3" name="TextBox 52"/>
          <p:cNvSpPr txBox="1"/>
          <p:nvPr userDrawn="1"/>
        </p:nvSpPr>
        <p:spPr>
          <a:xfrm>
            <a:off x="26322598" y="282883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5" name="TextBox 54"/>
          <p:cNvSpPr txBox="1"/>
          <p:nvPr userDrawn="1"/>
        </p:nvSpPr>
        <p:spPr>
          <a:xfrm>
            <a:off x="26245631" y="1052634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6" name="TextBox 55"/>
          <p:cNvSpPr txBox="1"/>
          <p:nvPr userDrawn="1"/>
        </p:nvSpPr>
        <p:spPr>
          <a:xfrm>
            <a:off x="26611223" y="5388257"/>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7" name="TextBox 56"/>
          <p:cNvSpPr txBox="1"/>
          <p:nvPr userDrawn="1"/>
        </p:nvSpPr>
        <p:spPr>
          <a:xfrm>
            <a:off x="24590848" y="1183492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8" name="TextBox 57"/>
          <p:cNvSpPr txBox="1"/>
          <p:nvPr userDrawn="1"/>
        </p:nvSpPr>
        <p:spPr>
          <a:xfrm>
            <a:off x="25976248" y="675456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1" name="TextBox 60"/>
          <p:cNvSpPr txBox="1"/>
          <p:nvPr userDrawn="1"/>
        </p:nvSpPr>
        <p:spPr>
          <a:xfrm>
            <a:off x="27342406" y="7678266"/>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6" name="TextBox 65"/>
          <p:cNvSpPr txBox="1"/>
          <p:nvPr userDrawn="1"/>
        </p:nvSpPr>
        <p:spPr>
          <a:xfrm>
            <a:off x="26919089" y="292505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7" name="TextBox 66"/>
          <p:cNvSpPr txBox="1"/>
          <p:nvPr userDrawn="1"/>
        </p:nvSpPr>
        <p:spPr>
          <a:xfrm>
            <a:off x="26726673" y="3155979"/>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8" name="TextBox 67"/>
          <p:cNvSpPr txBox="1"/>
          <p:nvPr userDrawn="1"/>
        </p:nvSpPr>
        <p:spPr>
          <a:xfrm>
            <a:off x="25860798" y="125084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9" name="TextBox 68"/>
          <p:cNvSpPr txBox="1"/>
          <p:nvPr userDrawn="1"/>
        </p:nvSpPr>
        <p:spPr>
          <a:xfrm>
            <a:off x="25822314" y="827482"/>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70" name="TextBox 69"/>
          <p:cNvSpPr txBox="1"/>
          <p:nvPr userDrawn="1"/>
        </p:nvSpPr>
        <p:spPr>
          <a:xfrm>
            <a:off x="26264873" y="2540178"/>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4" name="Shape 27"/>
          <p:cNvSpPr>
            <a:spLocks noGrp="1"/>
          </p:cNvSpPr>
          <p:nvPr>
            <p:ph type="title"/>
          </p:nvPr>
        </p:nvSpPr>
        <p:spPr>
          <a:xfrm>
            <a:off x="1676401" y="814927"/>
            <a:ext cx="19583400" cy="788965"/>
          </a:xfrm>
          <a:prstGeom prst="rect">
            <a:avLst/>
          </a:prstGeom>
        </p:spPr>
        <p:txBody>
          <a:bodyPr anchor="t">
            <a:noAutofit/>
          </a:bodyPr>
          <a:lstStyle>
            <a:lvl1pPr algn="l" defTabSz="457148">
              <a:defRPr sz="4200" b="0" i="0" cap="all">
                <a:solidFill>
                  <a:srgbClr val="FFFFFF"/>
                </a:solidFill>
                <a:uFill>
                  <a:solidFill>
                    <a:srgbClr val="515151"/>
                  </a:solidFill>
                </a:uFill>
                <a:latin typeface="+mj-lt"/>
                <a:ea typeface="+mj-ea"/>
                <a:cs typeface="HelveticaNeueLT Std"/>
                <a:sym typeface="Arial"/>
              </a:defRPr>
            </a:lvl1pPr>
          </a:lstStyle>
          <a:p>
            <a:pPr lvl="0">
              <a:defRPr sz="1800" cap="none">
                <a:solidFill>
                  <a:srgbClr val="000000"/>
                </a:solidFill>
                <a:uFillTx/>
              </a:defRPr>
            </a:pPr>
            <a:endParaRPr sz="4200" cap="all" dirty="0">
              <a:solidFill>
                <a:srgbClr val="515151"/>
              </a:solidFill>
              <a:uFill>
                <a:solidFill>
                  <a:srgbClr val="515151"/>
                </a:solidFill>
              </a:uFill>
            </a:endParaRPr>
          </a:p>
        </p:txBody>
      </p:sp>
      <p:sp>
        <p:nvSpPr>
          <p:cNvPr id="89" name="TextBox 88"/>
          <p:cNvSpPr txBox="1"/>
          <p:nvPr userDrawn="1"/>
        </p:nvSpPr>
        <p:spPr>
          <a:xfrm>
            <a:off x="26014731" y="8140116"/>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grpSp>
        <p:nvGrpSpPr>
          <p:cNvPr id="3" name="Group 92"/>
          <p:cNvGrpSpPr/>
          <p:nvPr userDrawn="1"/>
        </p:nvGrpSpPr>
        <p:grpSpPr>
          <a:xfrm>
            <a:off x="304800" y="12522974"/>
            <a:ext cx="23788978" cy="202426"/>
            <a:chOff x="486423" y="12203788"/>
            <a:chExt cx="23408645" cy="182880"/>
          </a:xfrm>
        </p:grpSpPr>
        <p:sp>
          <p:nvSpPr>
            <p:cNvPr id="94" name="Shape 9"/>
            <p:cNvSpPr/>
            <p:nvPr userDrawn="1"/>
          </p:nvSpPr>
          <p:spPr>
            <a:xfrm>
              <a:off x="16076948" y="12203788"/>
              <a:ext cx="7818120" cy="182880"/>
            </a:xfrm>
            <a:prstGeom prst="rect">
              <a:avLst/>
            </a:prstGeom>
            <a:gradFill flip="none" rotWithShape="1">
              <a:gsLst>
                <a:gs pos="0">
                  <a:srgbClr val="6D276A"/>
                </a:gs>
                <a:gs pos="100000">
                  <a:srgbClr val="481545"/>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95" name="Shape 9"/>
            <p:cNvSpPr/>
            <p:nvPr userDrawn="1"/>
          </p:nvSpPr>
          <p:spPr>
            <a:xfrm>
              <a:off x="486423" y="12203788"/>
              <a:ext cx="7818120" cy="182880"/>
            </a:xfrm>
            <a:prstGeom prst="rect">
              <a:avLst/>
            </a:prstGeom>
            <a:gradFill flip="none" rotWithShape="1">
              <a:gsLst>
                <a:gs pos="0">
                  <a:srgbClr val="D48932"/>
                </a:gs>
                <a:gs pos="100000">
                  <a:srgbClr val="C86207"/>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96" name="Shape 9"/>
            <p:cNvSpPr/>
            <p:nvPr userDrawn="1"/>
          </p:nvSpPr>
          <p:spPr>
            <a:xfrm>
              <a:off x="8275215" y="12203788"/>
              <a:ext cx="7818120" cy="182880"/>
            </a:xfrm>
            <a:prstGeom prst="rect">
              <a:avLst/>
            </a:prstGeom>
            <a:gradFill flip="none" rotWithShape="1">
              <a:gsLst>
                <a:gs pos="0">
                  <a:srgbClr val="C0462C"/>
                </a:gs>
                <a:gs pos="100000">
                  <a:srgbClr val="5C1916"/>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grpSp>
      <p:grpSp>
        <p:nvGrpSpPr>
          <p:cNvPr id="6" name="Group 83"/>
          <p:cNvGrpSpPr/>
          <p:nvPr userDrawn="1"/>
        </p:nvGrpSpPr>
        <p:grpSpPr>
          <a:xfrm>
            <a:off x="1031242" y="2666075"/>
            <a:ext cx="22387289" cy="9169641"/>
            <a:chOff x="1031241" y="4143537"/>
            <a:chExt cx="22387289" cy="9169641"/>
          </a:xfrm>
        </p:grpSpPr>
        <p:sp>
          <p:nvSpPr>
            <p:cNvPr id="76" name="Rectangle 75"/>
            <p:cNvSpPr/>
            <p:nvPr userDrawn="1"/>
          </p:nvSpPr>
          <p:spPr>
            <a:xfrm>
              <a:off x="1031241" y="4143537"/>
              <a:ext cx="22387289" cy="1020599"/>
            </a:xfrm>
            <a:prstGeom prst="rect">
              <a:avLst/>
            </a:prstGeom>
            <a:solidFill>
              <a:srgbClr val="71899D">
                <a:alpha val="1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cxnSp>
          <p:nvCxnSpPr>
            <p:cNvPr id="78" name="Straight Connector 77"/>
            <p:cNvCxnSpPr/>
            <p:nvPr userDrawn="1"/>
          </p:nvCxnSpPr>
          <p:spPr>
            <a:xfrm>
              <a:off x="1035650" y="4143537"/>
              <a:ext cx="22378470" cy="1588"/>
            </a:xfrm>
            <a:prstGeom prst="line">
              <a:avLst/>
            </a:prstGeom>
            <a:noFill/>
            <a:ln w="12700" cap="flat" cmpd="sng" algn="ctr">
              <a:solidFill>
                <a:srgbClr val="71899D"/>
              </a:solidFill>
              <a:prstDash val="solid"/>
              <a:bevel/>
              <a:headEnd type="none" w="med" len="med"/>
              <a:tailEnd type="none" w="med" len="med"/>
            </a:ln>
            <a:effectLst/>
          </p:spPr>
          <p:style>
            <a:lnRef idx="0">
              <a:scrgbClr r="0" g="0" b="0"/>
            </a:lnRef>
            <a:fillRef idx="0">
              <a:scrgbClr r="0" g="0" b="0"/>
            </a:fillRef>
            <a:effectRef idx="0">
              <a:scrgbClr r="0" g="0" b="0"/>
            </a:effectRef>
            <a:fontRef idx="none"/>
          </p:style>
        </p:cxnSp>
        <p:cxnSp>
          <p:nvCxnSpPr>
            <p:cNvPr id="79" name="Straight Connector 78"/>
            <p:cNvCxnSpPr/>
            <p:nvPr userDrawn="1"/>
          </p:nvCxnSpPr>
          <p:spPr>
            <a:xfrm>
              <a:off x="1035650" y="5159537"/>
              <a:ext cx="22378470" cy="1588"/>
            </a:xfrm>
            <a:prstGeom prst="line">
              <a:avLst/>
            </a:prstGeom>
            <a:noFill/>
            <a:ln w="6350" cap="flat" cmpd="sng" algn="ctr">
              <a:solidFill>
                <a:srgbClr val="71899D"/>
              </a:solidFill>
              <a:prstDash val="solid"/>
              <a:bevel/>
              <a:headEnd type="none" w="med" len="med"/>
              <a:tailEnd type="none" w="med" len="med"/>
            </a:ln>
            <a:effectLst/>
          </p:spPr>
          <p:style>
            <a:lnRef idx="0">
              <a:scrgbClr r="0" g="0" b="0"/>
            </a:lnRef>
            <a:fillRef idx="0">
              <a:scrgbClr r="0" g="0" b="0"/>
            </a:fillRef>
            <a:effectRef idx="0">
              <a:scrgbClr r="0" g="0" b="0"/>
            </a:effectRef>
            <a:fontRef idx="none"/>
          </p:style>
        </p:cxnSp>
        <p:cxnSp>
          <p:nvCxnSpPr>
            <p:cNvPr id="80" name="Straight Connector 79"/>
            <p:cNvCxnSpPr/>
            <p:nvPr userDrawn="1"/>
          </p:nvCxnSpPr>
          <p:spPr>
            <a:xfrm rot="5400000">
              <a:off x="7640463" y="8727961"/>
              <a:ext cx="9168847" cy="1588"/>
            </a:xfrm>
            <a:prstGeom prst="line">
              <a:avLst/>
            </a:prstGeom>
            <a:noFill/>
            <a:ln w="12700" cap="flat" cmpd="sng" algn="ctr">
              <a:solidFill>
                <a:srgbClr val="71899D"/>
              </a:solidFill>
              <a:prstDash val="solid"/>
              <a:bevel/>
              <a:headEnd type="none" w="med" len="med"/>
              <a:tailEnd type="none" w="med" len="med"/>
            </a:ln>
            <a:effectLst/>
          </p:spPr>
          <p:style>
            <a:lnRef idx="0">
              <a:scrgbClr r="0" g="0" b="0"/>
            </a:lnRef>
            <a:fillRef idx="0">
              <a:scrgbClr r="0" g="0" b="0"/>
            </a:fillRef>
            <a:effectRef idx="0">
              <a:scrgbClr r="0" g="0" b="0"/>
            </a:effectRef>
            <a:fontRef idx="none"/>
          </p:style>
        </p:cxnSp>
      </p:grpSp>
      <p:sp>
        <p:nvSpPr>
          <p:cNvPr id="73" name="Text Placeholder 72"/>
          <p:cNvSpPr>
            <a:spLocks noGrp="1"/>
          </p:cNvSpPr>
          <p:nvPr>
            <p:ph type="body" sz="quarter" idx="17" hasCustomPrompt="1"/>
          </p:nvPr>
        </p:nvSpPr>
        <p:spPr>
          <a:xfrm>
            <a:off x="1371600" y="2922819"/>
            <a:ext cx="10439400" cy="673532"/>
          </a:xfrm>
        </p:spPr>
        <p:txBody>
          <a:bodyPr vert="horz"/>
          <a:lstStyle>
            <a:lvl1pPr indent="0">
              <a:spcBef>
                <a:spcPts val="0"/>
              </a:spcBef>
              <a:buFontTx/>
              <a:buNone/>
              <a:defRPr sz="3300"/>
            </a:lvl1pPr>
          </a:lstStyle>
          <a:p>
            <a:pPr lvl="0"/>
            <a:r>
              <a:rPr lang="en-US" dirty="0"/>
              <a:t>Label</a:t>
            </a:r>
          </a:p>
        </p:txBody>
      </p:sp>
      <p:sp>
        <p:nvSpPr>
          <p:cNvPr id="87" name="Text Placeholder 86"/>
          <p:cNvSpPr>
            <a:spLocks noGrp="1"/>
          </p:cNvSpPr>
          <p:nvPr>
            <p:ph type="body" sz="quarter" idx="18" hasCustomPrompt="1"/>
          </p:nvPr>
        </p:nvSpPr>
        <p:spPr>
          <a:xfrm>
            <a:off x="12573001" y="2922819"/>
            <a:ext cx="10504487" cy="562308"/>
          </a:xfrm>
        </p:spPr>
        <p:txBody>
          <a:bodyPr vert="horz"/>
          <a:lstStyle>
            <a:lvl1pPr indent="0">
              <a:spcBef>
                <a:spcPts val="0"/>
              </a:spcBef>
              <a:buFontTx/>
              <a:buNone/>
              <a:defRPr sz="3300"/>
            </a:lvl1pPr>
          </a:lstStyle>
          <a:p>
            <a:pPr lvl="0"/>
            <a:r>
              <a:rPr lang="en-US" dirty="0"/>
              <a:t>Label</a:t>
            </a:r>
          </a:p>
        </p:txBody>
      </p:sp>
      <p:pic>
        <p:nvPicPr>
          <p:cNvPr id="54" name="Picture 53" descr="2_Lightbulbs.ai"/>
          <p:cNvPicPr>
            <a:picLocks noChangeAspect="1"/>
          </p:cNvPicPr>
          <p:nvPr userDrawn="1"/>
        </p:nvPicPr>
        <p:blipFill>
          <a:blip r:embed="rId2"/>
          <a:stretch>
            <a:fillRect/>
          </a:stretch>
        </p:blipFill>
        <p:spPr>
          <a:xfrm>
            <a:off x="21209000" y="-81938"/>
            <a:ext cx="3175000" cy="2171700"/>
          </a:xfrm>
          <a:prstGeom prst="rect">
            <a:avLst/>
          </a:prstGeom>
        </p:spPr>
      </p:pic>
      <p:grpSp>
        <p:nvGrpSpPr>
          <p:cNvPr id="60" name="Group 59"/>
          <p:cNvGrpSpPr/>
          <p:nvPr userDrawn="1"/>
        </p:nvGrpSpPr>
        <p:grpSpPr>
          <a:xfrm>
            <a:off x="445700" y="779584"/>
            <a:ext cx="952468" cy="970292"/>
            <a:chOff x="880390" y="4314707"/>
            <a:chExt cx="2704428" cy="2755037"/>
          </a:xfrm>
        </p:grpSpPr>
        <p:sp>
          <p:nvSpPr>
            <p:cNvPr id="62" name="Oval 61"/>
            <p:cNvSpPr/>
            <p:nvPr userDrawn="1"/>
          </p:nvSpPr>
          <p:spPr>
            <a:xfrm>
              <a:off x="2485956" y="6889515"/>
              <a:ext cx="180229" cy="18022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65" name="Oval 64"/>
            <p:cNvSpPr/>
            <p:nvPr userDrawn="1"/>
          </p:nvSpPr>
          <p:spPr>
            <a:xfrm>
              <a:off x="1884003" y="692595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1" name="Oval 70"/>
            <p:cNvSpPr/>
            <p:nvPr userDrawn="1"/>
          </p:nvSpPr>
          <p:spPr>
            <a:xfrm>
              <a:off x="2352918" y="5140397"/>
              <a:ext cx="411479" cy="41147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2" name="Oval 71"/>
            <p:cNvSpPr/>
            <p:nvPr userDrawn="1"/>
          </p:nvSpPr>
          <p:spPr>
            <a:xfrm>
              <a:off x="1803520" y="5216567"/>
              <a:ext cx="301361" cy="301361"/>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4" name="Oval 73"/>
            <p:cNvSpPr/>
            <p:nvPr userDrawn="1"/>
          </p:nvSpPr>
          <p:spPr>
            <a:xfrm>
              <a:off x="1316929" y="5248646"/>
              <a:ext cx="239649" cy="23964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5" name="Oval 74"/>
            <p:cNvSpPr/>
            <p:nvPr userDrawn="1"/>
          </p:nvSpPr>
          <p:spPr>
            <a:xfrm>
              <a:off x="880390" y="5278279"/>
              <a:ext cx="176646" cy="176646"/>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7" name="Oval 76"/>
            <p:cNvSpPr/>
            <p:nvPr userDrawn="1"/>
          </p:nvSpPr>
          <p:spPr>
            <a:xfrm>
              <a:off x="3085954" y="5136843"/>
              <a:ext cx="448054" cy="44805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1" name="Oval 80"/>
            <p:cNvSpPr/>
            <p:nvPr userDrawn="1"/>
          </p:nvSpPr>
          <p:spPr>
            <a:xfrm>
              <a:off x="2400154" y="5818480"/>
              <a:ext cx="338843" cy="33884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2" name="Oval 81"/>
            <p:cNvSpPr/>
            <p:nvPr userDrawn="1"/>
          </p:nvSpPr>
          <p:spPr>
            <a:xfrm>
              <a:off x="1834244" y="5843880"/>
              <a:ext cx="257937" cy="25793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3" name="Oval 82"/>
            <p:cNvSpPr/>
            <p:nvPr userDrawn="1"/>
          </p:nvSpPr>
          <p:spPr>
            <a:xfrm>
              <a:off x="1338096" y="589062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4" name="Oval 83"/>
            <p:cNvSpPr/>
            <p:nvPr userDrawn="1"/>
          </p:nvSpPr>
          <p:spPr>
            <a:xfrm>
              <a:off x="904778" y="592839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5" name="Oval 84"/>
            <p:cNvSpPr/>
            <p:nvPr userDrawn="1"/>
          </p:nvSpPr>
          <p:spPr>
            <a:xfrm>
              <a:off x="3121268" y="5802998"/>
              <a:ext cx="375417" cy="37541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6" name="Oval 85"/>
            <p:cNvSpPr/>
            <p:nvPr userDrawn="1"/>
          </p:nvSpPr>
          <p:spPr>
            <a:xfrm>
              <a:off x="2439701" y="6368815"/>
              <a:ext cx="258325" cy="258325"/>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8" name="Oval 87"/>
            <p:cNvSpPr/>
            <p:nvPr userDrawn="1"/>
          </p:nvSpPr>
          <p:spPr>
            <a:xfrm>
              <a:off x="1858938" y="641459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90" name="Oval 89"/>
            <p:cNvSpPr/>
            <p:nvPr userDrawn="1"/>
          </p:nvSpPr>
          <p:spPr>
            <a:xfrm>
              <a:off x="1379252" y="6439997"/>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91" name="Oval 90"/>
            <p:cNvSpPr/>
            <p:nvPr userDrawn="1"/>
          </p:nvSpPr>
          <p:spPr>
            <a:xfrm>
              <a:off x="3146668" y="6368815"/>
              <a:ext cx="276613" cy="27661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92" name="Oval 91"/>
            <p:cNvSpPr/>
            <p:nvPr userDrawn="1"/>
          </p:nvSpPr>
          <p:spPr>
            <a:xfrm>
              <a:off x="2352918" y="4379148"/>
              <a:ext cx="429768" cy="429768"/>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97" name="Oval 96"/>
            <p:cNvSpPr/>
            <p:nvPr userDrawn="1"/>
          </p:nvSpPr>
          <p:spPr>
            <a:xfrm>
              <a:off x="1783415" y="4429313"/>
              <a:ext cx="333450" cy="333450"/>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00" name="Oval 99"/>
            <p:cNvSpPr/>
            <p:nvPr userDrawn="1"/>
          </p:nvSpPr>
          <p:spPr>
            <a:xfrm>
              <a:off x="1298641" y="4462872"/>
              <a:ext cx="257937" cy="257937"/>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01" name="Oval 100"/>
            <p:cNvSpPr/>
            <p:nvPr userDrawn="1"/>
          </p:nvSpPr>
          <p:spPr>
            <a:xfrm>
              <a:off x="3036184" y="4314707"/>
              <a:ext cx="548634" cy="54863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grpSp>
      <p:pic>
        <p:nvPicPr>
          <p:cNvPr id="102" name="Picture 101" descr="TMP_BLK_REV.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650200" y="12682875"/>
            <a:ext cx="3263900" cy="1131237"/>
          </a:xfrm>
          <a:prstGeom prst="rect">
            <a:avLst/>
          </a:prstGeom>
        </p:spPr>
      </p:pic>
      <p:sp>
        <p:nvSpPr>
          <p:cNvPr id="9" name="Content Placeholder 8"/>
          <p:cNvSpPr>
            <a:spLocks noGrp="1"/>
          </p:cNvSpPr>
          <p:nvPr>
            <p:ph sz="quarter" idx="21"/>
          </p:nvPr>
        </p:nvSpPr>
        <p:spPr>
          <a:xfrm>
            <a:off x="1398588" y="4098924"/>
            <a:ext cx="10436225" cy="7467601"/>
          </a:xfrm>
        </p:spPr>
        <p:txBody>
          <a:bodyPr/>
          <a:lstStyle>
            <a:lvl1pPr>
              <a:defRPr sz="3200" b="1"/>
            </a:lvl1pPr>
            <a:lvl2pPr>
              <a:defRPr sz="3200"/>
            </a:lvl2pPr>
            <a:lvl3pPr>
              <a:defRPr sz="3200"/>
            </a:lvl3pPr>
            <a:lvl4pPr>
              <a:defRPr sz="3200"/>
            </a:lvl4pPr>
            <a:lvl5pPr>
              <a:defRPr sz="3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2"/>
          </p:nvPr>
        </p:nvSpPr>
        <p:spPr>
          <a:xfrm>
            <a:off x="12619038" y="4152900"/>
            <a:ext cx="10561637" cy="7413625"/>
          </a:xfrm>
        </p:spPr>
        <p:txBody>
          <a:bodyPr/>
          <a:lstStyle>
            <a:lvl1pPr>
              <a:defRPr sz="3200" b="1"/>
            </a:lvl1pPr>
            <a:lvl2pPr>
              <a:defRPr sz="3200"/>
            </a:lvl2pPr>
            <a:lvl3pPr>
              <a:defRPr sz="3200"/>
            </a:lvl3pPr>
            <a:lvl4pPr>
              <a:defRPr sz="3200"/>
            </a:lvl4pPr>
            <a:lvl5pPr>
              <a:defRPr sz="3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633081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MP Content Slide-2 Column-1 Line Headline-No Subhead-Style 3 ">
    <p:spTree>
      <p:nvGrpSpPr>
        <p:cNvPr id="1" name=""/>
        <p:cNvGrpSpPr/>
        <p:nvPr/>
      </p:nvGrpSpPr>
      <p:grpSpPr>
        <a:xfrm>
          <a:off x="0" y="0"/>
          <a:ext cx="0" cy="0"/>
          <a:chOff x="0" y="0"/>
          <a:chExt cx="0" cy="0"/>
        </a:xfrm>
      </p:grpSpPr>
      <p:sp>
        <p:nvSpPr>
          <p:cNvPr id="26" name="Shape 10"/>
          <p:cNvSpPr/>
          <p:nvPr userDrawn="1"/>
        </p:nvSpPr>
        <p:spPr>
          <a:xfrm>
            <a:off x="0" y="8305800"/>
            <a:ext cx="24396192" cy="5422392"/>
          </a:xfrm>
          <a:prstGeom prst="rect">
            <a:avLst/>
          </a:prstGeom>
          <a:solidFill>
            <a:srgbClr val="151D27"/>
          </a:soli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dirty="0"/>
          </a:p>
        </p:txBody>
      </p:sp>
      <p:sp>
        <p:nvSpPr>
          <p:cNvPr id="9" name="Shape 10"/>
          <p:cNvSpPr/>
          <p:nvPr userDrawn="1"/>
        </p:nvSpPr>
        <p:spPr>
          <a:xfrm>
            <a:off x="0" y="0"/>
            <a:ext cx="24396192" cy="8305800"/>
          </a:xfrm>
          <a:prstGeom prst="rect">
            <a:avLst/>
          </a:prstGeom>
          <a:solidFill>
            <a:srgbClr val="186AB6"/>
          </a:soli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dirty="0"/>
          </a:p>
        </p:txBody>
      </p:sp>
      <p:sp>
        <p:nvSpPr>
          <p:cNvPr id="99" name="Rectangle 98"/>
          <p:cNvSpPr/>
          <p:nvPr userDrawn="1"/>
        </p:nvSpPr>
        <p:spPr>
          <a:xfrm>
            <a:off x="304800" y="1981200"/>
            <a:ext cx="23788978" cy="10541775"/>
          </a:xfrm>
          <a:prstGeom prst="rect">
            <a:avLst/>
          </a:prstGeom>
          <a:solidFill>
            <a:srgbClr val="FFFFFF"/>
          </a:solidFill>
          <a:ln w="12700" cap="flat" cmpd="sng">
            <a:noFill/>
            <a:prstDash val="solid"/>
            <a:bevel/>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5" name="TextBox 34"/>
          <p:cNvSpPr txBox="1"/>
          <p:nvPr userDrawn="1"/>
        </p:nvSpPr>
        <p:spPr>
          <a:xfrm>
            <a:off x="812800" y="13008193"/>
            <a:ext cx="5087211"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1" indent="0" algn="l" defTabSz="825500" rtl="0" fontAlgn="auto" latinLnBrk="1"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FFFFFF"/>
                </a:solidFill>
                <a:effectLst/>
                <a:uFillTx/>
                <a:latin typeface=""/>
                <a:ea typeface="+mj-ea"/>
                <a:cs typeface="+mj-cs"/>
                <a:sym typeface="Arial"/>
              </a:rPr>
              <a:t>BUILD YOUR </a:t>
            </a:r>
            <a:r>
              <a:rPr kumimoji="0" lang="en-US" sz="1600" b="1" i="0" u="none" strike="noStrike" cap="none" spc="0" normalizeH="0" baseline="0" dirty="0">
                <a:ln>
                  <a:noFill/>
                </a:ln>
                <a:solidFill>
                  <a:srgbClr val="FFFFFF"/>
                </a:solidFill>
                <a:effectLst/>
                <a:uFillTx/>
                <a:latin typeface="+mj-lt"/>
                <a:ea typeface="+mj-ea"/>
                <a:cs typeface="+mj-cs"/>
                <a:sym typeface="Arial"/>
              </a:rPr>
              <a:t>TALENT</a:t>
            </a:r>
          </a:p>
        </p:txBody>
      </p:sp>
      <p:sp>
        <p:nvSpPr>
          <p:cNvPr id="7" name="TextBox 6"/>
          <p:cNvSpPr txBox="1"/>
          <p:nvPr userDrawn="1"/>
        </p:nvSpPr>
        <p:spPr>
          <a:xfrm>
            <a:off x="819342" y="2444470"/>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8" name="TextBox 27"/>
          <p:cNvSpPr txBox="1"/>
          <p:nvPr userDrawn="1"/>
        </p:nvSpPr>
        <p:spPr>
          <a:xfrm>
            <a:off x="23078172" y="-81938"/>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32" name="TextBox 31"/>
          <p:cNvSpPr txBox="1"/>
          <p:nvPr userDrawn="1"/>
        </p:nvSpPr>
        <p:spPr>
          <a:xfrm>
            <a:off x="1858565" y="-17036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grpSp>
        <p:nvGrpSpPr>
          <p:cNvPr id="3" name="Group 92"/>
          <p:cNvGrpSpPr/>
          <p:nvPr userDrawn="1"/>
        </p:nvGrpSpPr>
        <p:grpSpPr>
          <a:xfrm>
            <a:off x="304800" y="12522974"/>
            <a:ext cx="23788978" cy="202426"/>
            <a:chOff x="486423" y="12203788"/>
            <a:chExt cx="23408645" cy="182880"/>
          </a:xfrm>
        </p:grpSpPr>
        <p:sp>
          <p:nvSpPr>
            <p:cNvPr id="94" name="Shape 9"/>
            <p:cNvSpPr/>
            <p:nvPr userDrawn="1"/>
          </p:nvSpPr>
          <p:spPr>
            <a:xfrm>
              <a:off x="16076948" y="12203788"/>
              <a:ext cx="7818120" cy="182880"/>
            </a:xfrm>
            <a:prstGeom prst="rect">
              <a:avLst/>
            </a:prstGeom>
            <a:gradFill flip="none" rotWithShape="1">
              <a:gsLst>
                <a:gs pos="0">
                  <a:srgbClr val="6D276A"/>
                </a:gs>
                <a:gs pos="100000">
                  <a:srgbClr val="481545"/>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95" name="Shape 9"/>
            <p:cNvSpPr/>
            <p:nvPr userDrawn="1"/>
          </p:nvSpPr>
          <p:spPr>
            <a:xfrm>
              <a:off x="486423" y="12203788"/>
              <a:ext cx="7818120" cy="182880"/>
            </a:xfrm>
            <a:prstGeom prst="rect">
              <a:avLst/>
            </a:prstGeom>
            <a:gradFill flip="none" rotWithShape="1">
              <a:gsLst>
                <a:gs pos="0">
                  <a:srgbClr val="D48932"/>
                </a:gs>
                <a:gs pos="100000">
                  <a:srgbClr val="C86207"/>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96" name="Shape 9"/>
            <p:cNvSpPr/>
            <p:nvPr userDrawn="1"/>
          </p:nvSpPr>
          <p:spPr>
            <a:xfrm>
              <a:off x="8275215" y="12203788"/>
              <a:ext cx="7818120" cy="182880"/>
            </a:xfrm>
            <a:prstGeom prst="rect">
              <a:avLst/>
            </a:prstGeom>
            <a:gradFill flip="none" rotWithShape="1">
              <a:gsLst>
                <a:gs pos="0">
                  <a:srgbClr val="C0462C"/>
                </a:gs>
                <a:gs pos="100000">
                  <a:srgbClr val="5C1916"/>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grpSp>
      <p:grpSp>
        <p:nvGrpSpPr>
          <p:cNvPr id="64" name="Group 63"/>
          <p:cNvGrpSpPr/>
          <p:nvPr userDrawn="1"/>
        </p:nvGrpSpPr>
        <p:grpSpPr>
          <a:xfrm>
            <a:off x="304800" y="1981993"/>
            <a:ext cx="23788978" cy="10541775"/>
            <a:chOff x="304800" y="1981993"/>
            <a:chExt cx="23788978" cy="10541775"/>
          </a:xfrm>
        </p:grpSpPr>
        <p:sp>
          <p:nvSpPr>
            <p:cNvPr id="76" name="Rectangle 75"/>
            <p:cNvSpPr/>
            <p:nvPr userDrawn="1"/>
          </p:nvSpPr>
          <p:spPr>
            <a:xfrm>
              <a:off x="304800" y="2027401"/>
              <a:ext cx="23788978" cy="1020599"/>
            </a:xfrm>
            <a:prstGeom prst="rect">
              <a:avLst/>
            </a:prstGeom>
            <a:solidFill>
              <a:srgbClr val="71899D">
                <a:alpha val="1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cxnSp>
          <p:nvCxnSpPr>
            <p:cNvPr id="79" name="Straight Connector 78"/>
            <p:cNvCxnSpPr/>
            <p:nvPr userDrawn="1"/>
          </p:nvCxnSpPr>
          <p:spPr>
            <a:xfrm>
              <a:off x="309209" y="3046412"/>
              <a:ext cx="23784569" cy="1588"/>
            </a:xfrm>
            <a:prstGeom prst="line">
              <a:avLst/>
            </a:prstGeom>
            <a:noFill/>
            <a:ln w="6350" cap="flat" cmpd="sng" algn="ctr">
              <a:solidFill>
                <a:srgbClr val="71899D"/>
              </a:solidFill>
              <a:prstDash val="solid"/>
              <a:bevel/>
              <a:headEnd type="none" w="med" len="med"/>
              <a:tailEnd type="none" w="med" len="med"/>
            </a:ln>
            <a:effectLst/>
          </p:spPr>
          <p:style>
            <a:lnRef idx="0">
              <a:scrgbClr r="0" g="0" b="0"/>
            </a:lnRef>
            <a:fillRef idx="0">
              <a:scrgbClr r="0" g="0" b="0"/>
            </a:fillRef>
            <a:effectRef idx="0">
              <a:scrgbClr r="0" g="0" b="0"/>
            </a:effectRef>
            <a:fontRef idx="none"/>
          </p:style>
        </p:cxnSp>
        <p:cxnSp>
          <p:nvCxnSpPr>
            <p:cNvPr id="80" name="Straight Connector 79"/>
            <p:cNvCxnSpPr>
              <a:stCxn id="99" idx="0"/>
              <a:endCxn id="99" idx="2"/>
            </p:cNvCxnSpPr>
            <p:nvPr userDrawn="1"/>
          </p:nvCxnSpPr>
          <p:spPr>
            <a:xfrm rot="16200000" flipH="1">
              <a:off x="6928401" y="7252087"/>
              <a:ext cx="10541775" cy="1588"/>
            </a:xfrm>
            <a:prstGeom prst="line">
              <a:avLst/>
            </a:prstGeom>
            <a:noFill/>
            <a:ln w="12700" cap="flat" cmpd="sng" algn="ctr">
              <a:solidFill>
                <a:srgbClr val="71899D"/>
              </a:solidFill>
              <a:prstDash val="solid"/>
              <a:bevel/>
              <a:headEnd type="none" w="med" len="med"/>
              <a:tailEnd type="none" w="med" len="med"/>
            </a:ln>
            <a:effectLst/>
          </p:spPr>
          <p:style>
            <a:lnRef idx="0">
              <a:scrgbClr r="0" g="0" b="0"/>
            </a:lnRef>
            <a:fillRef idx="0">
              <a:scrgbClr r="0" g="0" b="0"/>
            </a:fillRef>
            <a:effectRef idx="0">
              <a:scrgbClr r="0" g="0" b="0"/>
            </a:effectRef>
            <a:fontRef idx="none"/>
          </p:style>
        </p:cxnSp>
      </p:grpSp>
      <p:sp>
        <p:nvSpPr>
          <p:cNvPr id="73" name="Text Placeholder 72"/>
          <p:cNvSpPr>
            <a:spLocks noGrp="1"/>
          </p:cNvSpPr>
          <p:nvPr userDrawn="1">
            <p:ph type="body" sz="quarter" idx="17" hasCustomPrompt="1"/>
          </p:nvPr>
        </p:nvSpPr>
        <p:spPr>
          <a:xfrm>
            <a:off x="921934" y="2298268"/>
            <a:ext cx="10439400" cy="673532"/>
          </a:xfrm>
        </p:spPr>
        <p:txBody>
          <a:bodyPr vert="horz"/>
          <a:lstStyle>
            <a:lvl1pPr indent="0">
              <a:buFontTx/>
              <a:buNone/>
              <a:defRPr sz="3300"/>
            </a:lvl1pPr>
          </a:lstStyle>
          <a:p>
            <a:pPr lvl="0"/>
            <a:r>
              <a:rPr lang="en-US" dirty="0"/>
              <a:t>Label</a:t>
            </a:r>
          </a:p>
        </p:txBody>
      </p:sp>
      <p:sp>
        <p:nvSpPr>
          <p:cNvPr id="87" name="Text Placeholder 86"/>
          <p:cNvSpPr>
            <a:spLocks noGrp="1"/>
          </p:cNvSpPr>
          <p:nvPr userDrawn="1">
            <p:ph type="body" sz="quarter" idx="18" hasCustomPrompt="1"/>
          </p:nvPr>
        </p:nvSpPr>
        <p:spPr>
          <a:xfrm>
            <a:off x="12812712" y="2298268"/>
            <a:ext cx="10504487" cy="673532"/>
          </a:xfrm>
        </p:spPr>
        <p:txBody>
          <a:bodyPr vert="horz"/>
          <a:lstStyle>
            <a:lvl1pPr indent="0">
              <a:buFontTx/>
              <a:buNone/>
              <a:defRPr sz="3300"/>
            </a:lvl1pPr>
          </a:lstStyle>
          <a:p>
            <a:pPr lvl="0"/>
            <a:r>
              <a:rPr lang="en-US" dirty="0"/>
              <a:t>Label</a:t>
            </a:r>
          </a:p>
        </p:txBody>
      </p:sp>
      <p:sp>
        <p:nvSpPr>
          <p:cNvPr id="29" name="Shape 27"/>
          <p:cNvSpPr>
            <a:spLocks noGrp="1"/>
          </p:cNvSpPr>
          <p:nvPr>
            <p:ph type="title"/>
          </p:nvPr>
        </p:nvSpPr>
        <p:spPr>
          <a:xfrm>
            <a:off x="1676401" y="814927"/>
            <a:ext cx="19583400" cy="788965"/>
          </a:xfrm>
          <a:prstGeom prst="rect">
            <a:avLst/>
          </a:prstGeom>
        </p:spPr>
        <p:txBody>
          <a:bodyPr anchor="t">
            <a:noAutofit/>
          </a:bodyPr>
          <a:lstStyle>
            <a:lvl1pPr algn="l" defTabSz="457148">
              <a:defRPr sz="4200" b="0" i="0" cap="all">
                <a:solidFill>
                  <a:srgbClr val="FFFFFF"/>
                </a:solidFill>
                <a:uFill>
                  <a:solidFill>
                    <a:srgbClr val="515151"/>
                  </a:solidFill>
                </a:uFill>
                <a:latin typeface="+mj-lt"/>
                <a:ea typeface="+mj-ea"/>
                <a:cs typeface="HelveticaNeueLT Std"/>
                <a:sym typeface="Arial"/>
              </a:defRPr>
            </a:lvl1pPr>
          </a:lstStyle>
          <a:p>
            <a:pPr lvl="0">
              <a:defRPr sz="1800" cap="none">
                <a:solidFill>
                  <a:srgbClr val="000000"/>
                </a:solidFill>
                <a:uFillTx/>
              </a:defRPr>
            </a:pPr>
            <a:endParaRPr sz="4200" cap="all" dirty="0">
              <a:solidFill>
                <a:srgbClr val="515151"/>
              </a:solidFill>
              <a:uFill>
                <a:solidFill>
                  <a:srgbClr val="515151"/>
                </a:solidFill>
              </a:uFill>
            </a:endParaRPr>
          </a:p>
        </p:txBody>
      </p:sp>
      <p:pic>
        <p:nvPicPr>
          <p:cNvPr id="25" name="Picture 24" descr="2_Lightbulbs.ai"/>
          <p:cNvPicPr>
            <a:picLocks noChangeAspect="1"/>
          </p:cNvPicPr>
          <p:nvPr userDrawn="1"/>
        </p:nvPicPr>
        <p:blipFill>
          <a:blip r:embed="rId2"/>
          <a:stretch>
            <a:fillRect/>
          </a:stretch>
        </p:blipFill>
        <p:spPr>
          <a:xfrm>
            <a:off x="21209000" y="-81938"/>
            <a:ext cx="3175000" cy="2171700"/>
          </a:xfrm>
          <a:prstGeom prst="rect">
            <a:avLst/>
          </a:prstGeom>
        </p:spPr>
      </p:pic>
      <p:grpSp>
        <p:nvGrpSpPr>
          <p:cNvPr id="30" name="Group 29"/>
          <p:cNvGrpSpPr/>
          <p:nvPr userDrawn="1"/>
        </p:nvGrpSpPr>
        <p:grpSpPr>
          <a:xfrm>
            <a:off x="445700" y="779584"/>
            <a:ext cx="952468" cy="970292"/>
            <a:chOff x="880390" y="4314707"/>
            <a:chExt cx="2704428" cy="2755037"/>
          </a:xfrm>
        </p:grpSpPr>
        <p:sp>
          <p:nvSpPr>
            <p:cNvPr id="31" name="Oval 30"/>
            <p:cNvSpPr/>
            <p:nvPr userDrawn="1"/>
          </p:nvSpPr>
          <p:spPr>
            <a:xfrm>
              <a:off x="2485956" y="6889515"/>
              <a:ext cx="180229" cy="18022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3" name="Oval 32"/>
            <p:cNvSpPr/>
            <p:nvPr userDrawn="1"/>
          </p:nvSpPr>
          <p:spPr>
            <a:xfrm>
              <a:off x="1884003" y="692595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4" name="Oval 33"/>
            <p:cNvSpPr/>
            <p:nvPr userDrawn="1"/>
          </p:nvSpPr>
          <p:spPr>
            <a:xfrm>
              <a:off x="2352918" y="5140397"/>
              <a:ext cx="411479" cy="41147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7" name="Oval 36"/>
            <p:cNvSpPr/>
            <p:nvPr userDrawn="1"/>
          </p:nvSpPr>
          <p:spPr>
            <a:xfrm>
              <a:off x="1803520" y="5216567"/>
              <a:ext cx="301361" cy="301361"/>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8" name="Oval 37"/>
            <p:cNvSpPr/>
            <p:nvPr userDrawn="1"/>
          </p:nvSpPr>
          <p:spPr>
            <a:xfrm>
              <a:off x="1316929" y="5248646"/>
              <a:ext cx="239649" cy="23964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9" name="Oval 38"/>
            <p:cNvSpPr/>
            <p:nvPr userDrawn="1"/>
          </p:nvSpPr>
          <p:spPr>
            <a:xfrm>
              <a:off x="880390" y="5278279"/>
              <a:ext cx="176646" cy="176646"/>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0" name="Oval 39"/>
            <p:cNvSpPr/>
            <p:nvPr userDrawn="1"/>
          </p:nvSpPr>
          <p:spPr>
            <a:xfrm>
              <a:off x="3085954" y="5136843"/>
              <a:ext cx="448054" cy="44805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1" name="Oval 40"/>
            <p:cNvSpPr/>
            <p:nvPr userDrawn="1"/>
          </p:nvSpPr>
          <p:spPr>
            <a:xfrm>
              <a:off x="2400154" y="5818480"/>
              <a:ext cx="338843" cy="33884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2" name="Oval 41"/>
            <p:cNvSpPr/>
            <p:nvPr userDrawn="1"/>
          </p:nvSpPr>
          <p:spPr>
            <a:xfrm>
              <a:off x="1834244" y="5843880"/>
              <a:ext cx="257937" cy="25793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3" name="Oval 42"/>
            <p:cNvSpPr/>
            <p:nvPr userDrawn="1"/>
          </p:nvSpPr>
          <p:spPr>
            <a:xfrm>
              <a:off x="1338096" y="589062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4" name="Oval 43"/>
            <p:cNvSpPr/>
            <p:nvPr userDrawn="1"/>
          </p:nvSpPr>
          <p:spPr>
            <a:xfrm>
              <a:off x="904778" y="592839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5" name="Oval 44"/>
            <p:cNvSpPr/>
            <p:nvPr userDrawn="1"/>
          </p:nvSpPr>
          <p:spPr>
            <a:xfrm>
              <a:off x="3121268" y="5802998"/>
              <a:ext cx="375417" cy="37541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6" name="Oval 45"/>
            <p:cNvSpPr/>
            <p:nvPr userDrawn="1"/>
          </p:nvSpPr>
          <p:spPr>
            <a:xfrm>
              <a:off x="2439701" y="6368815"/>
              <a:ext cx="258325" cy="258325"/>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7" name="Oval 46"/>
            <p:cNvSpPr/>
            <p:nvPr userDrawn="1"/>
          </p:nvSpPr>
          <p:spPr>
            <a:xfrm>
              <a:off x="1858938" y="641459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8" name="Oval 47"/>
            <p:cNvSpPr/>
            <p:nvPr userDrawn="1"/>
          </p:nvSpPr>
          <p:spPr>
            <a:xfrm>
              <a:off x="1379252" y="6439997"/>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9" name="Oval 48"/>
            <p:cNvSpPr/>
            <p:nvPr userDrawn="1"/>
          </p:nvSpPr>
          <p:spPr>
            <a:xfrm>
              <a:off x="3146668" y="6368815"/>
              <a:ext cx="276613" cy="27661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50" name="Oval 49"/>
            <p:cNvSpPr/>
            <p:nvPr userDrawn="1"/>
          </p:nvSpPr>
          <p:spPr>
            <a:xfrm>
              <a:off x="2352918" y="4379148"/>
              <a:ext cx="429768" cy="429768"/>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51" name="Oval 50"/>
            <p:cNvSpPr/>
            <p:nvPr userDrawn="1"/>
          </p:nvSpPr>
          <p:spPr>
            <a:xfrm>
              <a:off x="1783415" y="4429313"/>
              <a:ext cx="333450" cy="333450"/>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52" name="Oval 51"/>
            <p:cNvSpPr/>
            <p:nvPr userDrawn="1"/>
          </p:nvSpPr>
          <p:spPr>
            <a:xfrm>
              <a:off x="1298641" y="4462872"/>
              <a:ext cx="257937" cy="257937"/>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53" name="Oval 52"/>
            <p:cNvSpPr/>
            <p:nvPr userDrawn="1"/>
          </p:nvSpPr>
          <p:spPr>
            <a:xfrm>
              <a:off x="3036184" y="4314707"/>
              <a:ext cx="548634" cy="54863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grpSp>
      <p:pic>
        <p:nvPicPr>
          <p:cNvPr id="54" name="Picture 53" descr="TMP_BLK_REV.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650200" y="12682875"/>
            <a:ext cx="3263900" cy="1131237"/>
          </a:xfrm>
          <a:prstGeom prst="rect">
            <a:avLst/>
          </a:prstGeom>
        </p:spPr>
      </p:pic>
      <p:sp>
        <p:nvSpPr>
          <p:cNvPr id="4" name="Content Placeholder 3"/>
          <p:cNvSpPr>
            <a:spLocks noGrp="1"/>
          </p:cNvSpPr>
          <p:nvPr>
            <p:ph sz="quarter" idx="21"/>
          </p:nvPr>
        </p:nvSpPr>
        <p:spPr>
          <a:xfrm>
            <a:off x="981075" y="3392488"/>
            <a:ext cx="10448925" cy="8013700"/>
          </a:xfrm>
        </p:spPr>
        <p:txBody>
          <a:bodyPr/>
          <a:lstStyle>
            <a:lvl1pPr>
              <a:defRPr sz="3200" b="1"/>
            </a:lvl1pPr>
            <a:lvl2pPr>
              <a:defRPr sz="3200"/>
            </a:lvl2pPr>
            <a:lvl3pPr>
              <a:defRPr sz="3200"/>
            </a:lvl3pPr>
            <a:lvl4pPr>
              <a:defRPr sz="3200"/>
            </a:lvl4pPr>
            <a:lvl5pPr>
              <a:defRPr sz="3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a:off x="12801600" y="3513138"/>
            <a:ext cx="10379075" cy="7940675"/>
          </a:xfrm>
        </p:spPr>
        <p:txBody>
          <a:bodyPr/>
          <a:lstStyle>
            <a:lvl1pPr>
              <a:defRPr sz="3200" b="1"/>
            </a:lvl1pPr>
            <a:lvl2pPr>
              <a:defRPr sz="3200"/>
            </a:lvl2pPr>
            <a:lvl3pPr>
              <a:defRPr sz="3200"/>
            </a:lvl3pPr>
            <a:lvl4pPr>
              <a:defRPr sz="3200"/>
            </a:lvl4pPr>
            <a:lvl5pPr>
              <a:defRPr sz="3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6330818"/>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MP Content Slide-1 Column-1 Line Headline-Blue Subhead-Style2">
    <p:spTree>
      <p:nvGrpSpPr>
        <p:cNvPr id="1" name=""/>
        <p:cNvGrpSpPr/>
        <p:nvPr/>
      </p:nvGrpSpPr>
      <p:grpSpPr>
        <a:xfrm>
          <a:off x="0" y="0"/>
          <a:ext cx="0" cy="0"/>
          <a:chOff x="0" y="0"/>
          <a:chExt cx="0" cy="0"/>
        </a:xfrm>
      </p:grpSpPr>
      <p:sp>
        <p:nvSpPr>
          <p:cNvPr id="15" name="Shape 10"/>
          <p:cNvSpPr/>
          <p:nvPr userDrawn="1"/>
        </p:nvSpPr>
        <p:spPr>
          <a:xfrm>
            <a:off x="-12192" y="-743"/>
            <a:ext cx="24417528" cy="11278344"/>
          </a:xfrm>
          <a:prstGeom prst="rect">
            <a:avLst/>
          </a:prstGeom>
          <a:solidFill>
            <a:srgbClr val="186AB6"/>
          </a:soli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dirty="0"/>
          </a:p>
        </p:txBody>
      </p:sp>
      <p:sp>
        <p:nvSpPr>
          <p:cNvPr id="48" name="Rectangle 47"/>
          <p:cNvSpPr/>
          <p:nvPr userDrawn="1"/>
        </p:nvSpPr>
        <p:spPr>
          <a:xfrm>
            <a:off x="304800" y="1981200"/>
            <a:ext cx="23788978" cy="10541775"/>
          </a:xfrm>
          <a:prstGeom prst="rect">
            <a:avLst/>
          </a:prstGeom>
          <a:solidFill>
            <a:srgbClr val="FFFFFF"/>
          </a:solidFill>
          <a:ln w="12700" cap="flat" cmpd="sng">
            <a:noFill/>
            <a:prstDash val="solid"/>
            <a:bevel/>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grpSp>
        <p:nvGrpSpPr>
          <p:cNvPr id="43" name="Group 42"/>
          <p:cNvGrpSpPr/>
          <p:nvPr userDrawn="1"/>
        </p:nvGrpSpPr>
        <p:grpSpPr>
          <a:xfrm>
            <a:off x="304800" y="12522974"/>
            <a:ext cx="23788978" cy="202426"/>
            <a:chOff x="486423" y="12203788"/>
            <a:chExt cx="23408645" cy="182880"/>
          </a:xfrm>
        </p:grpSpPr>
        <p:sp>
          <p:nvSpPr>
            <p:cNvPr id="44" name="Shape 9"/>
            <p:cNvSpPr/>
            <p:nvPr userDrawn="1"/>
          </p:nvSpPr>
          <p:spPr>
            <a:xfrm>
              <a:off x="16076948" y="12203788"/>
              <a:ext cx="7818120" cy="182880"/>
            </a:xfrm>
            <a:prstGeom prst="rect">
              <a:avLst/>
            </a:prstGeom>
            <a:gradFill flip="none" rotWithShape="1">
              <a:gsLst>
                <a:gs pos="0">
                  <a:srgbClr val="6D276A"/>
                </a:gs>
                <a:gs pos="100000">
                  <a:srgbClr val="481545"/>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45" name="Shape 9"/>
            <p:cNvSpPr/>
            <p:nvPr userDrawn="1"/>
          </p:nvSpPr>
          <p:spPr>
            <a:xfrm>
              <a:off x="486423" y="12203788"/>
              <a:ext cx="7818120" cy="182880"/>
            </a:xfrm>
            <a:prstGeom prst="rect">
              <a:avLst/>
            </a:prstGeom>
            <a:gradFill flip="none" rotWithShape="1">
              <a:gsLst>
                <a:gs pos="0">
                  <a:srgbClr val="D48932"/>
                </a:gs>
                <a:gs pos="100000">
                  <a:srgbClr val="C86207"/>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46" name="Shape 9"/>
            <p:cNvSpPr/>
            <p:nvPr userDrawn="1"/>
          </p:nvSpPr>
          <p:spPr>
            <a:xfrm>
              <a:off x="8275215" y="12203788"/>
              <a:ext cx="7818120" cy="182880"/>
            </a:xfrm>
            <a:prstGeom prst="rect">
              <a:avLst/>
            </a:prstGeom>
            <a:gradFill flip="none" rotWithShape="1">
              <a:gsLst>
                <a:gs pos="0">
                  <a:srgbClr val="C0462C"/>
                </a:gs>
                <a:gs pos="100000">
                  <a:srgbClr val="5C1916"/>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grpSp>
      <p:sp>
        <p:nvSpPr>
          <p:cNvPr id="7" name="TextBox 6"/>
          <p:cNvSpPr txBox="1"/>
          <p:nvPr userDrawn="1"/>
        </p:nvSpPr>
        <p:spPr>
          <a:xfrm>
            <a:off x="819342" y="2444470"/>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8" name="TextBox 27"/>
          <p:cNvSpPr txBox="1"/>
          <p:nvPr userDrawn="1"/>
        </p:nvSpPr>
        <p:spPr>
          <a:xfrm>
            <a:off x="23078172" y="-81938"/>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32" name="TextBox 31"/>
          <p:cNvSpPr txBox="1"/>
          <p:nvPr userDrawn="1"/>
        </p:nvSpPr>
        <p:spPr>
          <a:xfrm>
            <a:off x="1858565" y="-17036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4" name="Shape 27"/>
          <p:cNvSpPr>
            <a:spLocks noGrp="1"/>
          </p:cNvSpPr>
          <p:nvPr>
            <p:ph type="title"/>
          </p:nvPr>
        </p:nvSpPr>
        <p:spPr>
          <a:xfrm>
            <a:off x="1676400" y="814927"/>
            <a:ext cx="19628351" cy="788965"/>
          </a:xfrm>
          <a:prstGeom prst="rect">
            <a:avLst/>
          </a:prstGeom>
        </p:spPr>
        <p:txBody>
          <a:bodyPr anchor="t">
            <a:noAutofit/>
          </a:bodyPr>
          <a:lstStyle>
            <a:lvl1pPr algn="l" defTabSz="457148">
              <a:defRPr sz="4200" b="0" i="0" cap="all">
                <a:solidFill>
                  <a:srgbClr val="FFFFFF"/>
                </a:solidFill>
                <a:uFill>
                  <a:solidFill>
                    <a:srgbClr val="515151"/>
                  </a:solidFill>
                </a:uFill>
                <a:latin typeface="+mj-lt"/>
                <a:ea typeface="+mj-ea"/>
                <a:cs typeface="HelveticaNeueLT Std"/>
                <a:sym typeface="Arial"/>
              </a:defRPr>
            </a:lvl1pPr>
          </a:lstStyle>
          <a:p>
            <a:pPr lvl="0">
              <a:defRPr sz="1800" cap="none">
                <a:solidFill>
                  <a:srgbClr val="000000"/>
                </a:solidFill>
                <a:uFillTx/>
              </a:defRPr>
            </a:pPr>
            <a:endParaRPr sz="4200" cap="all" dirty="0">
              <a:solidFill>
                <a:srgbClr val="515151"/>
              </a:solidFill>
              <a:uFill>
                <a:solidFill>
                  <a:srgbClr val="515151"/>
                </a:solidFill>
              </a:uFill>
            </a:endParaRPr>
          </a:p>
        </p:txBody>
      </p:sp>
      <p:pic>
        <p:nvPicPr>
          <p:cNvPr id="16" name="Picture 15" descr="2_Lightbulbs.ai"/>
          <p:cNvPicPr>
            <a:picLocks noChangeAspect="1"/>
          </p:cNvPicPr>
          <p:nvPr userDrawn="1"/>
        </p:nvPicPr>
        <p:blipFill>
          <a:blip r:embed="rId2"/>
          <a:stretch>
            <a:fillRect/>
          </a:stretch>
        </p:blipFill>
        <p:spPr>
          <a:xfrm>
            <a:off x="21209000" y="-81938"/>
            <a:ext cx="3175000" cy="2171700"/>
          </a:xfrm>
          <a:prstGeom prst="rect">
            <a:avLst/>
          </a:prstGeom>
        </p:spPr>
      </p:pic>
      <p:grpSp>
        <p:nvGrpSpPr>
          <p:cNvPr id="18" name="Group 17"/>
          <p:cNvGrpSpPr/>
          <p:nvPr userDrawn="1"/>
        </p:nvGrpSpPr>
        <p:grpSpPr>
          <a:xfrm>
            <a:off x="445700" y="779584"/>
            <a:ext cx="952468" cy="970292"/>
            <a:chOff x="880390" y="4314707"/>
            <a:chExt cx="2704428" cy="2755037"/>
          </a:xfrm>
        </p:grpSpPr>
        <p:sp>
          <p:nvSpPr>
            <p:cNvPr id="20" name="Oval 19"/>
            <p:cNvSpPr/>
            <p:nvPr userDrawn="1"/>
          </p:nvSpPr>
          <p:spPr>
            <a:xfrm>
              <a:off x="2485956" y="6889515"/>
              <a:ext cx="180229" cy="18022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1" name="Oval 20"/>
            <p:cNvSpPr/>
            <p:nvPr userDrawn="1"/>
          </p:nvSpPr>
          <p:spPr>
            <a:xfrm>
              <a:off x="1884003" y="692595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2" name="Oval 21"/>
            <p:cNvSpPr/>
            <p:nvPr userDrawn="1"/>
          </p:nvSpPr>
          <p:spPr>
            <a:xfrm>
              <a:off x="2352918" y="5140397"/>
              <a:ext cx="411479" cy="41147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3" name="Oval 22"/>
            <p:cNvSpPr/>
            <p:nvPr userDrawn="1"/>
          </p:nvSpPr>
          <p:spPr>
            <a:xfrm>
              <a:off x="1803520" y="5216567"/>
              <a:ext cx="301361" cy="301361"/>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5" name="Oval 24"/>
            <p:cNvSpPr/>
            <p:nvPr userDrawn="1"/>
          </p:nvSpPr>
          <p:spPr>
            <a:xfrm>
              <a:off x="1316929" y="5248646"/>
              <a:ext cx="239649" cy="23964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6" name="Oval 25"/>
            <p:cNvSpPr/>
            <p:nvPr userDrawn="1"/>
          </p:nvSpPr>
          <p:spPr>
            <a:xfrm>
              <a:off x="880390" y="5278279"/>
              <a:ext cx="176646" cy="176646"/>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7" name="Oval 26"/>
            <p:cNvSpPr/>
            <p:nvPr userDrawn="1"/>
          </p:nvSpPr>
          <p:spPr>
            <a:xfrm>
              <a:off x="3085954" y="5136843"/>
              <a:ext cx="448054" cy="44805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9" name="Oval 28"/>
            <p:cNvSpPr/>
            <p:nvPr userDrawn="1"/>
          </p:nvSpPr>
          <p:spPr>
            <a:xfrm>
              <a:off x="2400154" y="5818480"/>
              <a:ext cx="338843" cy="33884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0" name="Oval 29"/>
            <p:cNvSpPr/>
            <p:nvPr userDrawn="1"/>
          </p:nvSpPr>
          <p:spPr>
            <a:xfrm>
              <a:off x="1834244" y="5843880"/>
              <a:ext cx="257937" cy="25793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1" name="Oval 30"/>
            <p:cNvSpPr/>
            <p:nvPr userDrawn="1"/>
          </p:nvSpPr>
          <p:spPr>
            <a:xfrm>
              <a:off x="1338096" y="589062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3" name="Oval 32"/>
            <p:cNvSpPr/>
            <p:nvPr userDrawn="1"/>
          </p:nvSpPr>
          <p:spPr>
            <a:xfrm>
              <a:off x="904778" y="592839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4" name="Oval 33"/>
            <p:cNvSpPr/>
            <p:nvPr userDrawn="1"/>
          </p:nvSpPr>
          <p:spPr>
            <a:xfrm>
              <a:off x="3121268" y="5802998"/>
              <a:ext cx="375417" cy="37541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5" name="Oval 34"/>
            <p:cNvSpPr/>
            <p:nvPr userDrawn="1"/>
          </p:nvSpPr>
          <p:spPr>
            <a:xfrm>
              <a:off x="2439701" y="6368815"/>
              <a:ext cx="258325" cy="258325"/>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6" name="Oval 35"/>
            <p:cNvSpPr/>
            <p:nvPr userDrawn="1"/>
          </p:nvSpPr>
          <p:spPr>
            <a:xfrm>
              <a:off x="1858938" y="641459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7" name="Oval 36"/>
            <p:cNvSpPr/>
            <p:nvPr userDrawn="1"/>
          </p:nvSpPr>
          <p:spPr>
            <a:xfrm>
              <a:off x="1379252" y="6439997"/>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8" name="Oval 37"/>
            <p:cNvSpPr/>
            <p:nvPr userDrawn="1"/>
          </p:nvSpPr>
          <p:spPr>
            <a:xfrm>
              <a:off x="3146668" y="6368815"/>
              <a:ext cx="276613" cy="27661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9" name="Oval 38"/>
            <p:cNvSpPr/>
            <p:nvPr userDrawn="1"/>
          </p:nvSpPr>
          <p:spPr>
            <a:xfrm>
              <a:off x="2352918" y="4379148"/>
              <a:ext cx="429768" cy="429768"/>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0" name="Oval 39"/>
            <p:cNvSpPr/>
            <p:nvPr userDrawn="1"/>
          </p:nvSpPr>
          <p:spPr>
            <a:xfrm>
              <a:off x="1783415" y="4429313"/>
              <a:ext cx="333450" cy="333450"/>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1" name="Oval 40"/>
            <p:cNvSpPr/>
            <p:nvPr userDrawn="1"/>
          </p:nvSpPr>
          <p:spPr>
            <a:xfrm>
              <a:off x="1298641" y="4462872"/>
              <a:ext cx="257937" cy="257937"/>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2" name="Oval 41"/>
            <p:cNvSpPr/>
            <p:nvPr userDrawn="1"/>
          </p:nvSpPr>
          <p:spPr>
            <a:xfrm>
              <a:off x="3036184" y="4314707"/>
              <a:ext cx="548634" cy="54863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grpSp>
      <p:sp>
        <p:nvSpPr>
          <p:cNvPr id="3" name="Content Placeholder 2"/>
          <p:cNvSpPr>
            <a:spLocks noGrp="1"/>
          </p:cNvSpPr>
          <p:nvPr>
            <p:ph sz="quarter" idx="10"/>
          </p:nvPr>
        </p:nvSpPr>
        <p:spPr>
          <a:xfrm>
            <a:off x="1098374" y="2674048"/>
            <a:ext cx="22537737" cy="9372926"/>
          </a:xfrm>
        </p:spPr>
        <p:txBody>
          <a:bodyPr/>
          <a:lstStyle>
            <a:lvl1pPr marL="0" indent="0">
              <a:buNone/>
              <a:defRPr sz="3600" b="1">
                <a:solidFill>
                  <a:srgbClr val="0895D3"/>
                </a:solidFill>
              </a:defRPr>
            </a:lvl1pPr>
            <a:lvl2pPr marL="457200">
              <a:defRPr sz="3600"/>
            </a:lvl2pPr>
            <a:lvl3pPr marL="914400">
              <a:defRPr sz="3600"/>
            </a:lvl3pPr>
            <a:lvl4pPr marL="1371600">
              <a:defRPr sz="3600"/>
            </a:lvl4pPr>
            <a:lvl5pPr marL="1828800">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4821373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MP Content Slide-1 Column-1 Line Headline-Gray Subhead-Style2">
    <p:spTree>
      <p:nvGrpSpPr>
        <p:cNvPr id="1" name=""/>
        <p:cNvGrpSpPr/>
        <p:nvPr/>
      </p:nvGrpSpPr>
      <p:grpSpPr>
        <a:xfrm>
          <a:off x="0" y="0"/>
          <a:ext cx="0" cy="0"/>
          <a:chOff x="0" y="0"/>
          <a:chExt cx="0" cy="0"/>
        </a:xfrm>
      </p:grpSpPr>
      <p:sp>
        <p:nvSpPr>
          <p:cNvPr id="15" name="Shape 10"/>
          <p:cNvSpPr/>
          <p:nvPr userDrawn="1"/>
        </p:nvSpPr>
        <p:spPr>
          <a:xfrm>
            <a:off x="-12192" y="-743"/>
            <a:ext cx="24417528" cy="11278344"/>
          </a:xfrm>
          <a:prstGeom prst="rect">
            <a:avLst/>
          </a:prstGeom>
          <a:solidFill>
            <a:srgbClr val="186AB6"/>
          </a:soli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dirty="0"/>
          </a:p>
        </p:txBody>
      </p:sp>
      <p:sp>
        <p:nvSpPr>
          <p:cNvPr id="48" name="Rectangle 47"/>
          <p:cNvSpPr/>
          <p:nvPr userDrawn="1"/>
        </p:nvSpPr>
        <p:spPr>
          <a:xfrm>
            <a:off x="304800" y="1981200"/>
            <a:ext cx="23788978" cy="10541775"/>
          </a:xfrm>
          <a:prstGeom prst="rect">
            <a:avLst/>
          </a:prstGeom>
          <a:solidFill>
            <a:srgbClr val="FFFFFF"/>
          </a:solidFill>
          <a:ln w="12700" cap="flat" cmpd="sng">
            <a:noFill/>
            <a:prstDash val="solid"/>
            <a:bevel/>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grpSp>
        <p:nvGrpSpPr>
          <p:cNvPr id="43" name="Group 42"/>
          <p:cNvGrpSpPr/>
          <p:nvPr userDrawn="1"/>
        </p:nvGrpSpPr>
        <p:grpSpPr>
          <a:xfrm>
            <a:off x="304800" y="12522974"/>
            <a:ext cx="23788978" cy="202426"/>
            <a:chOff x="486423" y="12203788"/>
            <a:chExt cx="23408645" cy="182880"/>
          </a:xfrm>
        </p:grpSpPr>
        <p:sp>
          <p:nvSpPr>
            <p:cNvPr id="44" name="Shape 9"/>
            <p:cNvSpPr/>
            <p:nvPr userDrawn="1"/>
          </p:nvSpPr>
          <p:spPr>
            <a:xfrm>
              <a:off x="16076948" y="12203788"/>
              <a:ext cx="7818120" cy="182880"/>
            </a:xfrm>
            <a:prstGeom prst="rect">
              <a:avLst/>
            </a:prstGeom>
            <a:gradFill flip="none" rotWithShape="1">
              <a:gsLst>
                <a:gs pos="0">
                  <a:srgbClr val="6D276A"/>
                </a:gs>
                <a:gs pos="100000">
                  <a:srgbClr val="481545"/>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45" name="Shape 9"/>
            <p:cNvSpPr/>
            <p:nvPr userDrawn="1"/>
          </p:nvSpPr>
          <p:spPr>
            <a:xfrm>
              <a:off x="486423" y="12203788"/>
              <a:ext cx="7818120" cy="182880"/>
            </a:xfrm>
            <a:prstGeom prst="rect">
              <a:avLst/>
            </a:prstGeom>
            <a:gradFill flip="none" rotWithShape="1">
              <a:gsLst>
                <a:gs pos="0">
                  <a:srgbClr val="D48932"/>
                </a:gs>
                <a:gs pos="100000">
                  <a:srgbClr val="C86207"/>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46" name="Shape 9"/>
            <p:cNvSpPr/>
            <p:nvPr userDrawn="1"/>
          </p:nvSpPr>
          <p:spPr>
            <a:xfrm>
              <a:off x="8275215" y="12203788"/>
              <a:ext cx="7818120" cy="182880"/>
            </a:xfrm>
            <a:prstGeom prst="rect">
              <a:avLst/>
            </a:prstGeom>
            <a:gradFill flip="none" rotWithShape="1">
              <a:gsLst>
                <a:gs pos="0">
                  <a:srgbClr val="C0462C"/>
                </a:gs>
                <a:gs pos="100000">
                  <a:srgbClr val="5C1916"/>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grpSp>
      <p:sp>
        <p:nvSpPr>
          <p:cNvPr id="7" name="TextBox 6"/>
          <p:cNvSpPr txBox="1"/>
          <p:nvPr userDrawn="1"/>
        </p:nvSpPr>
        <p:spPr>
          <a:xfrm>
            <a:off x="819342" y="2444470"/>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8" name="TextBox 27"/>
          <p:cNvSpPr txBox="1"/>
          <p:nvPr userDrawn="1"/>
        </p:nvSpPr>
        <p:spPr>
          <a:xfrm>
            <a:off x="23078172" y="-81938"/>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32" name="TextBox 31"/>
          <p:cNvSpPr txBox="1"/>
          <p:nvPr userDrawn="1"/>
        </p:nvSpPr>
        <p:spPr>
          <a:xfrm>
            <a:off x="1858565" y="-17036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4" name="Shape 27"/>
          <p:cNvSpPr>
            <a:spLocks noGrp="1"/>
          </p:cNvSpPr>
          <p:nvPr>
            <p:ph type="title"/>
          </p:nvPr>
        </p:nvSpPr>
        <p:spPr>
          <a:xfrm>
            <a:off x="1676400" y="814927"/>
            <a:ext cx="19628351" cy="788965"/>
          </a:xfrm>
          <a:prstGeom prst="rect">
            <a:avLst/>
          </a:prstGeom>
        </p:spPr>
        <p:txBody>
          <a:bodyPr anchor="t">
            <a:noAutofit/>
          </a:bodyPr>
          <a:lstStyle>
            <a:lvl1pPr algn="l" defTabSz="457148">
              <a:defRPr sz="4200" b="0" i="0" cap="all">
                <a:solidFill>
                  <a:srgbClr val="FFFFFF"/>
                </a:solidFill>
                <a:uFill>
                  <a:solidFill>
                    <a:srgbClr val="515151"/>
                  </a:solidFill>
                </a:uFill>
                <a:latin typeface="+mj-lt"/>
                <a:ea typeface="+mj-ea"/>
                <a:cs typeface="HelveticaNeueLT Std"/>
                <a:sym typeface="Arial"/>
              </a:defRPr>
            </a:lvl1pPr>
          </a:lstStyle>
          <a:p>
            <a:pPr lvl="0">
              <a:defRPr sz="1800" cap="none">
                <a:solidFill>
                  <a:srgbClr val="000000"/>
                </a:solidFill>
                <a:uFillTx/>
              </a:defRPr>
            </a:pPr>
            <a:endParaRPr sz="4200" cap="all" dirty="0">
              <a:solidFill>
                <a:srgbClr val="515151"/>
              </a:solidFill>
              <a:uFill>
                <a:solidFill>
                  <a:srgbClr val="515151"/>
                </a:solidFill>
              </a:uFill>
            </a:endParaRPr>
          </a:p>
        </p:txBody>
      </p:sp>
      <p:pic>
        <p:nvPicPr>
          <p:cNvPr id="16" name="Picture 15" descr="2_Lightbulbs.ai"/>
          <p:cNvPicPr>
            <a:picLocks noChangeAspect="1"/>
          </p:cNvPicPr>
          <p:nvPr userDrawn="1"/>
        </p:nvPicPr>
        <p:blipFill>
          <a:blip r:embed="rId2"/>
          <a:stretch>
            <a:fillRect/>
          </a:stretch>
        </p:blipFill>
        <p:spPr>
          <a:xfrm>
            <a:off x="21209000" y="-81938"/>
            <a:ext cx="3175000" cy="2171700"/>
          </a:xfrm>
          <a:prstGeom prst="rect">
            <a:avLst/>
          </a:prstGeom>
        </p:spPr>
      </p:pic>
      <p:grpSp>
        <p:nvGrpSpPr>
          <p:cNvPr id="17" name="Group 16"/>
          <p:cNvGrpSpPr/>
          <p:nvPr userDrawn="1"/>
        </p:nvGrpSpPr>
        <p:grpSpPr>
          <a:xfrm>
            <a:off x="445700" y="779584"/>
            <a:ext cx="952468" cy="970292"/>
            <a:chOff x="880390" y="4314707"/>
            <a:chExt cx="2704428" cy="2755037"/>
          </a:xfrm>
        </p:grpSpPr>
        <p:sp>
          <p:nvSpPr>
            <p:cNvPr id="18" name="Oval 17"/>
            <p:cNvSpPr/>
            <p:nvPr userDrawn="1"/>
          </p:nvSpPr>
          <p:spPr>
            <a:xfrm>
              <a:off x="2485956" y="6889515"/>
              <a:ext cx="180229" cy="18022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1" name="Oval 20"/>
            <p:cNvSpPr/>
            <p:nvPr userDrawn="1"/>
          </p:nvSpPr>
          <p:spPr>
            <a:xfrm>
              <a:off x="1884003" y="692595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2" name="Oval 21"/>
            <p:cNvSpPr/>
            <p:nvPr userDrawn="1"/>
          </p:nvSpPr>
          <p:spPr>
            <a:xfrm>
              <a:off x="2352918" y="5140397"/>
              <a:ext cx="411479" cy="41147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3" name="Oval 22"/>
            <p:cNvSpPr/>
            <p:nvPr userDrawn="1"/>
          </p:nvSpPr>
          <p:spPr>
            <a:xfrm>
              <a:off x="1803520" y="5216567"/>
              <a:ext cx="301361" cy="301361"/>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5" name="Oval 24"/>
            <p:cNvSpPr/>
            <p:nvPr userDrawn="1"/>
          </p:nvSpPr>
          <p:spPr>
            <a:xfrm>
              <a:off x="1316929" y="5248646"/>
              <a:ext cx="239649" cy="23964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6" name="Oval 25"/>
            <p:cNvSpPr/>
            <p:nvPr userDrawn="1"/>
          </p:nvSpPr>
          <p:spPr>
            <a:xfrm>
              <a:off x="880390" y="5278279"/>
              <a:ext cx="176646" cy="176646"/>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7" name="Oval 26"/>
            <p:cNvSpPr/>
            <p:nvPr userDrawn="1"/>
          </p:nvSpPr>
          <p:spPr>
            <a:xfrm>
              <a:off x="3085954" y="5136843"/>
              <a:ext cx="448054" cy="44805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9" name="Oval 28"/>
            <p:cNvSpPr/>
            <p:nvPr userDrawn="1"/>
          </p:nvSpPr>
          <p:spPr>
            <a:xfrm>
              <a:off x="2400154" y="5818480"/>
              <a:ext cx="338843" cy="33884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0" name="Oval 29"/>
            <p:cNvSpPr/>
            <p:nvPr userDrawn="1"/>
          </p:nvSpPr>
          <p:spPr>
            <a:xfrm>
              <a:off x="1834244" y="5843880"/>
              <a:ext cx="257937" cy="25793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1" name="Oval 30"/>
            <p:cNvSpPr/>
            <p:nvPr userDrawn="1"/>
          </p:nvSpPr>
          <p:spPr>
            <a:xfrm>
              <a:off x="1338096" y="589062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3" name="Oval 32"/>
            <p:cNvSpPr/>
            <p:nvPr userDrawn="1"/>
          </p:nvSpPr>
          <p:spPr>
            <a:xfrm>
              <a:off x="904778" y="592839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4" name="Oval 33"/>
            <p:cNvSpPr/>
            <p:nvPr userDrawn="1"/>
          </p:nvSpPr>
          <p:spPr>
            <a:xfrm>
              <a:off x="3121268" y="5802998"/>
              <a:ext cx="375417" cy="37541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5" name="Oval 34"/>
            <p:cNvSpPr/>
            <p:nvPr userDrawn="1"/>
          </p:nvSpPr>
          <p:spPr>
            <a:xfrm>
              <a:off x="2439701" y="6368815"/>
              <a:ext cx="258325" cy="258325"/>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6" name="Oval 35"/>
            <p:cNvSpPr/>
            <p:nvPr userDrawn="1"/>
          </p:nvSpPr>
          <p:spPr>
            <a:xfrm>
              <a:off x="1858938" y="641459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7" name="Oval 36"/>
            <p:cNvSpPr/>
            <p:nvPr userDrawn="1"/>
          </p:nvSpPr>
          <p:spPr>
            <a:xfrm>
              <a:off x="1379252" y="6439997"/>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8" name="Oval 37"/>
            <p:cNvSpPr/>
            <p:nvPr userDrawn="1"/>
          </p:nvSpPr>
          <p:spPr>
            <a:xfrm>
              <a:off x="3146668" y="6368815"/>
              <a:ext cx="276613" cy="27661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9" name="Oval 38"/>
            <p:cNvSpPr/>
            <p:nvPr userDrawn="1"/>
          </p:nvSpPr>
          <p:spPr>
            <a:xfrm>
              <a:off x="2352918" y="4379148"/>
              <a:ext cx="429768" cy="429768"/>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0" name="Oval 39"/>
            <p:cNvSpPr/>
            <p:nvPr userDrawn="1"/>
          </p:nvSpPr>
          <p:spPr>
            <a:xfrm>
              <a:off x="1783415" y="4429313"/>
              <a:ext cx="333450" cy="333450"/>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1" name="Oval 40"/>
            <p:cNvSpPr/>
            <p:nvPr userDrawn="1"/>
          </p:nvSpPr>
          <p:spPr>
            <a:xfrm>
              <a:off x="1298641" y="4462872"/>
              <a:ext cx="257937" cy="257937"/>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2" name="Oval 41"/>
            <p:cNvSpPr/>
            <p:nvPr userDrawn="1"/>
          </p:nvSpPr>
          <p:spPr>
            <a:xfrm>
              <a:off x="3036184" y="4314707"/>
              <a:ext cx="548634" cy="54863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grpSp>
      <p:sp>
        <p:nvSpPr>
          <p:cNvPr id="47" name="Content Placeholder 2"/>
          <p:cNvSpPr>
            <a:spLocks noGrp="1"/>
          </p:cNvSpPr>
          <p:nvPr>
            <p:ph sz="quarter" idx="10"/>
          </p:nvPr>
        </p:nvSpPr>
        <p:spPr>
          <a:xfrm>
            <a:off x="1098374" y="2674048"/>
            <a:ext cx="22537737" cy="9372926"/>
          </a:xfrm>
        </p:spPr>
        <p:txBody>
          <a:bodyPr/>
          <a:lstStyle>
            <a:lvl1pPr marL="0" indent="0">
              <a:buNone/>
              <a:defRPr sz="3600" b="0">
                <a:solidFill>
                  <a:srgbClr val="72889C"/>
                </a:solidFill>
              </a:defRPr>
            </a:lvl1pPr>
            <a:lvl2pPr marL="457200">
              <a:defRPr sz="3600"/>
            </a:lvl2pPr>
            <a:lvl3pPr marL="914400">
              <a:defRPr sz="3600"/>
            </a:lvl3pPr>
            <a:lvl4pPr marL="1371600">
              <a:defRPr sz="3600"/>
            </a:lvl4pPr>
            <a:lvl5pPr marL="1828800">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003712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MP Content Slide-1 Column-2 Line Headline-Picture-Style2">
    <p:spTree>
      <p:nvGrpSpPr>
        <p:cNvPr id="1" name=""/>
        <p:cNvGrpSpPr/>
        <p:nvPr/>
      </p:nvGrpSpPr>
      <p:grpSpPr>
        <a:xfrm>
          <a:off x="0" y="0"/>
          <a:ext cx="0" cy="0"/>
          <a:chOff x="0" y="0"/>
          <a:chExt cx="0" cy="0"/>
        </a:xfrm>
      </p:grpSpPr>
      <p:sp>
        <p:nvSpPr>
          <p:cNvPr id="15" name="Shape 10"/>
          <p:cNvSpPr/>
          <p:nvPr userDrawn="1"/>
        </p:nvSpPr>
        <p:spPr>
          <a:xfrm>
            <a:off x="-12192" y="-743"/>
            <a:ext cx="24417528" cy="11278344"/>
          </a:xfrm>
          <a:prstGeom prst="rect">
            <a:avLst/>
          </a:prstGeom>
          <a:solidFill>
            <a:srgbClr val="186AB6"/>
          </a:soli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dirty="0"/>
          </a:p>
        </p:txBody>
      </p:sp>
      <p:sp>
        <p:nvSpPr>
          <p:cNvPr id="48" name="Rectangle 47"/>
          <p:cNvSpPr/>
          <p:nvPr userDrawn="1"/>
        </p:nvSpPr>
        <p:spPr>
          <a:xfrm>
            <a:off x="304800" y="1981200"/>
            <a:ext cx="23788978" cy="10541775"/>
          </a:xfrm>
          <a:prstGeom prst="rect">
            <a:avLst/>
          </a:prstGeom>
          <a:solidFill>
            <a:srgbClr val="FFFFFF"/>
          </a:solidFill>
          <a:ln w="12700" cap="flat" cmpd="sng">
            <a:noFill/>
            <a:prstDash val="solid"/>
            <a:bevel/>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grpSp>
        <p:nvGrpSpPr>
          <p:cNvPr id="43" name="Group 42"/>
          <p:cNvGrpSpPr/>
          <p:nvPr userDrawn="1"/>
        </p:nvGrpSpPr>
        <p:grpSpPr>
          <a:xfrm>
            <a:off x="304800" y="12522974"/>
            <a:ext cx="23788978" cy="202426"/>
            <a:chOff x="486423" y="12203788"/>
            <a:chExt cx="23408645" cy="182880"/>
          </a:xfrm>
        </p:grpSpPr>
        <p:sp>
          <p:nvSpPr>
            <p:cNvPr id="44" name="Shape 9"/>
            <p:cNvSpPr/>
            <p:nvPr userDrawn="1"/>
          </p:nvSpPr>
          <p:spPr>
            <a:xfrm>
              <a:off x="16076948" y="12203788"/>
              <a:ext cx="7818120" cy="182880"/>
            </a:xfrm>
            <a:prstGeom prst="rect">
              <a:avLst/>
            </a:prstGeom>
            <a:gradFill flip="none" rotWithShape="1">
              <a:gsLst>
                <a:gs pos="0">
                  <a:srgbClr val="6D276A"/>
                </a:gs>
                <a:gs pos="100000">
                  <a:srgbClr val="481545"/>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45" name="Shape 9"/>
            <p:cNvSpPr/>
            <p:nvPr userDrawn="1"/>
          </p:nvSpPr>
          <p:spPr>
            <a:xfrm>
              <a:off x="486423" y="12203788"/>
              <a:ext cx="7818120" cy="182880"/>
            </a:xfrm>
            <a:prstGeom prst="rect">
              <a:avLst/>
            </a:prstGeom>
            <a:gradFill flip="none" rotWithShape="1">
              <a:gsLst>
                <a:gs pos="0">
                  <a:srgbClr val="D48932"/>
                </a:gs>
                <a:gs pos="100000">
                  <a:srgbClr val="C86207"/>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46" name="Shape 9"/>
            <p:cNvSpPr/>
            <p:nvPr userDrawn="1"/>
          </p:nvSpPr>
          <p:spPr>
            <a:xfrm>
              <a:off x="8275215" y="12203788"/>
              <a:ext cx="7818120" cy="182880"/>
            </a:xfrm>
            <a:prstGeom prst="rect">
              <a:avLst/>
            </a:prstGeom>
            <a:gradFill flip="none" rotWithShape="1">
              <a:gsLst>
                <a:gs pos="0">
                  <a:srgbClr val="C0462C"/>
                </a:gs>
                <a:gs pos="100000">
                  <a:srgbClr val="5C1916"/>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grpSp>
      <p:sp>
        <p:nvSpPr>
          <p:cNvPr id="7" name="TextBox 6"/>
          <p:cNvSpPr txBox="1"/>
          <p:nvPr userDrawn="1"/>
        </p:nvSpPr>
        <p:spPr>
          <a:xfrm>
            <a:off x="819342" y="2444470"/>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8" name="TextBox 27"/>
          <p:cNvSpPr txBox="1"/>
          <p:nvPr userDrawn="1"/>
        </p:nvSpPr>
        <p:spPr>
          <a:xfrm>
            <a:off x="23078172" y="-81938"/>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32" name="TextBox 31"/>
          <p:cNvSpPr txBox="1"/>
          <p:nvPr userDrawn="1"/>
        </p:nvSpPr>
        <p:spPr>
          <a:xfrm>
            <a:off x="1858565" y="-17036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4" name="Shape 27"/>
          <p:cNvSpPr>
            <a:spLocks noGrp="1"/>
          </p:cNvSpPr>
          <p:nvPr>
            <p:ph type="title"/>
          </p:nvPr>
        </p:nvSpPr>
        <p:spPr>
          <a:xfrm>
            <a:off x="1676400" y="814927"/>
            <a:ext cx="19628351" cy="788965"/>
          </a:xfrm>
          <a:prstGeom prst="rect">
            <a:avLst/>
          </a:prstGeom>
        </p:spPr>
        <p:txBody>
          <a:bodyPr anchor="t">
            <a:noAutofit/>
          </a:bodyPr>
          <a:lstStyle>
            <a:lvl1pPr algn="l" defTabSz="457148">
              <a:defRPr sz="4200" b="0" i="0" cap="all">
                <a:solidFill>
                  <a:srgbClr val="FFFFFF"/>
                </a:solidFill>
                <a:uFill>
                  <a:solidFill>
                    <a:srgbClr val="515151"/>
                  </a:solidFill>
                </a:uFill>
                <a:latin typeface="+mj-lt"/>
                <a:ea typeface="+mj-ea"/>
                <a:cs typeface="HelveticaNeueLT Std"/>
                <a:sym typeface="Arial"/>
              </a:defRPr>
            </a:lvl1pPr>
          </a:lstStyle>
          <a:p>
            <a:pPr lvl="0">
              <a:defRPr sz="1800" cap="none">
                <a:solidFill>
                  <a:srgbClr val="000000"/>
                </a:solidFill>
                <a:uFillTx/>
              </a:defRPr>
            </a:pPr>
            <a:endParaRPr sz="4200" cap="all" dirty="0">
              <a:solidFill>
                <a:srgbClr val="515151"/>
              </a:solidFill>
              <a:uFill>
                <a:solidFill>
                  <a:srgbClr val="515151"/>
                </a:solidFill>
              </a:uFill>
            </a:endParaRPr>
          </a:p>
        </p:txBody>
      </p:sp>
      <p:pic>
        <p:nvPicPr>
          <p:cNvPr id="16" name="Picture 15" descr="2_Lightbulbs.ai"/>
          <p:cNvPicPr>
            <a:picLocks noChangeAspect="1"/>
          </p:cNvPicPr>
          <p:nvPr userDrawn="1"/>
        </p:nvPicPr>
        <p:blipFill>
          <a:blip r:embed="rId2"/>
          <a:stretch>
            <a:fillRect/>
          </a:stretch>
        </p:blipFill>
        <p:spPr>
          <a:xfrm>
            <a:off x="21209000" y="-81938"/>
            <a:ext cx="3175000" cy="2171700"/>
          </a:xfrm>
          <a:prstGeom prst="rect">
            <a:avLst/>
          </a:prstGeom>
        </p:spPr>
      </p:pic>
      <p:grpSp>
        <p:nvGrpSpPr>
          <p:cNvPr id="18" name="Group 17"/>
          <p:cNvGrpSpPr/>
          <p:nvPr userDrawn="1"/>
        </p:nvGrpSpPr>
        <p:grpSpPr>
          <a:xfrm>
            <a:off x="445700" y="779584"/>
            <a:ext cx="952468" cy="970292"/>
            <a:chOff x="880390" y="4314707"/>
            <a:chExt cx="2704428" cy="2755037"/>
          </a:xfrm>
        </p:grpSpPr>
        <p:sp>
          <p:nvSpPr>
            <p:cNvPr id="19" name="Oval 18"/>
            <p:cNvSpPr/>
            <p:nvPr userDrawn="1"/>
          </p:nvSpPr>
          <p:spPr>
            <a:xfrm>
              <a:off x="2485956" y="6889515"/>
              <a:ext cx="180229" cy="18022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1" name="Oval 20"/>
            <p:cNvSpPr/>
            <p:nvPr userDrawn="1"/>
          </p:nvSpPr>
          <p:spPr>
            <a:xfrm>
              <a:off x="1884003" y="692595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2" name="Oval 21"/>
            <p:cNvSpPr/>
            <p:nvPr userDrawn="1"/>
          </p:nvSpPr>
          <p:spPr>
            <a:xfrm>
              <a:off x="2352918" y="5140397"/>
              <a:ext cx="411479" cy="41147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3" name="Oval 22"/>
            <p:cNvSpPr/>
            <p:nvPr userDrawn="1"/>
          </p:nvSpPr>
          <p:spPr>
            <a:xfrm>
              <a:off x="1803520" y="5216567"/>
              <a:ext cx="301361" cy="301361"/>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5" name="Oval 24"/>
            <p:cNvSpPr/>
            <p:nvPr userDrawn="1"/>
          </p:nvSpPr>
          <p:spPr>
            <a:xfrm>
              <a:off x="1316929" y="5248646"/>
              <a:ext cx="239649" cy="23964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6" name="Oval 25"/>
            <p:cNvSpPr/>
            <p:nvPr userDrawn="1"/>
          </p:nvSpPr>
          <p:spPr>
            <a:xfrm>
              <a:off x="880390" y="5278279"/>
              <a:ext cx="176646" cy="176646"/>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7" name="Oval 26"/>
            <p:cNvSpPr/>
            <p:nvPr userDrawn="1"/>
          </p:nvSpPr>
          <p:spPr>
            <a:xfrm>
              <a:off x="3085954" y="5136843"/>
              <a:ext cx="448054" cy="44805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9" name="Oval 28"/>
            <p:cNvSpPr/>
            <p:nvPr userDrawn="1"/>
          </p:nvSpPr>
          <p:spPr>
            <a:xfrm>
              <a:off x="2400154" y="5818480"/>
              <a:ext cx="338843" cy="33884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0" name="Oval 29"/>
            <p:cNvSpPr/>
            <p:nvPr userDrawn="1"/>
          </p:nvSpPr>
          <p:spPr>
            <a:xfrm>
              <a:off x="1834244" y="5843880"/>
              <a:ext cx="257937" cy="25793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1" name="Oval 30"/>
            <p:cNvSpPr/>
            <p:nvPr userDrawn="1"/>
          </p:nvSpPr>
          <p:spPr>
            <a:xfrm>
              <a:off x="1338096" y="589062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3" name="Oval 32"/>
            <p:cNvSpPr/>
            <p:nvPr userDrawn="1"/>
          </p:nvSpPr>
          <p:spPr>
            <a:xfrm>
              <a:off x="904778" y="592839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4" name="Oval 33"/>
            <p:cNvSpPr/>
            <p:nvPr userDrawn="1"/>
          </p:nvSpPr>
          <p:spPr>
            <a:xfrm>
              <a:off x="3121268" y="5802998"/>
              <a:ext cx="375417" cy="37541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5" name="Oval 34"/>
            <p:cNvSpPr/>
            <p:nvPr userDrawn="1"/>
          </p:nvSpPr>
          <p:spPr>
            <a:xfrm>
              <a:off x="2439701" y="6368815"/>
              <a:ext cx="258325" cy="258325"/>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6" name="Oval 35"/>
            <p:cNvSpPr/>
            <p:nvPr userDrawn="1"/>
          </p:nvSpPr>
          <p:spPr>
            <a:xfrm>
              <a:off x="1858938" y="641459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7" name="Oval 36"/>
            <p:cNvSpPr/>
            <p:nvPr userDrawn="1"/>
          </p:nvSpPr>
          <p:spPr>
            <a:xfrm>
              <a:off x="1379252" y="6439997"/>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8" name="Oval 37"/>
            <p:cNvSpPr/>
            <p:nvPr userDrawn="1"/>
          </p:nvSpPr>
          <p:spPr>
            <a:xfrm>
              <a:off x="3146668" y="6368815"/>
              <a:ext cx="276613" cy="27661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9" name="Oval 38"/>
            <p:cNvSpPr/>
            <p:nvPr userDrawn="1"/>
          </p:nvSpPr>
          <p:spPr>
            <a:xfrm>
              <a:off x="2352918" y="4379148"/>
              <a:ext cx="429768" cy="429768"/>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0" name="Oval 39"/>
            <p:cNvSpPr/>
            <p:nvPr userDrawn="1"/>
          </p:nvSpPr>
          <p:spPr>
            <a:xfrm>
              <a:off x="1783415" y="4429313"/>
              <a:ext cx="333450" cy="333450"/>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1" name="Oval 40"/>
            <p:cNvSpPr/>
            <p:nvPr userDrawn="1"/>
          </p:nvSpPr>
          <p:spPr>
            <a:xfrm>
              <a:off x="1298641" y="4462872"/>
              <a:ext cx="257937" cy="257937"/>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2" name="Oval 41"/>
            <p:cNvSpPr/>
            <p:nvPr userDrawn="1"/>
          </p:nvSpPr>
          <p:spPr>
            <a:xfrm>
              <a:off x="3036184" y="4314707"/>
              <a:ext cx="548634" cy="54863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grpSp>
      <p:sp>
        <p:nvSpPr>
          <p:cNvPr id="3" name="Content Placeholder 2"/>
          <p:cNvSpPr>
            <a:spLocks noGrp="1"/>
          </p:cNvSpPr>
          <p:nvPr>
            <p:ph sz="quarter" idx="10" hasCustomPrompt="1"/>
          </p:nvPr>
        </p:nvSpPr>
        <p:spPr>
          <a:xfrm>
            <a:off x="869950" y="2444750"/>
            <a:ext cx="22712363" cy="9563100"/>
          </a:xfrm>
        </p:spPr>
        <p:txBody>
          <a:bodyPr/>
          <a:lstStyle>
            <a:lvl1pPr>
              <a:defRPr/>
            </a:lvl1pPr>
          </a:lstStyle>
          <a:p>
            <a:pPr lvl="0"/>
            <a:r>
              <a:rPr lang="en-US" dirty="0"/>
              <a:t>Picture / Graph / Chart / Movie</a:t>
            </a:r>
          </a:p>
        </p:txBody>
      </p:sp>
    </p:spTree>
    <p:extLst>
      <p:ext uri="{BB962C8B-B14F-4D97-AF65-F5344CB8AC3E}">
        <p14:creationId xmlns:p14="http://schemas.microsoft.com/office/powerpoint/2010/main" val="210479526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MP Content Slide-Red">
    <p:spTree>
      <p:nvGrpSpPr>
        <p:cNvPr id="1" name=""/>
        <p:cNvGrpSpPr/>
        <p:nvPr/>
      </p:nvGrpSpPr>
      <p:grpSpPr>
        <a:xfrm>
          <a:off x="0" y="0"/>
          <a:ext cx="0" cy="0"/>
          <a:chOff x="0" y="0"/>
          <a:chExt cx="0" cy="0"/>
        </a:xfrm>
      </p:grpSpPr>
      <p:sp>
        <p:nvSpPr>
          <p:cNvPr id="17" name="Shape 9"/>
          <p:cNvSpPr/>
          <p:nvPr userDrawn="1"/>
        </p:nvSpPr>
        <p:spPr>
          <a:xfrm>
            <a:off x="376" y="-81938"/>
            <a:ext cx="24384000" cy="12728448"/>
          </a:xfrm>
          <a:prstGeom prst="rect">
            <a:avLst/>
          </a:prstGeom>
          <a:solidFill>
            <a:srgbClr val="C0462C"/>
          </a:solidFill>
          <a:ln w="12700">
            <a:noFill/>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7" name="TextBox 6"/>
          <p:cNvSpPr txBox="1"/>
          <p:nvPr userDrawn="1"/>
        </p:nvSpPr>
        <p:spPr>
          <a:xfrm>
            <a:off x="819342" y="2444470"/>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8" name="TextBox 27"/>
          <p:cNvSpPr txBox="1"/>
          <p:nvPr userDrawn="1"/>
        </p:nvSpPr>
        <p:spPr>
          <a:xfrm>
            <a:off x="23078172" y="-81938"/>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32" name="TextBox 31"/>
          <p:cNvSpPr txBox="1"/>
          <p:nvPr userDrawn="1"/>
        </p:nvSpPr>
        <p:spPr>
          <a:xfrm>
            <a:off x="1858565" y="-17036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cxnSp>
        <p:nvCxnSpPr>
          <p:cNvPr id="13" name="Straight Connector 12"/>
          <p:cNvCxnSpPr/>
          <p:nvPr userDrawn="1"/>
        </p:nvCxnSpPr>
        <p:spPr>
          <a:xfrm>
            <a:off x="486424" y="2022822"/>
            <a:ext cx="23408645" cy="0"/>
          </a:xfrm>
          <a:prstGeom prst="line">
            <a:avLst/>
          </a:prstGeom>
          <a:noFill/>
          <a:ln w="6350" cap="flat" cmpd="sng">
            <a:solidFill>
              <a:srgbClr val="BFBFBF"/>
            </a:solidFill>
            <a:prstDash val="dash"/>
            <a:bevel/>
          </a:ln>
          <a:effectLst/>
        </p:spPr>
        <p:style>
          <a:lnRef idx="0">
            <a:scrgbClr r="0" g="0" b="0"/>
          </a:lnRef>
          <a:fillRef idx="0">
            <a:scrgbClr r="0" g="0" b="0"/>
          </a:fillRef>
          <a:effectRef idx="0">
            <a:scrgbClr r="0" g="0" b="0"/>
          </a:effectRef>
          <a:fontRef idx="none"/>
        </p:style>
      </p:cxnSp>
      <p:sp>
        <p:nvSpPr>
          <p:cNvPr id="24" name="Shape 27"/>
          <p:cNvSpPr>
            <a:spLocks noGrp="1"/>
          </p:cNvSpPr>
          <p:nvPr userDrawn="1">
            <p:ph type="title"/>
          </p:nvPr>
        </p:nvSpPr>
        <p:spPr>
          <a:xfrm>
            <a:off x="1676400" y="814927"/>
            <a:ext cx="19628351" cy="788965"/>
          </a:xfrm>
          <a:prstGeom prst="rect">
            <a:avLst/>
          </a:prstGeom>
        </p:spPr>
        <p:txBody>
          <a:bodyPr anchor="t">
            <a:noAutofit/>
          </a:bodyPr>
          <a:lstStyle>
            <a:lvl1pPr algn="l" defTabSz="457148">
              <a:defRPr sz="4200" b="0" i="0" cap="all">
                <a:solidFill>
                  <a:srgbClr val="FFFFFF"/>
                </a:solidFill>
                <a:uFill>
                  <a:solidFill>
                    <a:srgbClr val="515151"/>
                  </a:solidFill>
                </a:uFill>
                <a:latin typeface="+mj-lt"/>
                <a:ea typeface="+mj-ea"/>
                <a:cs typeface="HelveticaNeueLT Std"/>
                <a:sym typeface="Arial"/>
              </a:defRPr>
            </a:lvl1pPr>
          </a:lstStyle>
          <a:p>
            <a:pPr lvl="0">
              <a:defRPr sz="1800" cap="none">
                <a:solidFill>
                  <a:srgbClr val="000000"/>
                </a:solidFill>
                <a:uFillTx/>
              </a:defRPr>
            </a:pPr>
            <a:endParaRPr sz="4200" cap="all" dirty="0">
              <a:solidFill>
                <a:srgbClr val="515151"/>
              </a:solidFill>
              <a:uFill>
                <a:solidFill>
                  <a:srgbClr val="515151"/>
                </a:solidFill>
              </a:uFill>
            </a:endParaRPr>
          </a:p>
        </p:txBody>
      </p:sp>
      <p:pic>
        <p:nvPicPr>
          <p:cNvPr id="11" name="Picture 10" descr="2_Lightbulbs.ai"/>
          <p:cNvPicPr>
            <a:picLocks noChangeAspect="1"/>
          </p:cNvPicPr>
          <p:nvPr userDrawn="1"/>
        </p:nvPicPr>
        <p:blipFill>
          <a:blip r:embed="rId2"/>
          <a:stretch>
            <a:fillRect/>
          </a:stretch>
        </p:blipFill>
        <p:spPr>
          <a:xfrm>
            <a:off x="21209000" y="-81938"/>
            <a:ext cx="3175000" cy="2171700"/>
          </a:xfrm>
          <a:prstGeom prst="rect">
            <a:avLst/>
          </a:prstGeom>
        </p:spPr>
      </p:pic>
      <p:grpSp>
        <p:nvGrpSpPr>
          <p:cNvPr id="12" name="Group 11"/>
          <p:cNvGrpSpPr/>
          <p:nvPr userDrawn="1"/>
        </p:nvGrpSpPr>
        <p:grpSpPr>
          <a:xfrm>
            <a:off x="445700" y="779584"/>
            <a:ext cx="952468" cy="970292"/>
            <a:chOff x="880390" y="4314707"/>
            <a:chExt cx="2704428" cy="2755037"/>
          </a:xfrm>
        </p:grpSpPr>
        <p:sp>
          <p:nvSpPr>
            <p:cNvPr id="14" name="Oval 13"/>
            <p:cNvSpPr/>
            <p:nvPr userDrawn="1"/>
          </p:nvSpPr>
          <p:spPr>
            <a:xfrm>
              <a:off x="2485956" y="6889515"/>
              <a:ext cx="180229" cy="18022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5" name="Oval 14"/>
            <p:cNvSpPr/>
            <p:nvPr userDrawn="1"/>
          </p:nvSpPr>
          <p:spPr>
            <a:xfrm>
              <a:off x="1884003" y="692595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8" name="Oval 17"/>
            <p:cNvSpPr/>
            <p:nvPr userDrawn="1"/>
          </p:nvSpPr>
          <p:spPr>
            <a:xfrm>
              <a:off x="2352918" y="5140397"/>
              <a:ext cx="411479" cy="41147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0" name="Oval 19"/>
            <p:cNvSpPr/>
            <p:nvPr userDrawn="1"/>
          </p:nvSpPr>
          <p:spPr>
            <a:xfrm>
              <a:off x="1803520" y="5216567"/>
              <a:ext cx="301361" cy="301361"/>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1" name="Oval 20"/>
            <p:cNvSpPr/>
            <p:nvPr userDrawn="1"/>
          </p:nvSpPr>
          <p:spPr>
            <a:xfrm>
              <a:off x="1316929" y="5248646"/>
              <a:ext cx="239649" cy="23964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2" name="Oval 21"/>
            <p:cNvSpPr/>
            <p:nvPr userDrawn="1"/>
          </p:nvSpPr>
          <p:spPr>
            <a:xfrm>
              <a:off x="880390" y="5278279"/>
              <a:ext cx="176646" cy="176646"/>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3" name="Oval 22"/>
            <p:cNvSpPr/>
            <p:nvPr userDrawn="1"/>
          </p:nvSpPr>
          <p:spPr>
            <a:xfrm>
              <a:off x="3085954" y="5136843"/>
              <a:ext cx="448054" cy="44805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5" name="Oval 24"/>
            <p:cNvSpPr/>
            <p:nvPr userDrawn="1"/>
          </p:nvSpPr>
          <p:spPr>
            <a:xfrm>
              <a:off x="2400154" y="5818480"/>
              <a:ext cx="338843" cy="33884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6" name="Oval 25"/>
            <p:cNvSpPr/>
            <p:nvPr userDrawn="1"/>
          </p:nvSpPr>
          <p:spPr>
            <a:xfrm>
              <a:off x="1834244" y="5843880"/>
              <a:ext cx="257937" cy="25793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7" name="Oval 26"/>
            <p:cNvSpPr/>
            <p:nvPr userDrawn="1"/>
          </p:nvSpPr>
          <p:spPr>
            <a:xfrm>
              <a:off x="1338096" y="589062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9" name="Oval 28"/>
            <p:cNvSpPr/>
            <p:nvPr userDrawn="1"/>
          </p:nvSpPr>
          <p:spPr>
            <a:xfrm>
              <a:off x="904778" y="592839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0" name="Oval 29"/>
            <p:cNvSpPr/>
            <p:nvPr userDrawn="1"/>
          </p:nvSpPr>
          <p:spPr>
            <a:xfrm>
              <a:off x="3121268" y="5802998"/>
              <a:ext cx="375417" cy="37541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1" name="Oval 30"/>
            <p:cNvSpPr/>
            <p:nvPr userDrawn="1"/>
          </p:nvSpPr>
          <p:spPr>
            <a:xfrm>
              <a:off x="2439701" y="6368815"/>
              <a:ext cx="258325" cy="258325"/>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3" name="Oval 32"/>
            <p:cNvSpPr/>
            <p:nvPr userDrawn="1"/>
          </p:nvSpPr>
          <p:spPr>
            <a:xfrm>
              <a:off x="1858938" y="641459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4" name="Oval 33"/>
            <p:cNvSpPr/>
            <p:nvPr userDrawn="1"/>
          </p:nvSpPr>
          <p:spPr>
            <a:xfrm>
              <a:off x="1379252" y="6439997"/>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5" name="Oval 34"/>
            <p:cNvSpPr/>
            <p:nvPr userDrawn="1"/>
          </p:nvSpPr>
          <p:spPr>
            <a:xfrm>
              <a:off x="3146668" y="6368815"/>
              <a:ext cx="276613" cy="27661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6" name="Oval 35"/>
            <p:cNvSpPr/>
            <p:nvPr userDrawn="1"/>
          </p:nvSpPr>
          <p:spPr>
            <a:xfrm>
              <a:off x="2352918" y="4379148"/>
              <a:ext cx="429768" cy="429768"/>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7" name="Oval 36"/>
            <p:cNvSpPr/>
            <p:nvPr userDrawn="1"/>
          </p:nvSpPr>
          <p:spPr>
            <a:xfrm>
              <a:off x="1783415" y="4429313"/>
              <a:ext cx="333450" cy="333450"/>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8" name="Oval 37"/>
            <p:cNvSpPr/>
            <p:nvPr userDrawn="1"/>
          </p:nvSpPr>
          <p:spPr>
            <a:xfrm>
              <a:off x="1298641" y="4462872"/>
              <a:ext cx="257937" cy="257937"/>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9" name="Oval 38"/>
            <p:cNvSpPr/>
            <p:nvPr userDrawn="1"/>
          </p:nvSpPr>
          <p:spPr>
            <a:xfrm>
              <a:off x="3036184" y="4314707"/>
              <a:ext cx="548634" cy="54863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grpSp>
      <p:sp>
        <p:nvSpPr>
          <p:cNvPr id="3" name="Content Placeholder 2"/>
          <p:cNvSpPr>
            <a:spLocks noGrp="1"/>
          </p:cNvSpPr>
          <p:nvPr>
            <p:ph sz="quarter" idx="10"/>
          </p:nvPr>
        </p:nvSpPr>
        <p:spPr>
          <a:xfrm>
            <a:off x="790575" y="2444750"/>
            <a:ext cx="23104475" cy="9634538"/>
          </a:xfrm>
        </p:spPr>
        <p:txBody>
          <a:bodyPr/>
          <a:lstStyle>
            <a:lvl1pPr marL="0" indent="0">
              <a:buNone/>
              <a:defRPr sz="3300">
                <a:solidFill>
                  <a:srgbClr val="FFFFFF"/>
                </a:solidFill>
              </a:defRPr>
            </a:lvl1pPr>
            <a:lvl2pPr marL="457200">
              <a:defRPr sz="3300">
                <a:solidFill>
                  <a:srgbClr val="FFFFFF"/>
                </a:solidFill>
              </a:defRPr>
            </a:lvl2pPr>
            <a:lvl3pPr marL="914400">
              <a:defRPr sz="3300">
                <a:solidFill>
                  <a:srgbClr val="FFFFFF"/>
                </a:solidFill>
              </a:defRPr>
            </a:lvl3pPr>
            <a:lvl4pPr marL="1371600">
              <a:defRPr sz="3300">
                <a:solidFill>
                  <a:srgbClr val="FFFFFF"/>
                </a:solidFill>
              </a:defRPr>
            </a:lvl4pPr>
            <a:lvl5pPr marL="1828800">
              <a:defRPr sz="3300">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60862619"/>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MP Content Slide-Orange">
    <p:spTree>
      <p:nvGrpSpPr>
        <p:cNvPr id="1" name=""/>
        <p:cNvGrpSpPr/>
        <p:nvPr/>
      </p:nvGrpSpPr>
      <p:grpSpPr>
        <a:xfrm>
          <a:off x="0" y="0"/>
          <a:ext cx="0" cy="0"/>
          <a:chOff x="0" y="0"/>
          <a:chExt cx="0" cy="0"/>
        </a:xfrm>
      </p:grpSpPr>
      <p:sp>
        <p:nvSpPr>
          <p:cNvPr id="18" name="Shape 9"/>
          <p:cNvSpPr/>
          <p:nvPr userDrawn="1"/>
        </p:nvSpPr>
        <p:spPr>
          <a:xfrm>
            <a:off x="376" y="0"/>
            <a:ext cx="24384000" cy="12728448"/>
          </a:xfrm>
          <a:prstGeom prst="rect">
            <a:avLst/>
          </a:prstGeom>
          <a:solidFill>
            <a:srgbClr val="F16A2C"/>
          </a:solidFill>
          <a:ln w="12700">
            <a:noFill/>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7" name="TextBox 6"/>
          <p:cNvSpPr txBox="1"/>
          <p:nvPr userDrawn="1"/>
        </p:nvSpPr>
        <p:spPr>
          <a:xfrm>
            <a:off x="819342" y="2444470"/>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8" name="TextBox 27"/>
          <p:cNvSpPr txBox="1"/>
          <p:nvPr userDrawn="1"/>
        </p:nvSpPr>
        <p:spPr>
          <a:xfrm>
            <a:off x="23078172" y="-81938"/>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32" name="TextBox 31"/>
          <p:cNvSpPr txBox="1"/>
          <p:nvPr userDrawn="1"/>
        </p:nvSpPr>
        <p:spPr>
          <a:xfrm>
            <a:off x="1858565" y="-17036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4" name="Shape 27"/>
          <p:cNvSpPr>
            <a:spLocks noGrp="1"/>
          </p:cNvSpPr>
          <p:nvPr userDrawn="1">
            <p:ph type="title"/>
          </p:nvPr>
        </p:nvSpPr>
        <p:spPr>
          <a:xfrm>
            <a:off x="1676400" y="814927"/>
            <a:ext cx="19628351" cy="788965"/>
          </a:xfrm>
          <a:prstGeom prst="rect">
            <a:avLst/>
          </a:prstGeom>
        </p:spPr>
        <p:txBody>
          <a:bodyPr anchor="t">
            <a:noAutofit/>
          </a:bodyPr>
          <a:lstStyle>
            <a:lvl1pPr algn="l" defTabSz="457148">
              <a:defRPr sz="4200" b="0" i="0" cap="all">
                <a:solidFill>
                  <a:srgbClr val="FFFFFF"/>
                </a:solidFill>
                <a:uFill>
                  <a:solidFill>
                    <a:srgbClr val="515151"/>
                  </a:solidFill>
                </a:uFill>
                <a:latin typeface="+mj-lt"/>
                <a:ea typeface="+mj-ea"/>
                <a:cs typeface="HelveticaNeueLT Std"/>
                <a:sym typeface="Arial"/>
              </a:defRPr>
            </a:lvl1pPr>
          </a:lstStyle>
          <a:p>
            <a:pPr lvl="0">
              <a:defRPr sz="1800" cap="none">
                <a:solidFill>
                  <a:srgbClr val="000000"/>
                </a:solidFill>
                <a:uFillTx/>
              </a:defRPr>
            </a:pPr>
            <a:endParaRPr sz="4200" cap="all" dirty="0">
              <a:solidFill>
                <a:srgbClr val="515151"/>
              </a:solidFill>
              <a:uFill>
                <a:solidFill>
                  <a:srgbClr val="515151"/>
                </a:solidFill>
              </a:uFill>
            </a:endParaRPr>
          </a:p>
        </p:txBody>
      </p:sp>
      <p:pic>
        <p:nvPicPr>
          <p:cNvPr id="11" name="Picture 10" descr="2_Lightbulbs.ai"/>
          <p:cNvPicPr>
            <a:picLocks noChangeAspect="1"/>
          </p:cNvPicPr>
          <p:nvPr userDrawn="1"/>
        </p:nvPicPr>
        <p:blipFill>
          <a:blip r:embed="rId2"/>
          <a:stretch>
            <a:fillRect/>
          </a:stretch>
        </p:blipFill>
        <p:spPr>
          <a:xfrm>
            <a:off x="21209000" y="-76200"/>
            <a:ext cx="3175000" cy="2171700"/>
          </a:xfrm>
          <a:prstGeom prst="rect">
            <a:avLst/>
          </a:prstGeom>
        </p:spPr>
      </p:pic>
      <p:grpSp>
        <p:nvGrpSpPr>
          <p:cNvPr id="12" name="Group 11"/>
          <p:cNvGrpSpPr/>
          <p:nvPr userDrawn="1"/>
        </p:nvGrpSpPr>
        <p:grpSpPr>
          <a:xfrm>
            <a:off x="445700" y="779584"/>
            <a:ext cx="952468" cy="970292"/>
            <a:chOff x="880390" y="4314707"/>
            <a:chExt cx="2704428" cy="2755037"/>
          </a:xfrm>
        </p:grpSpPr>
        <p:sp>
          <p:nvSpPr>
            <p:cNvPr id="14" name="Oval 13"/>
            <p:cNvSpPr/>
            <p:nvPr userDrawn="1"/>
          </p:nvSpPr>
          <p:spPr>
            <a:xfrm>
              <a:off x="2485956" y="6889515"/>
              <a:ext cx="180229" cy="18022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5" name="Oval 14"/>
            <p:cNvSpPr/>
            <p:nvPr userDrawn="1"/>
          </p:nvSpPr>
          <p:spPr>
            <a:xfrm>
              <a:off x="1884003" y="692595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7" name="Oval 16"/>
            <p:cNvSpPr/>
            <p:nvPr userDrawn="1"/>
          </p:nvSpPr>
          <p:spPr>
            <a:xfrm>
              <a:off x="2352918" y="5140397"/>
              <a:ext cx="411479" cy="41147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0" name="Oval 19"/>
            <p:cNvSpPr/>
            <p:nvPr userDrawn="1"/>
          </p:nvSpPr>
          <p:spPr>
            <a:xfrm>
              <a:off x="1803520" y="5216567"/>
              <a:ext cx="301361" cy="301361"/>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1" name="Oval 20"/>
            <p:cNvSpPr/>
            <p:nvPr userDrawn="1"/>
          </p:nvSpPr>
          <p:spPr>
            <a:xfrm>
              <a:off x="1316929" y="5248646"/>
              <a:ext cx="239649" cy="23964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2" name="Oval 21"/>
            <p:cNvSpPr/>
            <p:nvPr userDrawn="1"/>
          </p:nvSpPr>
          <p:spPr>
            <a:xfrm>
              <a:off x="880390" y="5278279"/>
              <a:ext cx="176646" cy="176646"/>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3" name="Oval 22"/>
            <p:cNvSpPr/>
            <p:nvPr userDrawn="1"/>
          </p:nvSpPr>
          <p:spPr>
            <a:xfrm>
              <a:off x="3085954" y="5136843"/>
              <a:ext cx="448054" cy="44805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5" name="Oval 24"/>
            <p:cNvSpPr/>
            <p:nvPr userDrawn="1"/>
          </p:nvSpPr>
          <p:spPr>
            <a:xfrm>
              <a:off x="2400154" y="5818480"/>
              <a:ext cx="338843" cy="33884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6" name="Oval 25"/>
            <p:cNvSpPr/>
            <p:nvPr userDrawn="1"/>
          </p:nvSpPr>
          <p:spPr>
            <a:xfrm>
              <a:off x="1834244" y="5843880"/>
              <a:ext cx="257937" cy="25793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7" name="Oval 26"/>
            <p:cNvSpPr/>
            <p:nvPr userDrawn="1"/>
          </p:nvSpPr>
          <p:spPr>
            <a:xfrm>
              <a:off x="1338096" y="589062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9" name="Oval 28"/>
            <p:cNvSpPr/>
            <p:nvPr userDrawn="1"/>
          </p:nvSpPr>
          <p:spPr>
            <a:xfrm>
              <a:off x="904778" y="592839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0" name="Oval 29"/>
            <p:cNvSpPr/>
            <p:nvPr userDrawn="1"/>
          </p:nvSpPr>
          <p:spPr>
            <a:xfrm>
              <a:off x="3121268" y="5802998"/>
              <a:ext cx="375417" cy="37541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1" name="Oval 30"/>
            <p:cNvSpPr/>
            <p:nvPr userDrawn="1"/>
          </p:nvSpPr>
          <p:spPr>
            <a:xfrm>
              <a:off x="2439701" y="6368815"/>
              <a:ext cx="258325" cy="258325"/>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3" name="Oval 32"/>
            <p:cNvSpPr/>
            <p:nvPr userDrawn="1"/>
          </p:nvSpPr>
          <p:spPr>
            <a:xfrm>
              <a:off x="1858938" y="641459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4" name="Oval 33"/>
            <p:cNvSpPr/>
            <p:nvPr userDrawn="1"/>
          </p:nvSpPr>
          <p:spPr>
            <a:xfrm>
              <a:off x="1379252" y="6439997"/>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5" name="Oval 34"/>
            <p:cNvSpPr/>
            <p:nvPr userDrawn="1"/>
          </p:nvSpPr>
          <p:spPr>
            <a:xfrm>
              <a:off x="3146668" y="6368815"/>
              <a:ext cx="276613" cy="27661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6" name="Oval 35"/>
            <p:cNvSpPr/>
            <p:nvPr userDrawn="1"/>
          </p:nvSpPr>
          <p:spPr>
            <a:xfrm>
              <a:off x="2352918" y="4379148"/>
              <a:ext cx="429768" cy="429768"/>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7" name="Oval 36"/>
            <p:cNvSpPr/>
            <p:nvPr userDrawn="1"/>
          </p:nvSpPr>
          <p:spPr>
            <a:xfrm>
              <a:off x="1783415" y="4429313"/>
              <a:ext cx="333450" cy="333450"/>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8" name="Oval 37"/>
            <p:cNvSpPr/>
            <p:nvPr userDrawn="1"/>
          </p:nvSpPr>
          <p:spPr>
            <a:xfrm>
              <a:off x="1298641" y="4462872"/>
              <a:ext cx="257937" cy="257937"/>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9" name="Oval 38"/>
            <p:cNvSpPr/>
            <p:nvPr userDrawn="1"/>
          </p:nvSpPr>
          <p:spPr>
            <a:xfrm>
              <a:off x="3036184" y="4314707"/>
              <a:ext cx="548634" cy="54863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grpSp>
      <p:sp>
        <p:nvSpPr>
          <p:cNvPr id="40" name="Content Placeholder 2"/>
          <p:cNvSpPr>
            <a:spLocks noGrp="1"/>
          </p:cNvSpPr>
          <p:nvPr>
            <p:ph sz="quarter" idx="10"/>
          </p:nvPr>
        </p:nvSpPr>
        <p:spPr>
          <a:xfrm>
            <a:off x="790575" y="2444750"/>
            <a:ext cx="23104475" cy="9634538"/>
          </a:xfrm>
        </p:spPr>
        <p:txBody>
          <a:bodyPr/>
          <a:lstStyle>
            <a:lvl1pPr marL="0" indent="0">
              <a:buNone/>
              <a:defRPr sz="3300">
                <a:solidFill>
                  <a:srgbClr val="FFFFFF"/>
                </a:solidFill>
              </a:defRPr>
            </a:lvl1pPr>
            <a:lvl2pPr marL="457200">
              <a:defRPr sz="3300">
                <a:solidFill>
                  <a:srgbClr val="FFFFFF"/>
                </a:solidFill>
              </a:defRPr>
            </a:lvl2pPr>
            <a:lvl3pPr marL="914400">
              <a:defRPr sz="3300">
                <a:solidFill>
                  <a:srgbClr val="FFFFFF"/>
                </a:solidFill>
              </a:defRPr>
            </a:lvl3pPr>
            <a:lvl4pPr marL="1371600">
              <a:defRPr sz="3300">
                <a:solidFill>
                  <a:srgbClr val="FFFFFF"/>
                </a:solidFill>
              </a:defRPr>
            </a:lvl4pPr>
            <a:lvl5pPr marL="1828800">
              <a:defRPr sz="3300">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1" name="Straight Connector 40"/>
          <p:cNvCxnSpPr/>
          <p:nvPr userDrawn="1"/>
        </p:nvCxnSpPr>
        <p:spPr>
          <a:xfrm>
            <a:off x="486424" y="2022822"/>
            <a:ext cx="23408645" cy="0"/>
          </a:xfrm>
          <a:prstGeom prst="line">
            <a:avLst/>
          </a:prstGeom>
          <a:noFill/>
          <a:ln w="6350" cap="flat" cmpd="sng">
            <a:solidFill>
              <a:srgbClr val="BFBFBF"/>
            </a:solidFill>
            <a:prstDash val="dash"/>
            <a:bevel/>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78106155"/>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MP CTMP Content Slide-Yellowontent Slide Dark - 1 Column">
    <p:spTree>
      <p:nvGrpSpPr>
        <p:cNvPr id="1" name=""/>
        <p:cNvGrpSpPr/>
        <p:nvPr/>
      </p:nvGrpSpPr>
      <p:grpSpPr>
        <a:xfrm>
          <a:off x="0" y="0"/>
          <a:ext cx="0" cy="0"/>
          <a:chOff x="0" y="0"/>
          <a:chExt cx="0" cy="0"/>
        </a:xfrm>
      </p:grpSpPr>
      <p:sp>
        <p:nvSpPr>
          <p:cNvPr id="17" name="Shape 9"/>
          <p:cNvSpPr/>
          <p:nvPr userDrawn="1"/>
        </p:nvSpPr>
        <p:spPr>
          <a:xfrm>
            <a:off x="0" y="0"/>
            <a:ext cx="24384000" cy="12728448"/>
          </a:xfrm>
          <a:prstGeom prst="rect">
            <a:avLst/>
          </a:prstGeom>
          <a:solidFill>
            <a:srgbClr val="D48932"/>
          </a:solidFill>
          <a:ln w="12700">
            <a:noFill/>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7" name="TextBox 6"/>
          <p:cNvSpPr txBox="1"/>
          <p:nvPr userDrawn="1"/>
        </p:nvSpPr>
        <p:spPr>
          <a:xfrm>
            <a:off x="819342" y="2444470"/>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8" name="TextBox 27"/>
          <p:cNvSpPr txBox="1"/>
          <p:nvPr userDrawn="1"/>
        </p:nvSpPr>
        <p:spPr>
          <a:xfrm>
            <a:off x="23078172" y="-81938"/>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32" name="TextBox 31"/>
          <p:cNvSpPr txBox="1"/>
          <p:nvPr userDrawn="1"/>
        </p:nvSpPr>
        <p:spPr>
          <a:xfrm>
            <a:off x="1858565" y="-17036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4" name="Shape 27"/>
          <p:cNvSpPr>
            <a:spLocks noGrp="1"/>
          </p:cNvSpPr>
          <p:nvPr userDrawn="1">
            <p:ph type="title"/>
          </p:nvPr>
        </p:nvSpPr>
        <p:spPr>
          <a:xfrm>
            <a:off x="1676400" y="814927"/>
            <a:ext cx="19628351" cy="788965"/>
          </a:xfrm>
          <a:prstGeom prst="rect">
            <a:avLst/>
          </a:prstGeom>
        </p:spPr>
        <p:txBody>
          <a:bodyPr anchor="t">
            <a:noAutofit/>
          </a:bodyPr>
          <a:lstStyle>
            <a:lvl1pPr algn="l" defTabSz="457148">
              <a:defRPr sz="4200" b="0" i="0" cap="all">
                <a:solidFill>
                  <a:srgbClr val="FFFFFF"/>
                </a:solidFill>
                <a:uFill>
                  <a:solidFill>
                    <a:srgbClr val="515151"/>
                  </a:solidFill>
                </a:uFill>
                <a:latin typeface="+mj-lt"/>
                <a:ea typeface="+mj-ea"/>
                <a:cs typeface="HelveticaNeueLT Std"/>
                <a:sym typeface="Arial"/>
              </a:defRPr>
            </a:lvl1pPr>
          </a:lstStyle>
          <a:p>
            <a:pPr lvl="0">
              <a:defRPr sz="1800" cap="none">
                <a:solidFill>
                  <a:srgbClr val="000000"/>
                </a:solidFill>
                <a:uFillTx/>
              </a:defRPr>
            </a:pPr>
            <a:endParaRPr sz="4200" cap="all" dirty="0">
              <a:solidFill>
                <a:srgbClr val="515151"/>
              </a:solidFill>
              <a:uFill>
                <a:solidFill>
                  <a:srgbClr val="515151"/>
                </a:solidFill>
              </a:uFill>
            </a:endParaRPr>
          </a:p>
        </p:txBody>
      </p:sp>
      <p:pic>
        <p:nvPicPr>
          <p:cNvPr id="11" name="Picture 10" descr="2_Lightbulbs.ai"/>
          <p:cNvPicPr>
            <a:picLocks noChangeAspect="1"/>
          </p:cNvPicPr>
          <p:nvPr userDrawn="1"/>
        </p:nvPicPr>
        <p:blipFill>
          <a:blip r:embed="rId2"/>
          <a:stretch>
            <a:fillRect/>
          </a:stretch>
        </p:blipFill>
        <p:spPr>
          <a:xfrm>
            <a:off x="21209000" y="-81938"/>
            <a:ext cx="3175000" cy="2171700"/>
          </a:xfrm>
          <a:prstGeom prst="rect">
            <a:avLst/>
          </a:prstGeom>
        </p:spPr>
      </p:pic>
      <p:grpSp>
        <p:nvGrpSpPr>
          <p:cNvPr id="12" name="Group 11"/>
          <p:cNvGrpSpPr/>
          <p:nvPr userDrawn="1"/>
        </p:nvGrpSpPr>
        <p:grpSpPr>
          <a:xfrm>
            <a:off x="445700" y="779584"/>
            <a:ext cx="952468" cy="970292"/>
            <a:chOff x="880390" y="4314707"/>
            <a:chExt cx="2704428" cy="2755037"/>
          </a:xfrm>
        </p:grpSpPr>
        <p:sp>
          <p:nvSpPr>
            <p:cNvPr id="14" name="Oval 13"/>
            <p:cNvSpPr/>
            <p:nvPr userDrawn="1"/>
          </p:nvSpPr>
          <p:spPr>
            <a:xfrm>
              <a:off x="2485956" y="6889515"/>
              <a:ext cx="180229" cy="18022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5" name="Oval 14"/>
            <p:cNvSpPr/>
            <p:nvPr userDrawn="1"/>
          </p:nvSpPr>
          <p:spPr>
            <a:xfrm>
              <a:off x="1884003" y="692595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8" name="Oval 17"/>
            <p:cNvSpPr/>
            <p:nvPr userDrawn="1"/>
          </p:nvSpPr>
          <p:spPr>
            <a:xfrm>
              <a:off x="2352918" y="5140397"/>
              <a:ext cx="411479" cy="41147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0" name="Oval 19"/>
            <p:cNvSpPr/>
            <p:nvPr userDrawn="1"/>
          </p:nvSpPr>
          <p:spPr>
            <a:xfrm>
              <a:off x="1803520" y="5216567"/>
              <a:ext cx="301361" cy="301361"/>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1" name="Oval 20"/>
            <p:cNvSpPr/>
            <p:nvPr userDrawn="1"/>
          </p:nvSpPr>
          <p:spPr>
            <a:xfrm>
              <a:off x="1316929" y="5248646"/>
              <a:ext cx="239649" cy="23964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2" name="Oval 21"/>
            <p:cNvSpPr/>
            <p:nvPr userDrawn="1"/>
          </p:nvSpPr>
          <p:spPr>
            <a:xfrm>
              <a:off x="880390" y="5278279"/>
              <a:ext cx="176646" cy="176646"/>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3" name="Oval 22"/>
            <p:cNvSpPr/>
            <p:nvPr userDrawn="1"/>
          </p:nvSpPr>
          <p:spPr>
            <a:xfrm>
              <a:off x="3085954" y="5136843"/>
              <a:ext cx="448054" cy="44805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5" name="Oval 24"/>
            <p:cNvSpPr/>
            <p:nvPr userDrawn="1"/>
          </p:nvSpPr>
          <p:spPr>
            <a:xfrm>
              <a:off x="2400154" y="5818480"/>
              <a:ext cx="338843" cy="33884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6" name="Oval 25"/>
            <p:cNvSpPr/>
            <p:nvPr userDrawn="1"/>
          </p:nvSpPr>
          <p:spPr>
            <a:xfrm>
              <a:off x="1834244" y="5843880"/>
              <a:ext cx="257937" cy="25793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7" name="Oval 26"/>
            <p:cNvSpPr/>
            <p:nvPr userDrawn="1"/>
          </p:nvSpPr>
          <p:spPr>
            <a:xfrm>
              <a:off x="1338096" y="589062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9" name="Oval 28"/>
            <p:cNvSpPr/>
            <p:nvPr userDrawn="1"/>
          </p:nvSpPr>
          <p:spPr>
            <a:xfrm>
              <a:off x="904778" y="592839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0" name="Oval 29"/>
            <p:cNvSpPr/>
            <p:nvPr userDrawn="1"/>
          </p:nvSpPr>
          <p:spPr>
            <a:xfrm>
              <a:off x="3121268" y="5802998"/>
              <a:ext cx="375417" cy="37541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1" name="Oval 30"/>
            <p:cNvSpPr/>
            <p:nvPr userDrawn="1"/>
          </p:nvSpPr>
          <p:spPr>
            <a:xfrm>
              <a:off x="2439701" y="6368815"/>
              <a:ext cx="258325" cy="258325"/>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3" name="Oval 32"/>
            <p:cNvSpPr/>
            <p:nvPr userDrawn="1"/>
          </p:nvSpPr>
          <p:spPr>
            <a:xfrm>
              <a:off x="1858938" y="641459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4" name="Oval 33"/>
            <p:cNvSpPr/>
            <p:nvPr userDrawn="1"/>
          </p:nvSpPr>
          <p:spPr>
            <a:xfrm>
              <a:off x="1379252" y="6439997"/>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5" name="Oval 34"/>
            <p:cNvSpPr/>
            <p:nvPr userDrawn="1"/>
          </p:nvSpPr>
          <p:spPr>
            <a:xfrm>
              <a:off x="3146668" y="6368815"/>
              <a:ext cx="276613" cy="27661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6" name="Oval 35"/>
            <p:cNvSpPr/>
            <p:nvPr userDrawn="1"/>
          </p:nvSpPr>
          <p:spPr>
            <a:xfrm>
              <a:off x="2352918" y="4379148"/>
              <a:ext cx="429768" cy="429768"/>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7" name="Oval 36"/>
            <p:cNvSpPr/>
            <p:nvPr userDrawn="1"/>
          </p:nvSpPr>
          <p:spPr>
            <a:xfrm>
              <a:off x="1783415" y="4429313"/>
              <a:ext cx="333450" cy="333450"/>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8" name="Oval 37"/>
            <p:cNvSpPr/>
            <p:nvPr userDrawn="1"/>
          </p:nvSpPr>
          <p:spPr>
            <a:xfrm>
              <a:off x="1298641" y="4462872"/>
              <a:ext cx="257937" cy="257937"/>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9" name="Oval 38"/>
            <p:cNvSpPr/>
            <p:nvPr userDrawn="1"/>
          </p:nvSpPr>
          <p:spPr>
            <a:xfrm>
              <a:off x="3036184" y="4314707"/>
              <a:ext cx="548634" cy="54863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grpSp>
      <p:sp>
        <p:nvSpPr>
          <p:cNvPr id="40" name="Content Placeholder 2"/>
          <p:cNvSpPr>
            <a:spLocks noGrp="1"/>
          </p:cNvSpPr>
          <p:nvPr>
            <p:ph sz="quarter" idx="10"/>
          </p:nvPr>
        </p:nvSpPr>
        <p:spPr>
          <a:xfrm>
            <a:off x="790575" y="2444750"/>
            <a:ext cx="23104475" cy="9634538"/>
          </a:xfrm>
        </p:spPr>
        <p:txBody>
          <a:bodyPr/>
          <a:lstStyle>
            <a:lvl1pPr marL="0" indent="0">
              <a:buNone/>
              <a:defRPr sz="3300">
                <a:solidFill>
                  <a:srgbClr val="FFFFFF"/>
                </a:solidFill>
              </a:defRPr>
            </a:lvl1pPr>
            <a:lvl2pPr marL="457200">
              <a:defRPr sz="3300">
                <a:solidFill>
                  <a:srgbClr val="FFFFFF"/>
                </a:solidFill>
              </a:defRPr>
            </a:lvl2pPr>
            <a:lvl3pPr marL="914400">
              <a:defRPr sz="3300">
                <a:solidFill>
                  <a:srgbClr val="FFFFFF"/>
                </a:solidFill>
              </a:defRPr>
            </a:lvl3pPr>
            <a:lvl4pPr marL="1371600">
              <a:defRPr sz="3300">
                <a:solidFill>
                  <a:srgbClr val="FFFFFF"/>
                </a:solidFill>
              </a:defRPr>
            </a:lvl4pPr>
            <a:lvl5pPr marL="1828800">
              <a:defRPr sz="3300">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1" name="Straight Connector 40"/>
          <p:cNvCxnSpPr/>
          <p:nvPr userDrawn="1"/>
        </p:nvCxnSpPr>
        <p:spPr>
          <a:xfrm>
            <a:off x="486424" y="2022822"/>
            <a:ext cx="23408645" cy="0"/>
          </a:xfrm>
          <a:prstGeom prst="line">
            <a:avLst/>
          </a:prstGeom>
          <a:noFill/>
          <a:ln w="6350" cap="flat" cmpd="sng">
            <a:solidFill>
              <a:srgbClr val="BFBFBF"/>
            </a:solidFill>
            <a:prstDash val="dash"/>
            <a:bevel/>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897156597"/>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MP Content Slide-Blue">
    <p:spTree>
      <p:nvGrpSpPr>
        <p:cNvPr id="1" name=""/>
        <p:cNvGrpSpPr/>
        <p:nvPr/>
      </p:nvGrpSpPr>
      <p:grpSpPr>
        <a:xfrm>
          <a:off x="0" y="0"/>
          <a:ext cx="0" cy="0"/>
          <a:chOff x="0" y="0"/>
          <a:chExt cx="0" cy="0"/>
        </a:xfrm>
      </p:grpSpPr>
      <p:sp>
        <p:nvSpPr>
          <p:cNvPr id="12" name="Shape 10"/>
          <p:cNvSpPr/>
          <p:nvPr userDrawn="1"/>
        </p:nvSpPr>
        <p:spPr>
          <a:xfrm>
            <a:off x="0" y="0"/>
            <a:ext cx="24396192" cy="12728448"/>
          </a:xfrm>
          <a:prstGeom prst="rect">
            <a:avLst/>
          </a:prstGeom>
          <a:solidFill>
            <a:srgbClr val="186AB6"/>
          </a:soli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dirty="0"/>
          </a:p>
        </p:txBody>
      </p:sp>
      <p:sp>
        <p:nvSpPr>
          <p:cNvPr id="7" name="TextBox 6"/>
          <p:cNvSpPr txBox="1"/>
          <p:nvPr userDrawn="1"/>
        </p:nvSpPr>
        <p:spPr>
          <a:xfrm>
            <a:off x="819342" y="2444470"/>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8" name="TextBox 27"/>
          <p:cNvSpPr txBox="1"/>
          <p:nvPr userDrawn="1"/>
        </p:nvSpPr>
        <p:spPr>
          <a:xfrm>
            <a:off x="23078172" y="-81938"/>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32" name="TextBox 31"/>
          <p:cNvSpPr txBox="1"/>
          <p:nvPr userDrawn="1"/>
        </p:nvSpPr>
        <p:spPr>
          <a:xfrm>
            <a:off x="1858565" y="-17036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4" name="Shape 27"/>
          <p:cNvSpPr>
            <a:spLocks noGrp="1"/>
          </p:cNvSpPr>
          <p:nvPr userDrawn="1">
            <p:ph type="title"/>
          </p:nvPr>
        </p:nvSpPr>
        <p:spPr>
          <a:xfrm>
            <a:off x="1676400" y="814927"/>
            <a:ext cx="19628351" cy="788965"/>
          </a:xfrm>
          <a:prstGeom prst="rect">
            <a:avLst/>
          </a:prstGeom>
        </p:spPr>
        <p:txBody>
          <a:bodyPr anchor="t">
            <a:noAutofit/>
          </a:bodyPr>
          <a:lstStyle>
            <a:lvl1pPr algn="l" defTabSz="457148">
              <a:defRPr sz="4200" b="0" i="0" cap="all">
                <a:solidFill>
                  <a:srgbClr val="FFFFFF"/>
                </a:solidFill>
                <a:uFill>
                  <a:solidFill>
                    <a:srgbClr val="515151"/>
                  </a:solidFill>
                </a:uFill>
                <a:latin typeface="+mj-lt"/>
                <a:ea typeface="+mj-ea"/>
                <a:cs typeface="HelveticaNeueLT Std"/>
                <a:sym typeface="Arial"/>
              </a:defRPr>
            </a:lvl1pPr>
          </a:lstStyle>
          <a:p>
            <a:pPr lvl="0">
              <a:defRPr sz="1800" cap="none">
                <a:solidFill>
                  <a:srgbClr val="000000"/>
                </a:solidFill>
                <a:uFillTx/>
              </a:defRPr>
            </a:pPr>
            <a:endParaRPr sz="4200" cap="all" dirty="0">
              <a:solidFill>
                <a:srgbClr val="515151"/>
              </a:solidFill>
              <a:uFill>
                <a:solidFill>
                  <a:srgbClr val="515151"/>
                </a:solidFill>
              </a:uFill>
            </a:endParaRPr>
          </a:p>
        </p:txBody>
      </p:sp>
      <p:pic>
        <p:nvPicPr>
          <p:cNvPr id="11" name="Picture 10" descr="2_Lightbulbs.ai"/>
          <p:cNvPicPr>
            <a:picLocks noChangeAspect="1"/>
          </p:cNvPicPr>
          <p:nvPr userDrawn="1"/>
        </p:nvPicPr>
        <p:blipFill>
          <a:blip r:embed="rId2"/>
          <a:stretch>
            <a:fillRect/>
          </a:stretch>
        </p:blipFill>
        <p:spPr>
          <a:xfrm>
            <a:off x="21209000" y="-81938"/>
            <a:ext cx="3175000" cy="2171700"/>
          </a:xfrm>
          <a:prstGeom prst="rect">
            <a:avLst/>
          </a:prstGeom>
        </p:spPr>
      </p:pic>
      <p:grpSp>
        <p:nvGrpSpPr>
          <p:cNvPr id="14" name="Group 13"/>
          <p:cNvGrpSpPr/>
          <p:nvPr userDrawn="1"/>
        </p:nvGrpSpPr>
        <p:grpSpPr>
          <a:xfrm>
            <a:off x="445700" y="779584"/>
            <a:ext cx="952468" cy="970292"/>
            <a:chOff x="880390" y="4314707"/>
            <a:chExt cx="2704428" cy="2755037"/>
          </a:xfrm>
        </p:grpSpPr>
        <p:sp>
          <p:nvSpPr>
            <p:cNvPr id="15" name="Oval 14"/>
            <p:cNvSpPr/>
            <p:nvPr userDrawn="1"/>
          </p:nvSpPr>
          <p:spPr>
            <a:xfrm>
              <a:off x="2485956" y="6889515"/>
              <a:ext cx="180229" cy="18022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7" name="Oval 16"/>
            <p:cNvSpPr/>
            <p:nvPr userDrawn="1"/>
          </p:nvSpPr>
          <p:spPr>
            <a:xfrm>
              <a:off x="1884003" y="692595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8" name="Oval 17"/>
            <p:cNvSpPr/>
            <p:nvPr userDrawn="1"/>
          </p:nvSpPr>
          <p:spPr>
            <a:xfrm>
              <a:off x="2352918" y="5140397"/>
              <a:ext cx="411479" cy="41147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0" name="Oval 19"/>
            <p:cNvSpPr/>
            <p:nvPr userDrawn="1"/>
          </p:nvSpPr>
          <p:spPr>
            <a:xfrm>
              <a:off x="1803520" y="5216567"/>
              <a:ext cx="301361" cy="301361"/>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1" name="Oval 20"/>
            <p:cNvSpPr/>
            <p:nvPr userDrawn="1"/>
          </p:nvSpPr>
          <p:spPr>
            <a:xfrm>
              <a:off x="1316929" y="5248646"/>
              <a:ext cx="239649" cy="23964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2" name="Oval 21"/>
            <p:cNvSpPr/>
            <p:nvPr userDrawn="1"/>
          </p:nvSpPr>
          <p:spPr>
            <a:xfrm>
              <a:off x="880390" y="5278279"/>
              <a:ext cx="176646" cy="176646"/>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3" name="Oval 22"/>
            <p:cNvSpPr/>
            <p:nvPr userDrawn="1"/>
          </p:nvSpPr>
          <p:spPr>
            <a:xfrm>
              <a:off x="3085954" y="5136843"/>
              <a:ext cx="448054" cy="44805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5" name="Oval 24"/>
            <p:cNvSpPr/>
            <p:nvPr userDrawn="1"/>
          </p:nvSpPr>
          <p:spPr>
            <a:xfrm>
              <a:off x="2400154" y="5818480"/>
              <a:ext cx="338843" cy="33884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6" name="Oval 25"/>
            <p:cNvSpPr/>
            <p:nvPr userDrawn="1"/>
          </p:nvSpPr>
          <p:spPr>
            <a:xfrm>
              <a:off x="1834244" y="5843880"/>
              <a:ext cx="257937" cy="25793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7" name="Oval 26"/>
            <p:cNvSpPr/>
            <p:nvPr userDrawn="1"/>
          </p:nvSpPr>
          <p:spPr>
            <a:xfrm>
              <a:off x="1338096" y="589062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9" name="Oval 28"/>
            <p:cNvSpPr/>
            <p:nvPr userDrawn="1"/>
          </p:nvSpPr>
          <p:spPr>
            <a:xfrm>
              <a:off x="904778" y="592839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0" name="Oval 29"/>
            <p:cNvSpPr/>
            <p:nvPr userDrawn="1"/>
          </p:nvSpPr>
          <p:spPr>
            <a:xfrm>
              <a:off x="3121268" y="5802998"/>
              <a:ext cx="375417" cy="37541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1" name="Oval 30"/>
            <p:cNvSpPr/>
            <p:nvPr userDrawn="1"/>
          </p:nvSpPr>
          <p:spPr>
            <a:xfrm>
              <a:off x="2439701" y="6368815"/>
              <a:ext cx="258325" cy="258325"/>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3" name="Oval 32"/>
            <p:cNvSpPr/>
            <p:nvPr userDrawn="1"/>
          </p:nvSpPr>
          <p:spPr>
            <a:xfrm>
              <a:off x="1858938" y="641459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4" name="Oval 33"/>
            <p:cNvSpPr/>
            <p:nvPr userDrawn="1"/>
          </p:nvSpPr>
          <p:spPr>
            <a:xfrm>
              <a:off x="1379252" y="6439997"/>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5" name="Oval 34"/>
            <p:cNvSpPr/>
            <p:nvPr userDrawn="1"/>
          </p:nvSpPr>
          <p:spPr>
            <a:xfrm>
              <a:off x="3146668" y="6368815"/>
              <a:ext cx="276613" cy="27661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6" name="Oval 35"/>
            <p:cNvSpPr/>
            <p:nvPr userDrawn="1"/>
          </p:nvSpPr>
          <p:spPr>
            <a:xfrm>
              <a:off x="2352918" y="4379148"/>
              <a:ext cx="429768" cy="429768"/>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7" name="Oval 36"/>
            <p:cNvSpPr/>
            <p:nvPr userDrawn="1"/>
          </p:nvSpPr>
          <p:spPr>
            <a:xfrm>
              <a:off x="1783415" y="4429313"/>
              <a:ext cx="333450" cy="333450"/>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8" name="Oval 37"/>
            <p:cNvSpPr/>
            <p:nvPr userDrawn="1"/>
          </p:nvSpPr>
          <p:spPr>
            <a:xfrm>
              <a:off x="1298641" y="4462872"/>
              <a:ext cx="257937" cy="257937"/>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9" name="Oval 38"/>
            <p:cNvSpPr/>
            <p:nvPr userDrawn="1"/>
          </p:nvSpPr>
          <p:spPr>
            <a:xfrm>
              <a:off x="3036184" y="4314707"/>
              <a:ext cx="548634" cy="54863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grpSp>
      <p:sp>
        <p:nvSpPr>
          <p:cNvPr id="40" name="Content Placeholder 2"/>
          <p:cNvSpPr>
            <a:spLocks noGrp="1"/>
          </p:cNvSpPr>
          <p:nvPr>
            <p:ph sz="quarter" idx="10"/>
          </p:nvPr>
        </p:nvSpPr>
        <p:spPr>
          <a:xfrm>
            <a:off x="790575" y="2444750"/>
            <a:ext cx="23104475" cy="9634538"/>
          </a:xfrm>
        </p:spPr>
        <p:txBody>
          <a:bodyPr/>
          <a:lstStyle>
            <a:lvl1pPr marL="0" indent="0">
              <a:buNone/>
              <a:defRPr sz="3300">
                <a:solidFill>
                  <a:srgbClr val="FFFFFF"/>
                </a:solidFill>
              </a:defRPr>
            </a:lvl1pPr>
            <a:lvl2pPr marL="457200">
              <a:defRPr sz="3300">
                <a:solidFill>
                  <a:srgbClr val="FFFFFF"/>
                </a:solidFill>
              </a:defRPr>
            </a:lvl2pPr>
            <a:lvl3pPr marL="914400">
              <a:defRPr sz="3300">
                <a:solidFill>
                  <a:srgbClr val="FFFFFF"/>
                </a:solidFill>
              </a:defRPr>
            </a:lvl3pPr>
            <a:lvl4pPr marL="1371600">
              <a:defRPr sz="3300">
                <a:solidFill>
                  <a:srgbClr val="FFFFFF"/>
                </a:solidFill>
              </a:defRPr>
            </a:lvl4pPr>
            <a:lvl5pPr marL="1828800">
              <a:defRPr sz="3300">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1" name="Straight Connector 40"/>
          <p:cNvCxnSpPr/>
          <p:nvPr userDrawn="1"/>
        </p:nvCxnSpPr>
        <p:spPr>
          <a:xfrm>
            <a:off x="486424" y="2022822"/>
            <a:ext cx="23408645" cy="0"/>
          </a:xfrm>
          <a:prstGeom prst="line">
            <a:avLst/>
          </a:prstGeom>
          <a:noFill/>
          <a:ln w="6350" cap="flat" cmpd="sng">
            <a:solidFill>
              <a:srgbClr val="BFBFBF"/>
            </a:solidFill>
            <a:prstDash val="dash"/>
            <a:bevel/>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247860920"/>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MP Content Slide-Purple">
    <p:spTree>
      <p:nvGrpSpPr>
        <p:cNvPr id="1" name=""/>
        <p:cNvGrpSpPr/>
        <p:nvPr/>
      </p:nvGrpSpPr>
      <p:grpSpPr>
        <a:xfrm>
          <a:off x="0" y="0"/>
          <a:ext cx="0" cy="0"/>
          <a:chOff x="0" y="0"/>
          <a:chExt cx="0" cy="0"/>
        </a:xfrm>
      </p:grpSpPr>
      <p:sp>
        <p:nvSpPr>
          <p:cNvPr id="18" name="Shape 9"/>
          <p:cNvSpPr/>
          <p:nvPr userDrawn="1"/>
        </p:nvSpPr>
        <p:spPr>
          <a:xfrm>
            <a:off x="-1254" y="0"/>
            <a:ext cx="24384000" cy="12728448"/>
          </a:xfrm>
          <a:prstGeom prst="rect">
            <a:avLst/>
          </a:prstGeom>
          <a:solidFill>
            <a:srgbClr val="6D276A"/>
          </a:solidFill>
          <a:ln w="12700">
            <a:noFill/>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7" name="TextBox 6"/>
          <p:cNvSpPr txBox="1"/>
          <p:nvPr userDrawn="1"/>
        </p:nvSpPr>
        <p:spPr>
          <a:xfrm>
            <a:off x="819342" y="2444470"/>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8" name="TextBox 27"/>
          <p:cNvSpPr txBox="1"/>
          <p:nvPr userDrawn="1"/>
        </p:nvSpPr>
        <p:spPr>
          <a:xfrm>
            <a:off x="23078172" y="-81938"/>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32" name="TextBox 31"/>
          <p:cNvSpPr txBox="1"/>
          <p:nvPr userDrawn="1"/>
        </p:nvSpPr>
        <p:spPr>
          <a:xfrm>
            <a:off x="1858565" y="-17036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4" name="Shape 27"/>
          <p:cNvSpPr>
            <a:spLocks noGrp="1"/>
          </p:cNvSpPr>
          <p:nvPr userDrawn="1">
            <p:ph type="title"/>
          </p:nvPr>
        </p:nvSpPr>
        <p:spPr>
          <a:xfrm>
            <a:off x="1676400" y="814927"/>
            <a:ext cx="19628351" cy="788965"/>
          </a:xfrm>
          <a:prstGeom prst="rect">
            <a:avLst/>
          </a:prstGeom>
        </p:spPr>
        <p:txBody>
          <a:bodyPr anchor="t">
            <a:noAutofit/>
          </a:bodyPr>
          <a:lstStyle>
            <a:lvl1pPr algn="l" defTabSz="457148">
              <a:defRPr sz="4200" b="0" i="0" cap="all">
                <a:solidFill>
                  <a:srgbClr val="FFFFFF"/>
                </a:solidFill>
                <a:uFill>
                  <a:solidFill>
                    <a:srgbClr val="515151"/>
                  </a:solidFill>
                </a:uFill>
                <a:latin typeface="+mj-lt"/>
                <a:ea typeface="+mj-ea"/>
                <a:cs typeface="HelveticaNeueLT Std"/>
                <a:sym typeface="Arial"/>
              </a:defRPr>
            </a:lvl1pPr>
          </a:lstStyle>
          <a:p>
            <a:pPr lvl="0">
              <a:defRPr sz="1800" cap="none">
                <a:solidFill>
                  <a:srgbClr val="000000"/>
                </a:solidFill>
                <a:uFillTx/>
              </a:defRPr>
            </a:pPr>
            <a:endParaRPr sz="4200" cap="all" dirty="0">
              <a:solidFill>
                <a:srgbClr val="515151"/>
              </a:solidFill>
              <a:uFill>
                <a:solidFill>
                  <a:srgbClr val="515151"/>
                </a:solidFill>
              </a:uFill>
            </a:endParaRPr>
          </a:p>
        </p:txBody>
      </p:sp>
      <p:pic>
        <p:nvPicPr>
          <p:cNvPr id="11" name="Picture 10" descr="2_Lightbulbs.ai"/>
          <p:cNvPicPr>
            <a:picLocks noChangeAspect="1"/>
          </p:cNvPicPr>
          <p:nvPr userDrawn="1"/>
        </p:nvPicPr>
        <p:blipFill>
          <a:blip r:embed="rId2"/>
          <a:stretch>
            <a:fillRect/>
          </a:stretch>
        </p:blipFill>
        <p:spPr>
          <a:xfrm>
            <a:off x="21209000" y="-81938"/>
            <a:ext cx="3175000" cy="2171700"/>
          </a:xfrm>
          <a:prstGeom prst="rect">
            <a:avLst/>
          </a:prstGeom>
        </p:spPr>
      </p:pic>
      <p:grpSp>
        <p:nvGrpSpPr>
          <p:cNvPr id="12" name="Group 11"/>
          <p:cNvGrpSpPr/>
          <p:nvPr userDrawn="1"/>
        </p:nvGrpSpPr>
        <p:grpSpPr>
          <a:xfrm>
            <a:off x="445700" y="779584"/>
            <a:ext cx="952468" cy="970292"/>
            <a:chOff x="880390" y="4314707"/>
            <a:chExt cx="2704428" cy="2755037"/>
          </a:xfrm>
        </p:grpSpPr>
        <p:sp>
          <p:nvSpPr>
            <p:cNvPr id="14" name="Oval 13"/>
            <p:cNvSpPr/>
            <p:nvPr userDrawn="1"/>
          </p:nvSpPr>
          <p:spPr>
            <a:xfrm>
              <a:off x="2485956" y="6889515"/>
              <a:ext cx="180229" cy="18022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5" name="Oval 14"/>
            <p:cNvSpPr/>
            <p:nvPr userDrawn="1"/>
          </p:nvSpPr>
          <p:spPr>
            <a:xfrm>
              <a:off x="1884003" y="692595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7" name="Oval 16"/>
            <p:cNvSpPr/>
            <p:nvPr userDrawn="1"/>
          </p:nvSpPr>
          <p:spPr>
            <a:xfrm>
              <a:off x="2352918" y="5140397"/>
              <a:ext cx="411479" cy="41147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0" name="Oval 19"/>
            <p:cNvSpPr/>
            <p:nvPr userDrawn="1"/>
          </p:nvSpPr>
          <p:spPr>
            <a:xfrm>
              <a:off x="1803520" y="5216567"/>
              <a:ext cx="301361" cy="301361"/>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1" name="Oval 20"/>
            <p:cNvSpPr/>
            <p:nvPr userDrawn="1"/>
          </p:nvSpPr>
          <p:spPr>
            <a:xfrm>
              <a:off x="1316929" y="5248646"/>
              <a:ext cx="239649" cy="23964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2" name="Oval 21"/>
            <p:cNvSpPr/>
            <p:nvPr userDrawn="1"/>
          </p:nvSpPr>
          <p:spPr>
            <a:xfrm>
              <a:off x="880390" y="5278279"/>
              <a:ext cx="176646" cy="176646"/>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3" name="Oval 22"/>
            <p:cNvSpPr/>
            <p:nvPr userDrawn="1"/>
          </p:nvSpPr>
          <p:spPr>
            <a:xfrm>
              <a:off x="3085954" y="5136843"/>
              <a:ext cx="448054" cy="44805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5" name="Oval 24"/>
            <p:cNvSpPr/>
            <p:nvPr userDrawn="1"/>
          </p:nvSpPr>
          <p:spPr>
            <a:xfrm>
              <a:off x="2400154" y="5818480"/>
              <a:ext cx="338843" cy="33884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6" name="Oval 25"/>
            <p:cNvSpPr/>
            <p:nvPr userDrawn="1"/>
          </p:nvSpPr>
          <p:spPr>
            <a:xfrm>
              <a:off x="1834244" y="5843880"/>
              <a:ext cx="257937" cy="25793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7" name="Oval 26"/>
            <p:cNvSpPr/>
            <p:nvPr userDrawn="1"/>
          </p:nvSpPr>
          <p:spPr>
            <a:xfrm>
              <a:off x="1338096" y="589062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9" name="Oval 28"/>
            <p:cNvSpPr/>
            <p:nvPr userDrawn="1"/>
          </p:nvSpPr>
          <p:spPr>
            <a:xfrm>
              <a:off x="904778" y="592839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0" name="Oval 29"/>
            <p:cNvSpPr/>
            <p:nvPr userDrawn="1"/>
          </p:nvSpPr>
          <p:spPr>
            <a:xfrm>
              <a:off x="3121268" y="5802998"/>
              <a:ext cx="375417" cy="37541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1" name="Oval 30"/>
            <p:cNvSpPr/>
            <p:nvPr userDrawn="1"/>
          </p:nvSpPr>
          <p:spPr>
            <a:xfrm>
              <a:off x="2439701" y="6368815"/>
              <a:ext cx="258325" cy="258325"/>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3" name="Oval 32"/>
            <p:cNvSpPr/>
            <p:nvPr userDrawn="1"/>
          </p:nvSpPr>
          <p:spPr>
            <a:xfrm>
              <a:off x="1858938" y="641459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4" name="Oval 33"/>
            <p:cNvSpPr/>
            <p:nvPr userDrawn="1"/>
          </p:nvSpPr>
          <p:spPr>
            <a:xfrm>
              <a:off x="1379252" y="6439997"/>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5" name="Oval 34"/>
            <p:cNvSpPr/>
            <p:nvPr userDrawn="1"/>
          </p:nvSpPr>
          <p:spPr>
            <a:xfrm>
              <a:off x="3146668" y="6368815"/>
              <a:ext cx="276613" cy="27661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6" name="Oval 35"/>
            <p:cNvSpPr/>
            <p:nvPr userDrawn="1"/>
          </p:nvSpPr>
          <p:spPr>
            <a:xfrm>
              <a:off x="2352918" y="4379148"/>
              <a:ext cx="429768" cy="429768"/>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7" name="Oval 36"/>
            <p:cNvSpPr/>
            <p:nvPr userDrawn="1"/>
          </p:nvSpPr>
          <p:spPr>
            <a:xfrm>
              <a:off x="1783415" y="4429313"/>
              <a:ext cx="333450" cy="333450"/>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8" name="Oval 37"/>
            <p:cNvSpPr/>
            <p:nvPr userDrawn="1"/>
          </p:nvSpPr>
          <p:spPr>
            <a:xfrm>
              <a:off x="1298641" y="4462872"/>
              <a:ext cx="257937" cy="257937"/>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9" name="Oval 38"/>
            <p:cNvSpPr/>
            <p:nvPr userDrawn="1"/>
          </p:nvSpPr>
          <p:spPr>
            <a:xfrm>
              <a:off x="3036184" y="4314707"/>
              <a:ext cx="548634" cy="54863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grpSp>
      <p:sp>
        <p:nvSpPr>
          <p:cNvPr id="40" name="Content Placeholder 2"/>
          <p:cNvSpPr>
            <a:spLocks noGrp="1"/>
          </p:cNvSpPr>
          <p:nvPr>
            <p:ph sz="quarter" idx="10"/>
          </p:nvPr>
        </p:nvSpPr>
        <p:spPr>
          <a:xfrm>
            <a:off x="790575" y="2444750"/>
            <a:ext cx="23104475" cy="9634538"/>
          </a:xfrm>
        </p:spPr>
        <p:txBody>
          <a:bodyPr/>
          <a:lstStyle>
            <a:lvl1pPr marL="0" indent="0">
              <a:buNone/>
              <a:defRPr sz="3300">
                <a:solidFill>
                  <a:srgbClr val="FFFFFF"/>
                </a:solidFill>
              </a:defRPr>
            </a:lvl1pPr>
            <a:lvl2pPr marL="457200">
              <a:defRPr sz="3300">
                <a:solidFill>
                  <a:srgbClr val="FFFFFF"/>
                </a:solidFill>
              </a:defRPr>
            </a:lvl2pPr>
            <a:lvl3pPr marL="914400">
              <a:defRPr sz="3300">
                <a:solidFill>
                  <a:srgbClr val="FFFFFF"/>
                </a:solidFill>
              </a:defRPr>
            </a:lvl3pPr>
            <a:lvl4pPr marL="1371600">
              <a:defRPr sz="3300">
                <a:solidFill>
                  <a:srgbClr val="FFFFFF"/>
                </a:solidFill>
              </a:defRPr>
            </a:lvl4pPr>
            <a:lvl5pPr marL="1828800">
              <a:defRPr sz="3300">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1" name="Straight Connector 40"/>
          <p:cNvCxnSpPr/>
          <p:nvPr userDrawn="1"/>
        </p:nvCxnSpPr>
        <p:spPr>
          <a:xfrm>
            <a:off x="486424" y="2022822"/>
            <a:ext cx="23408645" cy="0"/>
          </a:xfrm>
          <a:prstGeom prst="line">
            <a:avLst/>
          </a:prstGeom>
          <a:noFill/>
          <a:ln w="6350" cap="flat" cmpd="sng">
            <a:solidFill>
              <a:srgbClr val="BFBFBF"/>
            </a:solidFill>
            <a:prstDash val="dash"/>
            <a:bevel/>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24786092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MP Opening Slide illustration">
    <p:spTree>
      <p:nvGrpSpPr>
        <p:cNvPr id="1" name=""/>
        <p:cNvGrpSpPr/>
        <p:nvPr/>
      </p:nvGrpSpPr>
      <p:grpSpPr>
        <a:xfrm>
          <a:off x="0" y="0"/>
          <a:ext cx="0" cy="0"/>
          <a:chOff x="0" y="0"/>
          <a:chExt cx="0" cy="0"/>
        </a:xfrm>
      </p:grpSpPr>
      <p:sp>
        <p:nvSpPr>
          <p:cNvPr id="59" name="Shape 10"/>
          <p:cNvSpPr/>
          <p:nvPr userDrawn="1"/>
        </p:nvSpPr>
        <p:spPr>
          <a:xfrm>
            <a:off x="0" y="0"/>
            <a:ext cx="24396192" cy="12085090"/>
          </a:xfrm>
          <a:prstGeom prst="rect">
            <a:avLst/>
          </a:prstGeom>
          <a:solidFill>
            <a:srgbClr val="186AB6"/>
          </a:soli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dirty="0"/>
          </a:p>
        </p:txBody>
      </p:sp>
      <p:sp>
        <p:nvSpPr>
          <p:cNvPr id="39" name="Shape 10"/>
          <p:cNvSpPr/>
          <p:nvPr userDrawn="1"/>
        </p:nvSpPr>
        <p:spPr>
          <a:xfrm>
            <a:off x="0" y="12085089"/>
            <a:ext cx="24396192" cy="1643103"/>
          </a:xfrm>
          <a:prstGeom prst="rect">
            <a:avLst/>
          </a:prstGeom>
          <a:solidFill>
            <a:srgbClr val="151D27"/>
          </a:soli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dirty="0"/>
          </a:p>
        </p:txBody>
      </p:sp>
      <p:sp>
        <p:nvSpPr>
          <p:cNvPr id="7" name="TextBox 6"/>
          <p:cNvSpPr txBox="1"/>
          <p:nvPr userDrawn="1"/>
        </p:nvSpPr>
        <p:spPr>
          <a:xfrm>
            <a:off x="25745348" y="4021949"/>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3" name="TextBox 12"/>
          <p:cNvSpPr txBox="1"/>
          <p:nvPr userDrawn="1"/>
        </p:nvSpPr>
        <p:spPr>
          <a:xfrm>
            <a:off x="26688189" y="889062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9" name="TextBox 18"/>
          <p:cNvSpPr txBox="1"/>
          <p:nvPr userDrawn="1"/>
        </p:nvSpPr>
        <p:spPr>
          <a:xfrm>
            <a:off x="812800" y="12741035"/>
            <a:ext cx="5087211"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1" indent="0" algn="l" defTabSz="825500" rtl="0" fontAlgn="auto" latinLnBrk="1"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FFFFFF"/>
                </a:solidFill>
                <a:effectLst/>
                <a:uFillTx/>
                <a:latin typeface=""/>
                <a:ea typeface="+mj-ea"/>
                <a:cs typeface="+mj-cs"/>
                <a:sym typeface="Arial"/>
              </a:rPr>
              <a:t>BUILD YOUR </a:t>
            </a:r>
            <a:r>
              <a:rPr kumimoji="0" lang="en-US" sz="1600" b="1" i="0" u="none" strike="noStrike" cap="none" spc="0" normalizeH="0" baseline="0" dirty="0">
                <a:ln>
                  <a:noFill/>
                </a:ln>
                <a:solidFill>
                  <a:srgbClr val="FFFFFF"/>
                </a:solidFill>
                <a:effectLst/>
                <a:uFillTx/>
                <a:latin typeface="+mj-lt"/>
                <a:ea typeface="+mj-ea"/>
                <a:cs typeface="+mj-cs"/>
                <a:sym typeface="Arial"/>
              </a:rPr>
              <a:t>TALENT</a:t>
            </a:r>
          </a:p>
        </p:txBody>
      </p:sp>
      <p:sp>
        <p:nvSpPr>
          <p:cNvPr id="21" name="TextBox 20"/>
          <p:cNvSpPr txBox="1"/>
          <p:nvPr userDrawn="1"/>
        </p:nvSpPr>
        <p:spPr>
          <a:xfrm>
            <a:off x="26149423" y="1281635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2" name="TextBox 21"/>
          <p:cNvSpPr txBox="1"/>
          <p:nvPr userDrawn="1"/>
        </p:nvSpPr>
        <p:spPr>
          <a:xfrm>
            <a:off x="26245631" y="12085090"/>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grpSp>
        <p:nvGrpSpPr>
          <p:cNvPr id="23" name="Group 22"/>
          <p:cNvGrpSpPr/>
          <p:nvPr userDrawn="1"/>
        </p:nvGrpSpPr>
        <p:grpSpPr>
          <a:xfrm>
            <a:off x="0" y="12085090"/>
            <a:ext cx="24384000" cy="202426"/>
            <a:chOff x="486423" y="12203788"/>
            <a:chExt cx="23408645" cy="182880"/>
          </a:xfrm>
        </p:grpSpPr>
        <p:sp>
          <p:nvSpPr>
            <p:cNvPr id="24" name="Shape 9"/>
            <p:cNvSpPr/>
            <p:nvPr userDrawn="1"/>
          </p:nvSpPr>
          <p:spPr>
            <a:xfrm>
              <a:off x="16076948" y="12203788"/>
              <a:ext cx="7818120" cy="182880"/>
            </a:xfrm>
            <a:prstGeom prst="rect">
              <a:avLst/>
            </a:prstGeom>
            <a:gradFill flip="none" rotWithShape="1">
              <a:gsLst>
                <a:gs pos="0">
                  <a:srgbClr val="6D276A"/>
                </a:gs>
                <a:gs pos="100000">
                  <a:srgbClr val="481545"/>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25" name="Shape 9"/>
            <p:cNvSpPr/>
            <p:nvPr userDrawn="1"/>
          </p:nvSpPr>
          <p:spPr>
            <a:xfrm>
              <a:off x="486423" y="12203788"/>
              <a:ext cx="7818120" cy="182880"/>
            </a:xfrm>
            <a:prstGeom prst="rect">
              <a:avLst/>
            </a:prstGeom>
            <a:gradFill flip="none" rotWithShape="1">
              <a:gsLst>
                <a:gs pos="0">
                  <a:srgbClr val="D48932"/>
                </a:gs>
                <a:gs pos="100000">
                  <a:srgbClr val="C86207"/>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26" name="Shape 9"/>
            <p:cNvSpPr/>
            <p:nvPr userDrawn="1"/>
          </p:nvSpPr>
          <p:spPr>
            <a:xfrm>
              <a:off x="8275215" y="12203788"/>
              <a:ext cx="7818120" cy="182880"/>
            </a:xfrm>
            <a:prstGeom prst="rect">
              <a:avLst/>
            </a:prstGeom>
            <a:gradFill flip="none" rotWithShape="1">
              <a:gsLst>
                <a:gs pos="0">
                  <a:srgbClr val="C0462C"/>
                </a:gs>
                <a:gs pos="100000">
                  <a:srgbClr val="5C1916"/>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grpSp>
      <p:sp>
        <p:nvSpPr>
          <p:cNvPr id="4" name="TextBox 3"/>
          <p:cNvSpPr txBox="1"/>
          <p:nvPr userDrawn="1"/>
        </p:nvSpPr>
        <p:spPr>
          <a:xfrm>
            <a:off x="25880039" y="9333230"/>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9" name="Title 4"/>
          <p:cNvSpPr>
            <a:spLocks noGrp="1"/>
          </p:cNvSpPr>
          <p:nvPr>
            <p:ph type="title" hasCustomPrompt="1"/>
          </p:nvPr>
        </p:nvSpPr>
        <p:spPr>
          <a:xfrm>
            <a:off x="4038601" y="1712546"/>
            <a:ext cx="10363199" cy="3912803"/>
          </a:xfrm>
        </p:spPr>
        <p:txBody>
          <a:bodyPr vert="horz"/>
          <a:lstStyle>
            <a:lvl1pPr algn="l">
              <a:defRPr sz="7500" b="0" i="0" cap="all">
                <a:solidFill>
                  <a:srgbClr val="FFFFFF"/>
                </a:solidFill>
                <a:latin typeface="+mj-lt"/>
              </a:defRPr>
            </a:lvl1pPr>
          </a:lstStyle>
          <a:p>
            <a:r>
              <a:rPr lang="en-US" dirty="0"/>
              <a:t>Title</a:t>
            </a:r>
          </a:p>
        </p:txBody>
      </p:sp>
      <p:sp>
        <p:nvSpPr>
          <p:cNvPr id="15" name="Content Placeholder 2"/>
          <p:cNvSpPr>
            <a:spLocks noGrp="1"/>
          </p:cNvSpPr>
          <p:nvPr>
            <p:ph sz="quarter" idx="10"/>
          </p:nvPr>
        </p:nvSpPr>
        <p:spPr>
          <a:xfrm>
            <a:off x="4038600" y="5930149"/>
            <a:ext cx="10363199" cy="4356851"/>
          </a:xfrm>
        </p:spPr>
        <p:txBody>
          <a:bodyPr vert="horz"/>
          <a:lstStyle>
            <a:lvl1pPr indent="0" algn="l">
              <a:buNone/>
              <a:defRPr baseline="0">
                <a:solidFill>
                  <a:srgbClr val="FFFFFF"/>
                </a:solidFill>
                <a:latin typeface="+mn-lt"/>
              </a:defRPr>
            </a:lvl1pPr>
            <a:lvl2pPr algn="l">
              <a:defRPr baseline="0">
                <a:solidFill>
                  <a:srgbClr val="FFFFFF"/>
                </a:solidFill>
                <a:latin typeface="+mn-lt"/>
              </a:defRPr>
            </a:lvl2pPr>
            <a:lvl3pPr algn="l">
              <a:defRPr baseline="0">
                <a:solidFill>
                  <a:srgbClr val="FFFFFF"/>
                </a:solidFill>
                <a:latin typeface="+mn-lt"/>
              </a:defRPr>
            </a:lvl3pPr>
            <a:lvl4pPr algn="l">
              <a:defRPr baseline="0">
                <a:solidFill>
                  <a:srgbClr val="FFFFFF"/>
                </a:solidFill>
                <a:latin typeface="+mn-lt"/>
              </a:defRPr>
            </a:lvl4pPr>
            <a:lvl5pPr algn="l">
              <a:defRPr baseline="0">
                <a:solidFill>
                  <a:srgbClr val="FFFFFF"/>
                </a:solidFill>
                <a:latin typeface="+mn-lt"/>
              </a:defRPr>
            </a:lvl5pPr>
          </a:lstStyle>
          <a:p>
            <a:pPr lvl="0"/>
            <a:r>
              <a:rPr lang="en-US" dirty="0"/>
              <a:t>Click to edit Master text styles</a:t>
            </a:r>
          </a:p>
        </p:txBody>
      </p:sp>
      <p:pic>
        <p:nvPicPr>
          <p:cNvPr id="40" name="Picture 39" descr="Multi_Lightbulbs_4c_300dpi.ai"/>
          <p:cNvPicPr>
            <a:picLocks noChangeAspect="1"/>
          </p:cNvPicPr>
          <p:nvPr userDrawn="1"/>
        </p:nvPicPr>
        <p:blipFill>
          <a:blip r:embed="rId2"/>
          <a:stretch>
            <a:fillRect/>
          </a:stretch>
        </p:blipFill>
        <p:spPr>
          <a:xfrm>
            <a:off x="15337536" y="425725"/>
            <a:ext cx="7772400" cy="10058400"/>
          </a:xfrm>
          <a:prstGeom prst="rect">
            <a:avLst/>
          </a:prstGeom>
        </p:spPr>
      </p:pic>
      <p:grpSp>
        <p:nvGrpSpPr>
          <p:cNvPr id="41" name="Group 40"/>
          <p:cNvGrpSpPr/>
          <p:nvPr userDrawn="1"/>
        </p:nvGrpSpPr>
        <p:grpSpPr>
          <a:xfrm>
            <a:off x="880390" y="4314707"/>
            <a:ext cx="2704428" cy="2755037"/>
            <a:chOff x="880390" y="4314707"/>
            <a:chExt cx="2704428" cy="2755037"/>
          </a:xfrm>
        </p:grpSpPr>
        <p:sp>
          <p:nvSpPr>
            <p:cNvPr id="42" name="Oval 41"/>
            <p:cNvSpPr/>
            <p:nvPr userDrawn="1"/>
          </p:nvSpPr>
          <p:spPr>
            <a:xfrm>
              <a:off x="2485956" y="6889515"/>
              <a:ext cx="180229" cy="18022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3" name="Oval 42"/>
            <p:cNvSpPr/>
            <p:nvPr userDrawn="1"/>
          </p:nvSpPr>
          <p:spPr>
            <a:xfrm>
              <a:off x="1884003" y="692595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4" name="Oval 43"/>
            <p:cNvSpPr/>
            <p:nvPr userDrawn="1"/>
          </p:nvSpPr>
          <p:spPr>
            <a:xfrm>
              <a:off x="2352918" y="5140397"/>
              <a:ext cx="411479" cy="41147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5" name="Oval 44"/>
            <p:cNvSpPr/>
            <p:nvPr userDrawn="1"/>
          </p:nvSpPr>
          <p:spPr>
            <a:xfrm>
              <a:off x="1803520" y="5216567"/>
              <a:ext cx="301361" cy="301361"/>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6" name="Oval 45"/>
            <p:cNvSpPr/>
            <p:nvPr userDrawn="1"/>
          </p:nvSpPr>
          <p:spPr>
            <a:xfrm>
              <a:off x="1316929" y="5248646"/>
              <a:ext cx="239649" cy="23964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7" name="Oval 46"/>
            <p:cNvSpPr/>
            <p:nvPr userDrawn="1"/>
          </p:nvSpPr>
          <p:spPr>
            <a:xfrm>
              <a:off x="880390" y="5278279"/>
              <a:ext cx="176646" cy="176646"/>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8" name="Oval 47"/>
            <p:cNvSpPr/>
            <p:nvPr userDrawn="1"/>
          </p:nvSpPr>
          <p:spPr>
            <a:xfrm>
              <a:off x="3085954" y="5136843"/>
              <a:ext cx="448054" cy="44805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9" name="Oval 48"/>
            <p:cNvSpPr/>
            <p:nvPr userDrawn="1"/>
          </p:nvSpPr>
          <p:spPr>
            <a:xfrm>
              <a:off x="2400154" y="5818480"/>
              <a:ext cx="338843" cy="33884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50" name="Oval 49"/>
            <p:cNvSpPr/>
            <p:nvPr userDrawn="1"/>
          </p:nvSpPr>
          <p:spPr>
            <a:xfrm>
              <a:off x="1834244" y="5843880"/>
              <a:ext cx="257937" cy="25793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51" name="Oval 50"/>
            <p:cNvSpPr/>
            <p:nvPr userDrawn="1"/>
          </p:nvSpPr>
          <p:spPr>
            <a:xfrm>
              <a:off x="1338096" y="589062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52" name="Oval 51"/>
            <p:cNvSpPr/>
            <p:nvPr userDrawn="1"/>
          </p:nvSpPr>
          <p:spPr>
            <a:xfrm>
              <a:off x="904778" y="592839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53" name="Oval 52"/>
            <p:cNvSpPr/>
            <p:nvPr userDrawn="1"/>
          </p:nvSpPr>
          <p:spPr>
            <a:xfrm>
              <a:off x="3121268" y="5802998"/>
              <a:ext cx="375417" cy="37541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54" name="Oval 53"/>
            <p:cNvSpPr/>
            <p:nvPr userDrawn="1"/>
          </p:nvSpPr>
          <p:spPr>
            <a:xfrm>
              <a:off x="2439701" y="6368815"/>
              <a:ext cx="258325" cy="258325"/>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55" name="Oval 54"/>
            <p:cNvSpPr/>
            <p:nvPr userDrawn="1"/>
          </p:nvSpPr>
          <p:spPr>
            <a:xfrm>
              <a:off x="1858938" y="641459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56" name="Oval 55"/>
            <p:cNvSpPr/>
            <p:nvPr userDrawn="1"/>
          </p:nvSpPr>
          <p:spPr>
            <a:xfrm>
              <a:off x="1379252" y="6439997"/>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7" name="Oval 76"/>
            <p:cNvSpPr/>
            <p:nvPr userDrawn="1"/>
          </p:nvSpPr>
          <p:spPr>
            <a:xfrm>
              <a:off x="3146668" y="6368815"/>
              <a:ext cx="276613" cy="27661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8" name="Oval 77"/>
            <p:cNvSpPr/>
            <p:nvPr userDrawn="1"/>
          </p:nvSpPr>
          <p:spPr>
            <a:xfrm>
              <a:off x="2352918" y="4379148"/>
              <a:ext cx="429768" cy="429768"/>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9" name="Oval 78"/>
            <p:cNvSpPr/>
            <p:nvPr userDrawn="1"/>
          </p:nvSpPr>
          <p:spPr>
            <a:xfrm>
              <a:off x="1783415" y="4429313"/>
              <a:ext cx="333450" cy="333450"/>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0" name="Oval 79"/>
            <p:cNvSpPr/>
            <p:nvPr userDrawn="1"/>
          </p:nvSpPr>
          <p:spPr>
            <a:xfrm>
              <a:off x="1298641" y="4462872"/>
              <a:ext cx="257937" cy="257937"/>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1" name="Oval 80"/>
            <p:cNvSpPr/>
            <p:nvPr userDrawn="1"/>
          </p:nvSpPr>
          <p:spPr>
            <a:xfrm>
              <a:off x="3036184" y="4314707"/>
              <a:ext cx="548634" cy="54863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grpSp>
      <p:pic>
        <p:nvPicPr>
          <p:cNvPr id="57" name="Picture 56" descr="TMP_BLK_REV.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650200" y="12420408"/>
            <a:ext cx="3263900" cy="1131237"/>
          </a:xfrm>
          <a:prstGeom prst="rect">
            <a:avLst/>
          </a:prstGeom>
        </p:spPr>
      </p:pic>
    </p:spTree>
    <p:extLst>
      <p:ext uri="{BB962C8B-B14F-4D97-AF65-F5344CB8AC3E}">
        <p14:creationId xmlns:p14="http://schemas.microsoft.com/office/powerpoint/2010/main" val="4286556178"/>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MP Agenda Slide">
    <p:spTree>
      <p:nvGrpSpPr>
        <p:cNvPr id="1" name=""/>
        <p:cNvGrpSpPr/>
        <p:nvPr/>
      </p:nvGrpSpPr>
      <p:grpSpPr>
        <a:xfrm>
          <a:off x="0" y="0"/>
          <a:ext cx="0" cy="0"/>
          <a:chOff x="0" y="0"/>
          <a:chExt cx="0" cy="0"/>
        </a:xfrm>
      </p:grpSpPr>
      <p:sp>
        <p:nvSpPr>
          <p:cNvPr id="8" name="Shape 9"/>
          <p:cNvSpPr/>
          <p:nvPr userDrawn="1"/>
        </p:nvSpPr>
        <p:spPr>
          <a:xfrm>
            <a:off x="376" y="0"/>
            <a:ext cx="24384000" cy="12728448"/>
          </a:xfrm>
          <a:prstGeom prst="rect">
            <a:avLst/>
          </a:prstGeom>
          <a:solidFill>
            <a:srgbClr val="263343"/>
          </a:solidFill>
          <a:ln w="12700">
            <a:noFill/>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13" name="Title 4"/>
          <p:cNvSpPr>
            <a:spLocks noGrp="1"/>
          </p:cNvSpPr>
          <p:nvPr>
            <p:ph type="title" hasCustomPrompt="1"/>
          </p:nvPr>
        </p:nvSpPr>
        <p:spPr>
          <a:xfrm>
            <a:off x="4876800" y="2128489"/>
            <a:ext cx="7467600" cy="3912803"/>
          </a:xfrm>
        </p:spPr>
        <p:txBody>
          <a:bodyPr vert="horz"/>
          <a:lstStyle>
            <a:lvl1pPr algn="l">
              <a:defRPr sz="9600">
                <a:solidFill>
                  <a:srgbClr val="FFFFFF"/>
                </a:solidFill>
                <a:latin typeface="+mj-lt"/>
              </a:defRPr>
            </a:lvl1pPr>
          </a:lstStyle>
          <a:p>
            <a:r>
              <a:rPr lang="en-US" dirty="0"/>
              <a:t>Title </a:t>
            </a:r>
          </a:p>
        </p:txBody>
      </p:sp>
      <p:sp>
        <p:nvSpPr>
          <p:cNvPr id="15" name="Content Placeholder 2"/>
          <p:cNvSpPr>
            <a:spLocks noGrp="1"/>
          </p:cNvSpPr>
          <p:nvPr>
            <p:ph sz="quarter" idx="10" hasCustomPrompt="1"/>
          </p:nvPr>
        </p:nvSpPr>
        <p:spPr>
          <a:xfrm>
            <a:off x="4876800" y="6311149"/>
            <a:ext cx="7467600" cy="3518652"/>
          </a:xfrm>
        </p:spPr>
        <p:txBody>
          <a:bodyPr vert="horz"/>
          <a:lstStyle>
            <a:lvl1pPr indent="0" algn="l">
              <a:buFontTx/>
              <a:buNone/>
              <a:defRPr baseline="0">
                <a:solidFill>
                  <a:srgbClr val="FFFFFF"/>
                </a:solidFill>
                <a:latin typeface="+mn-lt"/>
              </a:defRPr>
            </a:lvl1pPr>
            <a:lvl2pPr algn="l">
              <a:defRPr baseline="0">
                <a:solidFill>
                  <a:srgbClr val="FFFFFF"/>
                </a:solidFill>
                <a:latin typeface="+mn-lt"/>
              </a:defRPr>
            </a:lvl2pPr>
            <a:lvl3pPr algn="l">
              <a:defRPr baseline="0">
                <a:solidFill>
                  <a:srgbClr val="FFFFFF"/>
                </a:solidFill>
                <a:latin typeface="+mn-lt"/>
              </a:defRPr>
            </a:lvl3pPr>
            <a:lvl4pPr algn="l">
              <a:defRPr baseline="0">
                <a:solidFill>
                  <a:srgbClr val="FFFFFF"/>
                </a:solidFill>
                <a:latin typeface="+mn-lt"/>
              </a:defRPr>
            </a:lvl4pPr>
            <a:lvl5pPr algn="l">
              <a:defRPr baseline="0">
                <a:solidFill>
                  <a:srgbClr val="FFFFFF"/>
                </a:solidFill>
                <a:latin typeface="+mn-lt"/>
              </a:defRPr>
            </a:lvl5pPr>
          </a:lstStyle>
          <a:p>
            <a:pPr lvl="0"/>
            <a:r>
              <a:rPr lang="en-US" dirty="0"/>
              <a:t>Orange Option</a:t>
            </a:r>
          </a:p>
          <a:p>
            <a:pPr lvl="1"/>
            <a:r>
              <a:rPr lang="en-US" dirty="0"/>
              <a:t>Second Level</a:t>
            </a:r>
          </a:p>
          <a:p>
            <a:pPr lvl="2"/>
            <a:r>
              <a:rPr lang="en-US" dirty="0"/>
              <a:t>Third Level</a:t>
            </a:r>
          </a:p>
        </p:txBody>
      </p:sp>
      <p:cxnSp>
        <p:nvCxnSpPr>
          <p:cNvPr id="17" name="Straight Connector 16"/>
          <p:cNvCxnSpPr/>
          <p:nvPr userDrawn="1"/>
        </p:nvCxnSpPr>
        <p:spPr>
          <a:xfrm>
            <a:off x="12801600" y="4105032"/>
            <a:ext cx="0" cy="4124568"/>
          </a:xfrm>
          <a:prstGeom prst="line">
            <a:avLst/>
          </a:prstGeom>
          <a:noFill/>
          <a:ln w="25400" cap="flat">
            <a:solidFill>
              <a:srgbClr val="FFFFFF"/>
            </a:solidFill>
            <a:prstDash val="solid"/>
            <a:bevel/>
          </a:ln>
          <a:effectLst/>
        </p:spPr>
        <p:style>
          <a:lnRef idx="0">
            <a:scrgbClr r="0" g="0" b="0"/>
          </a:lnRef>
          <a:fillRef idx="0">
            <a:scrgbClr r="0" g="0" b="0"/>
          </a:fillRef>
          <a:effectRef idx="0">
            <a:scrgbClr r="0" g="0" b="0"/>
          </a:effectRef>
          <a:fontRef idx="none"/>
        </p:style>
      </p:cxnSp>
      <p:sp>
        <p:nvSpPr>
          <p:cNvPr id="18" name="Content Placeholder 2"/>
          <p:cNvSpPr>
            <a:spLocks noGrp="1"/>
          </p:cNvSpPr>
          <p:nvPr>
            <p:ph sz="quarter" idx="11" hasCustomPrompt="1"/>
          </p:nvPr>
        </p:nvSpPr>
        <p:spPr>
          <a:xfrm>
            <a:off x="13716000" y="685800"/>
            <a:ext cx="8534400" cy="11430000"/>
          </a:xfrm>
        </p:spPr>
        <p:txBody>
          <a:bodyPr vert="horz" anchor="ctr" anchorCtr="0"/>
          <a:lstStyle>
            <a:lvl1pPr marL="742950" indent="-742950" algn="l">
              <a:lnSpc>
                <a:spcPct val="85000"/>
              </a:lnSpc>
              <a:spcAft>
                <a:spcPts val="0"/>
              </a:spcAft>
              <a:buFont typeface="+mj-lt"/>
              <a:buAutoNum type="arabicPeriod"/>
              <a:defRPr baseline="0">
                <a:solidFill>
                  <a:srgbClr val="FFFFFF"/>
                </a:solidFill>
                <a:latin typeface="+mn-lt"/>
              </a:defRPr>
            </a:lvl1pPr>
            <a:lvl2pPr algn="l">
              <a:defRPr baseline="0">
                <a:solidFill>
                  <a:srgbClr val="FFFFFF"/>
                </a:solidFill>
                <a:latin typeface="+mn-lt"/>
              </a:defRPr>
            </a:lvl2pPr>
            <a:lvl3pPr algn="l">
              <a:defRPr baseline="0">
                <a:solidFill>
                  <a:srgbClr val="FFFFFF"/>
                </a:solidFill>
                <a:latin typeface="+mn-lt"/>
              </a:defRPr>
            </a:lvl3pPr>
            <a:lvl4pPr algn="l">
              <a:defRPr baseline="0">
                <a:solidFill>
                  <a:srgbClr val="FFFFFF"/>
                </a:solidFill>
                <a:latin typeface="+mn-lt"/>
              </a:defRPr>
            </a:lvl4pPr>
            <a:lvl5pPr algn="l">
              <a:defRPr baseline="0">
                <a:solidFill>
                  <a:srgbClr val="FFFFFF"/>
                </a:solidFill>
                <a:latin typeface="+mn-lt"/>
              </a:defRPr>
            </a:lvl5pPr>
          </a:lstStyle>
          <a:p>
            <a:pPr lvl="0"/>
            <a:r>
              <a:rPr lang="en-US" dirty="0"/>
              <a:t>Click to edit text </a:t>
            </a:r>
          </a:p>
          <a:p>
            <a:pPr lvl="0"/>
            <a:r>
              <a:rPr lang="en-US" dirty="0"/>
              <a:t>Click to edit text</a:t>
            </a:r>
          </a:p>
          <a:p>
            <a:pPr lvl="0"/>
            <a:r>
              <a:rPr lang="en-US" dirty="0"/>
              <a:t>Click to edit text </a:t>
            </a:r>
          </a:p>
        </p:txBody>
      </p:sp>
      <p:grpSp>
        <p:nvGrpSpPr>
          <p:cNvPr id="35" name="Group 34"/>
          <p:cNvGrpSpPr/>
          <p:nvPr userDrawn="1"/>
        </p:nvGrpSpPr>
        <p:grpSpPr>
          <a:xfrm>
            <a:off x="1996367" y="4800600"/>
            <a:ext cx="2092166" cy="2131317"/>
            <a:chOff x="880390" y="4314707"/>
            <a:chExt cx="2704428" cy="2755037"/>
          </a:xfrm>
        </p:grpSpPr>
        <p:sp>
          <p:nvSpPr>
            <p:cNvPr id="36" name="Oval 35"/>
            <p:cNvSpPr/>
            <p:nvPr userDrawn="1"/>
          </p:nvSpPr>
          <p:spPr>
            <a:xfrm>
              <a:off x="2485956" y="6889515"/>
              <a:ext cx="180229" cy="18022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7" name="Oval 36"/>
            <p:cNvSpPr/>
            <p:nvPr userDrawn="1"/>
          </p:nvSpPr>
          <p:spPr>
            <a:xfrm>
              <a:off x="1884003" y="692595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8" name="Oval 37"/>
            <p:cNvSpPr/>
            <p:nvPr userDrawn="1"/>
          </p:nvSpPr>
          <p:spPr>
            <a:xfrm>
              <a:off x="2352918" y="5140397"/>
              <a:ext cx="411479" cy="41147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9" name="Oval 38"/>
            <p:cNvSpPr/>
            <p:nvPr userDrawn="1"/>
          </p:nvSpPr>
          <p:spPr>
            <a:xfrm>
              <a:off x="1803520" y="5216567"/>
              <a:ext cx="301361" cy="301361"/>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0" name="Oval 39"/>
            <p:cNvSpPr/>
            <p:nvPr userDrawn="1"/>
          </p:nvSpPr>
          <p:spPr>
            <a:xfrm>
              <a:off x="1316929" y="5248646"/>
              <a:ext cx="239649" cy="23964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1" name="Oval 40"/>
            <p:cNvSpPr/>
            <p:nvPr userDrawn="1"/>
          </p:nvSpPr>
          <p:spPr>
            <a:xfrm>
              <a:off x="880390" y="5278279"/>
              <a:ext cx="176646" cy="176646"/>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2" name="Oval 41"/>
            <p:cNvSpPr/>
            <p:nvPr userDrawn="1"/>
          </p:nvSpPr>
          <p:spPr>
            <a:xfrm>
              <a:off x="3085954" y="5136843"/>
              <a:ext cx="448054" cy="44805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3" name="Oval 42"/>
            <p:cNvSpPr/>
            <p:nvPr userDrawn="1"/>
          </p:nvSpPr>
          <p:spPr>
            <a:xfrm>
              <a:off x="2400154" y="5818480"/>
              <a:ext cx="338843" cy="33884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4" name="Oval 43"/>
            <p:cNvSpPr/>
            <p:nvPr userDrawn="1"/>
          </p:nvSpPr>
          <p:spPr>
            <a:xfrm>
              <a:off x="1834244" y="5843880"/>
              <a:ext cx="257937" cy="25793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5" name="Oval 44"/>
            <p:cNvSpPr/>
            <p:nvPr userDrawn="1"/>
          </p:nvSpPr>
          <p:spPr>
            <a:xfrm>
              <a:off x="1338096" y="589062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6" name="Oval 45"/>
            <p:cNvSpPr/>
            <p:nvPr userDrawn="1"/>
          </p:nvSpPr>
          <p:spPr>
            <a:xfrm>
              <a:off x="904778" y="592839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7" name="Oval 46"/>
            <p:cNvSpPr/>
            <p:nvPr userDrawn="1"/>
          </p:nvSpPr>
          <p:spPr>
            <a:xfrm>
              <a:off x="3121268" y="5802998"/>
              <a:ext cx="375417" cy="37541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8" name="Oval 47"/>
            <p:cNvSpPr/>
            <p:nvPr userDrawn="1"/>
          </p:nvSpPr>
          <p:spPr>
            <a:xfrm>
              <a:off x="2439701" y="6368815"/>
              <a:ext cx="258325" cy="258325"/>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9" name="Oval 48"/>
            <p:cNvSpPr/>
            <p:nvPr userDrawn="1"/>
          </p:nvSpPr>
          <p:spPr>
            <a:xfrm>
              <a:off x="1858938" y="641459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50" name="Oval 49"/>
            <p:cNvSpPr/>
            <p:nvPr userDrawn="1"/>
          </p:nvSpPr>
          <p:spPr>
            <a:xfrm>
              <a:off x="1379252" y="6439997"/>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51" name="Oval 50"/>
            <p:cNvSpPr/>
            <p:nvPr userDrawn="1"/>
          </p:nvSpPr>
          <p:spPr>
            <a:xfrm>
              <a:off x="3146668" y="6368815"/>
              <a:ext cx="276613" cy="27661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52" name="Oval 51"/>
            <p:cNvSpPr/>
            <p:nvPr userDrawn="1"/>
          </p:nvSpPr>
          <p:spPr>
            <a:xfrm>
              <a:off x="2352918" y="4379148"/>
              <a:ext cx="429768" cy="429768"/>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53" name="Oval 52"/>
            <p:cNvSpPr/>
            <p:nvPr userDrawn="1"/>
          </p:nvSpPr>
          <p:spPr>
            <a:xfrm>
              <a:off x="1783415" y="4429313"/>
              <a:ext cx="333450" cy="333450"/>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54" name="Oval 53"/>
            <p:cNvSpPr/>
            <p:nvPr userDrawn="1"/>
          </p:nvSpPr>
          <p:spPr>
            <a:xfrm>
              <a:off x="1298641" y="4462872"/>
              <a:ext cx="257937" cy="257937"/>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55" name="Oval 54"/>
            <p:cNvSpPr/>
            <p:nvPr userDrawn="1"/>
          </p:nvSpPr>
          <p:spPr>
            <a:xfrm>
              <a:off x="3036184" y="4314707"/>
              <a:ext cx="548634" cy="54863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grpSp>
    </p:spTree>
    <p:extLst>
      <p:ext uri="{BB962C8B-B14F-4D97-AF65-F5344CB8AC3E}">
        <p14:creationId xmlns:p14="http://schemas.microsoft.com/office/powerpoint/2010/main" val="2210834853"/>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MP Title Slide-Red">
    <p:spTree>
      <p:nvGrpSpPr>
        <p:cNvPr id="1" name=""/>
        <p:cNvGrpSpPr/>
        <p:nvPr/>
      </p:nvGrpSpPr>
      <p:grpSpPr>
        <a:xfrm>
          <a:off x="0" y="0"/>
          <a:ext cx="0" cy="0"/>
          <a:chOff x="0" y="0"/>
          <a:chExt cx="0" cy="0"/>
        </a:xfrm>
      </p:grpSpPr>
      <p:sp>
        <p:nvSpPr>
          <p:cNvPr id="8" name="Shape 9"/>
          <p:cNvSpPr/>
          <p:nvPr userDrawn="1"/>
        </p:nvSpPr>
        <p:spPr>
          <a:xfrm>
            <a:off x="376" y="0"/>
            <a:ext cx="24384000" cy="12728448"/>
          </a:xfrm>
          <a:prstGeom prst="rect">
            <a:avLst/>
          </a:prstGeom>
          <a:solidFill>
            <a:srgbClr val="C0462C"/>
          </a:solidFill>
          <a:ln w="12700">
            <a:noFill/>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13" name="Title 4"/>
          <p:cNvSpPr>
            <a:spLocks noGrp="1"/>
          </p:cNvSpPr>
          <p:nvPr>
            <p:ph type="title" hasCustomPrompt="1"/>
          </p:nvPr>
        </p:nvSpPr>
        <p:spPr>
          <a:xfrm>
            <a:off x="4876800" y="2128489"/>
            <a:ext cx="17145000" cy="3912803"/>
          </a:xfrm>
        </p:spPr>
        <p:txBody>
          <a:bodyPr vert="horz"/>
          <a:lstStyle>
            <a:lvl1pPr algn="l">
              <a:defRPr sz="9600">
                <a:solidFill>
                  <a:srgbClr val="FFFFFF"/>
                </a:solidFill>
                <a:latin typeface="+mj-lt"/>
              </a:defRPr>
            </a:lvl1pPr>
          </a:lstStyle>
          <a:p>
            <a:r>
              <a:rPr lang="en-US" dirty="0"/>
              <a:t>Title</a:t>
            </a:r>
          </a:p>
        </p:txBody>
      </p:sp>
      <p:sp>
        <p:nvSpPr>
          <p:cNvPr id="15" name="Content Placeholder 2"/>
          <p:cNvSpPr>
            <a:spLocks noGrp="1"/>
          </p:cNvSpPr>
          <p:nvPr>
            <p:ph sz="quarter" idx="10"/>
          </p:nvPr>
        </p:nvSpPr>
        <p:spPr>
          <a:xfrm>
            <a:off x="4876800" y="6311148"/>
            <a:ext cx="17145000" cy="4128251"/>
          </a:xfrm>
        </p:spPr>
        <p:txBody>
          <a:bodyPr vert="horz"/>
          <a:lstStyle>
            <a:lvl1pPr indent="0" algn="l">
              <a:buFontTx/>
              <a:buNone/>
              <a:defRPr baseline="0">
                <a:solidFill>
                  <a:srgbClr val="FFFFFF"/>
                </a:solidFill>
                <a:latin typeface="+mn-lt"/>
              </a:defRPr>
            </a:lvl1pPr>
            <a:lvl2pPr algn="l">
              <a:defRPr baseline="0">
                <a:solidFill>
                  <a:srgbClr val="FFFFFF"/>
                </a:solidFill>
                <a:latin typeface="+mn-lt"/>
              </a:defRPr>
            </a:lvl2pPr>
            <a:lvl3pPr algn="l">
              <a:defRPr baseline="0">
                <a:solidFill>
                  <a:srgbClr val="FFFFFF"/>
                </a:solidFill>
                <a:latin typeface="+mn-lt"/>
              </a:defRPr>
            </a:lvl3pPr>
            <a:lvl4pPr algn="l">
              <a:defRPr baseline="0">
                <a:solidFill>
                  <a:srgbClr val="FFFFFF"/>
                </a:solidFill>
                <a:latin typeface="+mn-lt"/>
              </a:defRPr>
            </a:lvl4pPr>
            <a:lvl5pPr algn="l">
              <a:defRPr sz="4400" baseline="0">
                <a:solidFill>
                  <a:srgbClr val="FFFFFF"/>
                </a:solidFill>
                <a:latin typeface="+mn-lt"/>
              </a:defRPr>
            </a:lvl5pPr>
          </a:lstStyle>
          <a:p>
            <a:pPr lvl="0"/>
            <a:r>
              <a:rPr lang="en-US" dirty="0"/>
              <a:t>Click to edit Master text styles</a:t>
            </a:r>
          </a:p>
          <a:p>
            <a:pPr lvl="1"/>
            <a:r>
              <a:rPr lang="en-US" dirty="0"/>
              <a:t>Body level 2</a:t>
            </a:r>
          </a:p>
          <a:p>
            <a:pPr lvl="2"/>
            <a:r>
              <a:rPr lang="en-US" dirty="0"/>
              <a:t>Body level 3</a:t>
            </a:r>
          </a:p>
          <a:p>
            <a:pPr lvl="3"/>
            <a:r>
              <a:rPr lang="en-US" dirty="0"/>
              <a:t>Body level 4</a:t>
            </a:r>
          </a:p>
          <a:p>
            <a:pPr lvl="4"/>
            <a:r>
              <a:rPr lang="en-US" dirty="0"/>
              <a:t>Body level 5</a:t>
            </a:r>
          </a:p>
        </p:txBody>
      </p:sp>
      <p:grpSp>
        <p:nvGrpSpPr>
          <p:cNvPr id="31" name="Group 30"/>
          <p:cNvGrpSpPr/>
          <p:nvPr userDrawn="1"/>
        </p:nvGrpSpPr>
        <p:grpSpPr>
          <a:xfrm>
            <a:off x="1996367" y="4800600"/>
            <a:ext cx="2092166" cy="2131317"/>
            <a:chOff x="880390" y="4314707"/>
            <a:chExt cx="2704428" cy="2755037"/>
          </a:xfrm>
        </p:grpSpPr>
        <p:sp>
          <p:nvSpPr>
            <p:cNvPr id="32" name="Oval 31"/>
            <p:cNvSpPr/>
            <p:nvPr userDrawn="1"/>
          </p:nvSpPr>
          <p:spPr>
            <a:xfrm>
              <a:off x="2485956" y="6889515"/>
              <a:ext cx="180229" cy="18022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3" name="Oval 32"/>
            <p:cNvSpPr/>
            <p:nvPr userDrawn="1"/>
          </p:nvSpPr>
          <p:spPr>
            <a:xfrm>
              <a:off x="1884003" y="692595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4" name="Oval 33"/>
            <p:cNvSpPr/>
            <p:nvPr userDrawn="1"/>
          </p:nvSpPr>
          <p:spPr>
            <a:xfrm>
              <a:off x="2352918" y="5140397"/>
              <a:ext cx="411479" cy="41147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5" name="Oval 34"/>
            <p:cNvSpPr/>
            <p:nvPr userDrawn="1"/>
          </p:nvSpPr>
          <p:spPr>
            <a:xfrm>
              <a:off x="1803520" y="5216567"/>
              <a:ext cx="301361" cy="301361"/>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6" name="Oval 35"/>
            <p:cNvSpPr/>
            <p:nvPr userDrawn="1"/>
          </p:nvSpPr>
          <p:spPr>
            <a:xfrm>
              <a:off x="1316929" y="5248646"/>
              <a:ext cx="239649" cy="23964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7" name="Oval 36"/>
            <p:cNvSpPr/>
            <p:nvPr userDrawn="1"/>
          </p:nvSpPr>
          <p:spPr>
            <a:xfrm>
              <a:off x="880390" y="5278279"/>
              <a:ext cx="176646" cy="176646"/>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8" name="Oval 37"/>
            <p:cNvSpPr/>
            <p:nvPr userDrawn="1"/>
          </p:nvSpPr>
          <p:spPr>
            <a:xfrm>
              <a:off x="3085954" y="5136843"/>
              <a:ext cx="448054" cy="44805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9" name="Oval 38"/>
            <p:cNvSpPr/>
            <p:nvPr userDrawn="1"/>
          </p:nvSpPr>
          <p:spPr>
            <a:xfrm>
              <a:off x="2400154" y="5818480"/>
              <a:ext cx="338843" cy="33884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0" name="Oval 39"/>
            <p:cNvSpPr/>
            <p:nvPr userDrawn="1"/>
          </p:nvSpPr>
          <p:spPr>
            <a:xfrm>
              <a:off x="1834244" y="5843880"/>
              <a:ext cx="257937" cy="25793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1" name="Oval 40"/>
            <p:cNvSpPr/>
            <p:nvPr userDrawn="1"/>
          </p:nvSpPr>
          <p:spPr>
            <a:xfrm>
              <a:off x="1338096" y="589062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2" name="Oval 41"/>
            <p:cNvSpPr/>
            <p:nvPr userDrawn="1"/>
          </p:nvSpPr>
          <p:spPr>
            <a:xfrm>
              <a:off x="904778" y="592839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3" name="Oval 42"/>
            <p:cNvSpPr/>
            <p:nvPr userDrawn="1"/>
          </p:nvSpPr>
          <p:spPr>
            <a:xfrm>
              <a:off x="3121268" y="5802998"/>
              <a:ext cx="375417" cy="37541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4" name="Oval 43"/>
            <p:cNvSpPr/>
            <p:nvPr userDrawn="1"/>
          </p:nvSpPr>
          <p:spPr>
            <a:xfrm>
              <a:off x="2439701" y="6368815"/>
              <a:ext cx="258325" cy="258325"/>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5" name="Oval 44"/>
            <p:cNvSpPr/>
            <p:nvPr userDrawn="1"/>
          </p:nvSpPr>
          <p:spPr>
            <a:xfrm>
              <a:off x="1858938" y="641459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6" name="Oval 45"/>
            <p:cNvSpPr/>
            <p:nvPr userDrawn="1"/>
          </p:nvSpPr>
          <p:spPr>
            <a:xfrm>
              <a:off x="1379252" y="6439997"/>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7" name="Oval 46"/>
            <p:cNvSpPr/>
            <p:nvPr userDrawn="1"/>
          </p:nvSpPr>
          <p:spPr>
            <a:xfrm>
              <a:off x="3146668" y="6368815"/>
              <a:ext cx="276613" cy="27661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8" name="Oval 47"/>
            <p:cNvSpPr/>
            <p:nvPr userDrawn="1"/>
          </p:nvSpPr>
          <p:spPr>
            <a:xfrm>
              <a:off x="2352918" y="4379148"/>
              <a:ext cx="429768" cy="429768"/>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49" name="Oval 48"/>
            <p:cNvSpPr/>
            <p:nvPr userDrawn="1"/>
          </p:nvSpPr>
          <p:spPr>
            <a:xfrm>
              <a:off x="1783415" y="4429313"/>
              <a:ext cx="333450" cy="333450"/>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50" name="Oval 49"/>
            <p:cNvSpPr/>
            <p:nvPr userDrawn="1"/>
          </p:nvSpPr>
          <p:spPr>
            <a:xfrm>
              <a:off x="1298641" y="4462872"/>
              <a:ext cx="257937" cy="257937"/>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51" name="Oval 50"/>
            <p:cNvSpPr/>
            <p:nvPr userDrawn="1"/>
          </p:nvSpPr>
          <p:spPr>
            <a:xfrm>
              <a:off x="3036184" y="4314707"/>
              <a:ext cx="548634" cy="54863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grpSp>
    </p:spTree>
    <p:extLst>
      <p:ext uri="{BB962C8B-B14F-4D97-AF65-F5344CB8AC3E}">
        <p14:creationId xmlns:p14="http://schemas.microsoft.com/office/powerpoint/2010/main" val="1668345148"/>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MP Title Slide-Orange">
    <p:spTree>
      <p:nvGrpSpPr>
        <p:cNvPr id="1" name=""/>
        <p:cNvGrpSpPr/>
        <p:nvPr/>
      </p:nvGrpSpPr>
      <p:grpSpPr>
        <a:xfrm>
          <a:off x="0" y="0"/>
          <a:ext cx="0" cy="0"/>
          <a:chOff x="0" y="0"/>
          <a:chExt cx="0" cy="0"/>
        </a:xfrm>
      </p:grpSpPr>
      <p:sp>
        <p:nvSpPr>
          <p:cNvPr id="8" name="Shape 9"/>
          <p:cNvSpPr/>
          <p:nvPr userDrawn="1"/>
        </p:nvSpPr>
        <p:spPr>
          <a:xfrm>
            <a:off x="376" y="0"/>
            <a:ext cx="24384000" cy="12728448"/>
          </a:xfrm>
          <a:prstGeom prst="rect">
            <a:avLst/>
          </a:prstGeom>
          <a:solidFill>
            <a:srgbClr val="F16A2C"/>
          </a:solidFill>
          <a:ln w="12700">
            <a:noFill/>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13" name="Title 4"/>
          <p:cNvSpPr>
            <a:spLocks noGrp="1"/>
          </p:cNvSpPr>
          <p:nvPr>
            <p:ph type="title" hasCustomPrompt="1"/>
          </p:nvPr>
        </p:nvSpPr>
        <p:spPr>
          <a:xfrm>
            <a:off x="4876800" y="2128489"/>
            <a:ext cx="17145000" cy="3912803"/>
          </a:xfrm>
        </p:spPr>
        <p:txBody>
          <a:bodyPr vert="horz"/>
          <a:lstStyle>
            <a:lvl1pPr algn="l">
              <a:defRPr sz="9600">
                <a:solidFill>
                  <a:srgbClr val="FFFFFF"/>
                </a:solidFill>
                <a:latin typeface="+mj-lt"/>
              </a:defRPr>
            </a:lvl1pPr>
          </a:lstStyle>
          <a:p>
            <a:r>
              <a:rPr lang="en-US" dirty="0"/>
              <a:t>Title</a:t>
            </a:r>
          </a:p>
        </p:txBody>
      </p:sp>
      <p:sp>
        <p:nvSpPr>
          <p:cNvPr id="15" name="Content Placeholder 2"/>
          <p:cNvSpPr>
            <a:spLocks noGrp="1"/>
          </p:cNvSpPr>
          <p:nvPr>
            <p:ph sz="quarter" idx="10"/>
          </p:nvPr>
        </p:nvSpPr>
        <p:spPr>
          <a:xfrm>
            <a:off x="4876800" y="6311148"/>
            <a:ext cx="17145000" cy="4128251"/>
          </a:xfrm>
        </p:spPr>
        <p:txBody>
          <a:bodyPr vert="horz"/>
          <a:lstStyle>
            <a:lvl1pPr indent="0" algn="l">
              <a:buFontTx/>
              <a:buNone/>
              <a:defRPr baseline="0">
                <a:solidFill>
                  <a:srgbClr val="FFFFFF"/>
                </a:solidFill>
                <a:latin typeface="+mn-lt"/>
              </a:defRPr>
            </a:lvl1pPr>
            <a:lvl2pPr algn="l">
              <a:defRPr baseline="0">
                <a:solidFill>
                  <a:srgbClr val="FFFFFF"/>
                </a:solidFill>
                <a:latin typeface="+mn-lt"/>
              </a:defRPr>
            </a:lvl2pPr>
            <a:lvl3pPr algn="l">
              <a:defRPr baseline="0">
                <a:solidFill>
                  <a:srgbClr val="FFFFFF"/>
                </a:solidFill>
                <a:latin typeface="+mn-lt"/>
              </a:defRPr>
            </a:lvl3pPr>
            <a:lvl4pPr algn="l">
              <a:defRPr baseline="0">
                <a:solidFill>
                  <a:srgbClr val="FFFFFF"/>
                </a:solidFill>
                <a:latin typeface="+mn-lt"/>
              </a:defRPr>
            </a:lvl4pPr>
            <a:lvl5pPr algn="l">
              <a:defRPr sz="4400" baseline="0">
                <a:solidFill>
                  <a:srgbClr val="FFFFFF"/>
                </a:solidFill>
                <a:latin typeface="+mn-lt"/>
              </a:defRPr>
            </a:lvl5pPr>
          </a:lstStyle>
          <a:p>
            <a:pPr lvl="0"/>
            <a:r>
              <a:rPr lang="en-US" dirty="0"/>
              <a:t>Click to edit Master text styles</a:t>
            </a:r>
          </a:p>
          <a:p>
            <a:pPr lvl="1"/>
            <a:r>
              <a:rPr lang="en-US" dirty="0"/>
              <a:t>Body level 2</a:t>
            </a:r>
          </a:p>
          <a:p>
            <a:pPr lvl="2"/>
            <a:r>
              <a:rPr lang="en-US" dirty="0"/>
              <a:t>Body level 3</a:t>
            </a:r>
          </a:p>
          <a:p>
            <a:pPr lvl="3"/>
            <a:r>
              <a:rPr lang="en-US" dirty="0"/>
              <a:t>Body level 4</a:t>
            </a:r>
          </a:p>
          <a:p>
            <a:pPr lvl="4"/>
            <a:r>
              <a:rPr lang="en-US" dirty="0"/>
              <a:t>Body level 5</a:t>
            </a:r>
          </a:p>
        </p:txBody>
      </p:sp>
      <p:grpSp>
        <p:nvGrpSpPr>
          <p:cNvPr id="6" name="Group 5"/>
          <p:cNvGrpSpPr/>
          <p:nvPr userDrawn="1"/>
        </p:nvGrpSpPr>
        <p:grpSpPr>
          <a:xfrm>
            <a:off x="1996367" y="4800600"/>
            <a:ext cx="2092166" cy="2131317"/>
            <a:chOff x="880390" y="4314707"/>
            <a:chExt cx="2704428" cy="2755037"/>
          </a:xfrm>
        </p:grpSpPr>
        <p:sp>
          <p:nvSpPr>
            <p:cNvPr id="7" name="Oval 6"/>
            <p:cNvSpPr/>
            <p:nvPr userDrawn="1"/>
          </p:nvSpPr>
          <p:spPr>
            <a:xfrm>
              <a:off x="2485956" y="6889515"/>
              <a:ext cx="180229" cy="18022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9" name="Oval 8"/>
            <p:cNvSpPr/>
            <p:nvPr userDrawn="1"/>
          </p:nvSpPr>
          <p:spPr>
            <a:xfrm>
              <a:off x="1884003" y="692595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0" name="Oval 9"/>
            <p:cNvSpPr/>
            <p:nvPr userDrawn="1"/>
          </p:nvSpPr>
          <p:spPr>
            <a:xfrm>
              <a:off x="2352918" y="5140397"/>
              <a:ext cx="411479" cy="41147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1" name="Oval 10"/>
            <p:cNvSpPr/>
            <p:nvPr userDrawn="1"/>
          </p:nvSpPr>
          <p:spPr>
            <a:xfrm>
              <a:off x="1803520" y="5216567"/>
              <a:ext cx="301361" cy="301361"/>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2" name="Oval 11"/>
            <p:cNvSpPr/>
            <p:nvPr userDrawn="1"/>
          </p:nvSpPr>
          <p:spPr>
            <a:xfrm>
              <a:off x="1316929" y="5248646"/>
              <a:ext cx="239649" cy="23964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4" name="Oval 13"/>
            <p:cNvSpPr/>
            <p:nvPr userDrawn="1"/>
          </p:nvSpPr>
          <p:spPr>
            <a:xfrm>
              <a:off x="880390" y="5278279"/>
              <a:ext cx="176646" cy="176646"/>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6" name="Oval 15"/>
            <p:cNvSpPr/>
            <p:nvPr userDrawn="1"/>
          </p:nvSpPr>
          <p:spPr>
            <a:xfrm>
              <a:off x="3085954" y="5136843"/>
              <a:ext cx="448054" cy="44805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7" name="Oval 16"/>
            <p:cNvSpPr/>
            <p:nvPr userDrawn="1"/>
          </p:nvSpPr>
          <p:spPr>
            <a:xfrm>
              <a:off x="2400154" y="5818480"/>
              <a:ext cx="338843" cy="33884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8" name="Oval 17"/>
            <p:cNvSpPr/>
            <p:nvPr userDrawn="1"/>
          </p:nvSpPr>
          <p:spPr>
            <a:xfrm>
              <a:off x="1834244" y="5843880"/>
              <a:ext cx="257937" cy="25793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9" name="Oval 18"/>
            <p:cNvSpPr/>
            <p:nvPr userDrawn="1"/>
          </p:nvSpPr>
          <p:spPr>
            <a:xfrm>
              <a:off x="1338096" y="589062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0" name="Oval 19"/>
            <p:cNvSpPr/>
            <p:nvPr userDrawn="1"/>
          </p:nvSpPr>
          <p:spPr>
            <a:xfrm>
              <a:off x="904778" y="592839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2" name="Oval 21"/>
            <p:cNvSpPr/>
            <p:nvPr userDrawn="1"/>
          </p:nvSpPr>
          <p:spPr>
            <a:xfrm>
              <a:off x="3121268" y="5802998"/>
              <a:ext cx="375417" cy="37541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3" name="Oval 22"/>
            <p:cNvSpPr/>
            <p:nvPr userDrawn="1"/>
          </p:nvSpPr>
          <p:spPr>
            <a:xfrm>
              <a:off x="2439701" y="6368815"/>
              <a:ext cx="258325" cy="258325"/>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4" name="Oval 23"/>
            <p:cNvSpPr/>
            <p:nvPr userDrawn="1"/>
          </p:nvSpPr>
          <p:spPr>
            <a:xfrm>
              <a:off x="1858938" y="641459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5" name="Oval 24"/>
            <p:cNvSpPr/>
            <p:nvPr userDrawn="1"/>
          </p:nvSpPr>
          <p:spPr>
            <a:xfrm>
              <a:off x="1379252" y="6439997"/>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6" name="Oval 25"/>
            <p:cNvSpPr/>
            <p:nvPr userDrawn="1"/>
          </p:nvSpPr>
          <p:spPr>
            <a:xfrm>
              <a:off x="3146668" y="6368815"/>
              <a:ext cx="276613" cy="27661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7" name="Oval 26"/>
            <p:cNvSpPr/>
            <p:nvPr userDrawn="1"/>
          </p:nvSpPr>
          <p:spPr>
            <a:xfrm>
              <a:off x="2352918" y="4379148"/>
              <a:ext cx="429768" cy="429768"/>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8" name="Oval 27"/>
            <p:cNvSpPr/>
            <p:nvPr userDrawn="1"/>
          </p:nvSpPr>
          <p:spPr>
            <a:xfrm>
              <a:off x="1783415" y="4429313"/>
              <a:ext cx="333450" cy="333450"/>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9" name="Oval 28"/>
            <p:cNvSpPr/>
            <p:nvPr userDrawn="1"/>
          </p:nvSpPr>
          <p:spPr>
            <a:xfrm>
              <a:off x="1298641" y="4462872"/>
              <a:ext cx="257937" cy="257937"/>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0" name="Oval 29"/>
            <p:cNvSpPr/>
            <p:nvPr userDrawn="1"/>
          </p:nvSpPr>
          <p:spPr>
            <a:xfrm>
              <a:off x="3036184" y="4314707"/>
              <a:ext cx="548634" cy="54863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grpSp>
    </p:spTree>
    <p:extLst>
      <p:ext uri="{BB962C8B-B14F-4D97-AF65-F5344CB8AC3E}">
        <p14:creationId xmlns:p14="http://schemas.microsoft.com/office/powerpoint/2010/main" val="24228350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MP Title Slide-Yellow">
    <p:spTree>
      <p:nvGrpSpPr>
        <p:cNvPr id="1" name=""/>
        <p:cNvGrpSpPr/>
        <p:nvPr/>
      </p:nvGrpSpPr>
      <p:grpSpPr>
        <a:xfrm>
          <a:off x="0" y="0"/>
          <a:ext cx="0" cy="0"/>
          <a:chOff x="0" y="0"/>
          <a:chExt cx="0" cy="0"/>
        </a:xfrm>
      </p:grpSpPr>
      <p:sp>
        <p:nvSpPr>
          <p:cNvPr id="7" name="Shape 9"/>
          <p:cNvSpPr/>
          <p:nvPr userDrawn="1"/>
        </p:nvSpPr>
        <p:spPr>
          <a:xfrm>
            <a:off x="0" y="0"/>
            <a:ext cx="24384000" cy="12728448"/>
          </a:xfrm>
          <a:prstGeom prst="rect">
            <a:avLst/>
          </a:prstGeom>
          <a:solidFill>
            <a:srgbClr val="D48932"/>
          </a:solidFill>
          <a:ln w="12700">
            <a:noFill/>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13" name="Title 4"/>
          <p:cNvSpPr>
            <a:spLocks noGrp="1"/>
          </p:cNvSpPr>
          <p:nvPr>
            <p:ph type="title" hasCustomPrompt="1"/>
          </p:nvPr>
        </p:nvSpPr>
        <p:spPr>
          <a:xfrm>
            <a:off x="4876800" y="2128489"/>
            <a:ext cx="17145000" cy="3912803"/>
          </a:xfrm>
        </p:spPr>
        <p:txBody>
          <a:bodyPr vert="horz"/>
          <a:lstStyle>
            <a:lvl1pPr algn="l">
              <a:defRPr sz="9600">
                <a:solidFill>
                  <a:srgbClr val="FFFFFF"/>
                </a:solidFill>
                <a:latin typeface="+mj-lt"/>
              </a:defRPr>
            </a:lvl1pPr>
          </a:lstStyle>
          <a:p>
            <a:r>
              <a:rPr lang="en-US" dirty="0"/>
              <a:t>Title </a:t>
            </a:r>
          </a:p>
        </p:txBody>
      </p:sp>
      <p:sp>
        <p:nvSpPr>
          <p:cNvPr id="15" name="Content Placeholder 2"/>
          <p:cNvSpPr>
            <a:spLocks noGrp="1"/>
          </p:cNvSpPr>
          <p:nvPr>
            <p:ph sz="quarter" idx="10"/>
          </p:nvPr>
        </p:nvSpPr>
        <p:spPr>
          <a:xfrm>
            <a:off x="4876800" y="6311148"/>
            <a:ext cx="17145000" cy="4128251"/>
          </a:xfrm>
        </p:spPr>
        <p:txBody>
          <a:bodyPr vert="horz"/>
          <a:lstStyle>
            <a:lvl1pPr indent="0" algn="l">
              <a:buFontTx/>
              <a:buNone/>
              <a:defRPr baseline="0">
                <a:solidFill>
                  <a:srgbClr val="FFFFFF"/>
                </a:solidFill>
                <a:latin typeface="+mn-lt"/>
              </a:defRPr>
            </a:lvl1pPr>
            <a:lvl2pPr algn="l">
              <a:defRPr baseline="0">
                <a:solidFill>
                  <a:srgbClr val="FFFFFF"/>
                </a:solidFill>
                <a:latin typeface="+mn-lt"/>
              </a:defRPr>
            </a:lvl2pPr>
            <a:lvl3pPr algn="l">
              <a:defRPr baseline="0">
                <a:solidFill>
                  <a:srgbClr val="FFFFFF"/>
                </a:solidFill>
                <a:latin typeface="+mn-lt"/>
              </a:defRPr>
            </a:lvl3pPr>
            <a:lvl4pPr algn="l">
              <a:defRPr baseline="0">
                <a:solidFill>
                  <a:srgbClr val="FFFFFF"/>
                </a:solidFill>
                <a:latin typeface="+mn-lt"/>
              </a:defRPr>
            </a:lvl4pPr>
            <a:lvl5pPr algn="l">
              <a:defRPr sz="4400" baseline="0">
                <a:solidFill>
                  <a:srgbClr val="FFFFFF"/>
                </a:solidFill>
                <a:latin typeface="+mn-lt"/>
              </a:defRPr>
            </a:lvl5pPr>
          </a:lstStyle>
          <a:p>
            <a:pPr lvl="0"/>
            <a:r>
              <a:rPr lang="en-US" dirty="0"/>
              <a:t>Click to edit Master text styles</a:t>
            </a:r>
          </a:p>
          <a:p>
            <a:pPr lvl="1"/>
            <a:r>
              <a:rPr lang="en-US" dirty="0"/>
              <a:t>Body level 2</a:t>
            </a:r>
          </a:p>
          <a:p>
            <a:pPr lvl="2"/>
            <a:r>
              <a:rPr lang="en-US" dirty="0"/>
              <a:t>Body level 3</a:t>
            </a:r>
          </a:p>
          <a:p>
            <a:pPr lvl="3"/>
            <a:r>
              <a:rPr lang="en-US" dirty="0"/>
              <a:t>Body level 4</a:t>
            </a:r>
          </a:p>
          <a:p>
            <a:pPr lvl="4"/>
            <a:r>
              <a:rPr lang="en-US" dirty="0"/>
              <a:t>Body level 5</a:t>
            </a:r>
          </a:p>
        </p:txBody>
      </p:sp>
      <p:grpSp>
        <p:nvGrpSpPr>
          <p:cNvPr id="6" name="Group 5"/>
          <p:cNvGrpSpPr/>
          <p:nvPr userDrawn="1"/>
        </p:nvGrpSpPr>
        <p:grpSpPr>
          <a:xfrm>
            <a:off x="1996367" y="4800600"/>
            <a:ext cx="2092166" cy="2131317"/>
            <a:chOff x="880390" y="4314707"/>
            <a:chExt cx="2704428" cy="2755037"/>
          </a:xfrm>
        </p:grpSpPr>
        <p:sp>
          <p:nvSpPr>
            <p:cNvPr id="8" name="Oval 7"/>
            <p:cNvSpPr/>
            <p:nvPr userDrawn="1"/>
          </p:nvSpPr>
          <p:spPr>
            <a:xfrm>
              <a:off x="2485956" y="6889515"/>
              <a:ext cx="180229" cy="18022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9" name="Oval 8"/>
            <p:cNvSpPr/>
            <p:nvPr userDrawn="1"/>
          </p:nvSpPr>
          <p:spPr>
            <a:xfrm>
              <a:off x="1884003" y="692595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0" name="Oval 9"/>
            <p:cNvSpPr/>
            <p:nvPr userDrawn="1"/>
          </p:nvSpPr>
          <p:spPr>
            <a:xfrm>
              <a:off x="2352918" y="5140397"/>
              <a:ext cx="411479" cy="41147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1" name="Oval 10"/>
            <p:cNvSpPr/>
            <p:nvPr userDrawn="1"/>
          </p:nvSpPr>
          <p:spPr>
            <a:xfrm>
              <a:off x="1803520" y="5216567"/>
              <a:ext cx="301361" cy="301361"/>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4" name="Oval 13"/>
            <p:cNvSpPr/>
            <p:nvPr userDrawn="1"/>
          </p:nvSpPr>
          <p:spPr>
            <a:xfrm>
              <a:off x="1316929" y="5248646"/>
              <a:ext cx="239649" cy="23964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6" name="Oval 15"/>
            <p:cNvSpPr/>
            <p:nvPr userDrawn="1"/>
          </p:nvSpPr>
          <p:spPr>
            <a:xfrm>
              <a:off x="880390" y="5278279"/>
              <a:ext cx="176646" cy="176646"/>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7" name="Oval 16"/>
            <p:cNvSpPr/>
            <p:nvPr userDrawn="1"/>
          </p:nvSpPr>
          <p:spPr>
            <a:xfrm>
              <a:off x="3085954" y="5136843"/>
              <a:ext cx="448054" cy="44805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8" name="Oval 17"/>
            <p:cNvSpPr/>
            <p:nvPr userDrawn="1"/>
          </p:nvSpPr>
          <p:spPr>
            <a:xfrm>
              <a:off x="2400154" y="5818480"/>
              <a:ext cx="338843" cy="33884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9" name="Oval 18"/>
            <p:cNvSpPr/>
            <p:nvPr userDrawn="1"/>
          </p:nvSpPr>
          <p:spPr>
            <a:xfrm>
              <a:off x="1834244" y="5843880"/>
              <a:ext cx="257937" cy="25793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0" name="Oval 19"/>
            <p:cNvSpPr/>
            <p:nvPr userDrawn="1"/>
          </p:nvSpPr>
          <p:spPr>
            <a:xfrm>
              <a:off x="1338096" y="589062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1" name="Oval 20"/>
            <p:cNvSpPr/>
            <p:nvPr userDrawn="1"/>
          </p:nvSpPr>
          <p:spPr>
            <a:xfrm>
              <a:off x="904778" y="592839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2" name="Oval 21"/>
            <p:cNvSpPr/>
            <p:nvPr userDrawn="1"/>
          </p:nvSpPr>
          <p:spPr>
            <a:xfrm>
              <a:off x="3121268" y="5802998"/>
              <a:ext cx="375417" cy="37541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3" name="Oval 22"/>
            <p:cNvSpPr/>
            <p:nvPr userDrawn="1"/>
          </p:nvSpPr>
          <p:spPr>
            <a:xfrm>
              <a:off x="2439701" y="6368815"/>
              <a:ext cx="258325" cy="258325"/>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4" name="Oval 23"/>
            <p:cNvSpPr/>
            <p:nvPr userDrawn="1"/>
          </p:nvSpPr>
          <p:spPr>
            <a:xfrm>
              <a:off x="1858938" y="641459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5" name="Oval 24"/>
            <p:cNvSpPr/>
            <p:nvPr userDrawn="1"/>
          </p:nvSpPr>
          <p:spPr>
            <a:xfrm>
              <a:off x="1379252" y="6439997"/>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6" name="Oval 25"/>
            <p:cNvSpPr/>
            <p:nvPr userDrawn="1"/>
          </p:nvSpPr>
          <p:spPr>
            <a:xfrm>
              <a:off x="3146668" y="6368815"/>
              <a:ext cx="276613" cy="27661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7" name="Oval 26"/>
            <p:cNvSpPr/>
            <p:nvPr userDrawn="1"/>
          </p:nvSpPr>
          <p:spPr>
            <a:xfrm>
              <a:off x="2352918" y="4379148"/>
              <a:ext cx="429768" cy="429768"/>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8" name="Oval 27"/>
            <p:cNvSpPr/>
            <p:nvPr userDrawn="1"/>
          </p:nvSpPr>
          <p:spPr>
            <a:xfrm>
              <a:off x="1783415" y="4429313"/>
              <a:ext cx="333450" cy="333450"/>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9" name="Oval 28"/>
            <p:cNvSpPr/>
            <p:nvPr userDrawn="1"/>
          </p:nvSpPr>
          <p:spPr>
            <a:xfrm>
              <a:off x="1298641" y="4462872"/>
              <a:ext cx="257937" cy="257937"/>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0" name="Oval 29"/>
            <p:cNvSpPr/>
            <p:nvPr userDrawn="1"/>
          </p:nvSpPr>
          <p:spPr>
            <a:xfrm>
              <a:off x="3036184" y="4314707"/>
              <a:ext cx="548634" cy="54863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grpSp>
    </p:spTree>
    <p:extLst>
      <p:ext uri="{BB962C8B-B14F-4D97-AF65-F5344CB8AC3E}">
        <p14:creationId xmlns:p14="http://schemas.microsoft.com/office/powerpoint/2010/main" val="634671840"/>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MP Title Slide-Blue">
    <p:spTree>
      <p:nvGrpSpPr>
        <p:cNvPr id="1" name=""/>
        <p:cNvGrpSpPr/>
        <p:nvPr/>
      </p:nvGrpSpPr>
      <p:grpSpPr>
        <a:xfrm>
          <a:off x="0" y="0"/>
          <a:ext cx="0" cy="0"/>
          <a:chOff x="0" y="0"/>
          <a:chExt cx="0" cy="0"/>
        </a:xfrm>
      </p:grpSpPr>
      <p:sp>
        <p:nvSpPr>
          <p:cNvPr id="10" name="Shape 10"/>
          <p:cNvSpPr/>
          <p:nvPr userDrawn="1"/>
        </p:nvSpPr>
        <p:spPr>
          <a:xfrm>
            <a:off x="0" y="0"/>
            <a:ext cx="24396192" cy="12728448"/>
          </a:xfrm>
          <a:prstGeom prst="rect">
            <a:avLst/>
          </a:prstGeom>
          <a:solidFill>
            <a:srgbClr val="186AB6"/>
          </a:soli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dirty="0"/>
          </a:p>
        </p:txBody>
      </p:sp>
      <p:sp>
        <p:nvSpPr>
          <p:cNvPr id="9" name="Title 4"/>
          <p:cNvSpPr>
            <a:spLocks noGrp="1"/>
          </p:cNvSpPr>
          <p:nvPr>
            <p:ph type="title" hasCustomPrompt="1"/>
          </p:nvPr>
        </p:nvSpPr>
        <p:spPr>
          <a:xfrm>
            <a:off x="4876800" y="2128489"/>
            <a:ext cx="17145000" cy="3912803"/>
          </a:xfrm>
        </p:spPr>
        <p:txBody>
          <a:bodyPr vert="horz"/>
          <a:lstStyle>
            <a:lvl1pPr algn="l">
              <a:defRPr sz="9600">
                <a:solidFill>
                  <a:srgbClr val="FFFFFF"/>
                </a:solidFill>
                <a:latin typeface="+mj-lt"/>
              </a:defRPr>
            </a:lvl1pPr>
          </a:lstStyle>
          <a:p>
            <a:r>
              <a:rPr lang="en-US" dirty="0"/>
              <a:t>Title</a:t>
            </a:r>
          </a:p>
        </p:txBody>
      </p:sp>
      <p:sp>
        <p:nvSpPr>
          <p:cNvPr id="15" name="Content Placeholder 2"/>
          <p:cNvSpPr>
            <a:spLocks noGrp="1"/>
          </p:cNvSpPr>
          <p:nvPr>
            <p:ph sz="quarter" idx="10"/>
          </p:nvPr>
        </p:nvSpPr>
        <p:spPr>
          <a:xfrm>
            <a:off x="4876800" y="6311148"/>
            <a:ext cx="17145000" cy="4128251"/>
          </a:xfrm>
        </p:spPr>
        <p:txBody>
          <a:bodyPr vert="horz"/>
          <a:lstStyle>
            <a:lvl1pPr indent="0" algn="l">
              <a:buFontTx/>
              <a:buNone/>
              <a:defRPr baseline="0">
                <a:solidFill>
                  <a:srgbClr val="FFFFFF"/>
                </a:solidFill>
                <a:latin typeface="+mn-lt"/>
              </a:defRPr>
            </a:lvl1pPr>
            <a:lvl2pPr algn="l">
              <a:defRPr baseline="0">
                <a:solidFill>
                  <a:srgbClr val="FFFFFF"/>
                </a:solidFill>
                <a:latin typeface="+mn-lt"/>
              </a:defRPr>
            </a:lvl2pPr>
            <a:lvl3pPr algn="l">
              <a:defRPr baseline="0">
                <a:solidFill>
                  <a:srgbClr val="FFFFFF"/>
                </a:solidFill>
                <a:latin typeface="+mn-lt"/>
              </a:defRPr>
            </a:lvl3pPr>
            <a:lvl4pPr algn="l">
              <a:defRPr baseline="0">
                <a:solidFill>
                  <a:srgbClr val="FFFFFF"/>
                </a:solidFill>
                <a:latin typeface="+mn-lt"/>
              </a:defRPr>
            </a:lvl4pPr>
            <a:lvl5pPr algn="l">
              <a:defRPr sz="4400" baseline="0">
                <a:solidFill>
                  <a:srgbClr val="FFFFFF"/>
                </a:solidFill>
                <a:latin typeface="+mn-lt"/>
              </a:defRPr>
            </a:lvl5pPr>
          </a:lstStyle>
          <a:p>
            <a:pPr lvl="0"/>
            <a:r>
              <a:rPr lang="en-US" dirty="0"/>
              <a:t>Click to edit Master text styles</a:t>
            </a:r>
          </a:p>
          <a:p>
            <a:pPr lvl="1"/>
            <a:r>
              <a:rPr lang="en-US" dirty="0"/>
              <a:t>Body level 2</a:t>
            </a:r>
          </a:p>
          <a:p>
            <a:pPr lvl="2"/>
            <a:r>
              <a:rPr lang="en-US" dirty="0"/>
              <a:t>Body level 3</a:t>
            </a:r>
          </a:p>
          <a:p>
            <a:pPr lvl="3"/>
            <a:r>
              <a:rPr lang="en-US" dirty="0"/>
              <a:t>Body level 4</a:t>
            </a:r>
          </a:p>
          <a:p>
            <a:pPr lvl="4"/>
            <a:r>
              <a:rPr lang="en-US" dirty="0"/>
              <a:t>Body level 5</a:t>
            </a:r>
          </a:p>
        </p:txBody>
      </p:sp>
      <p:grpSp>
        <p:nvGrpSpPr>
          <p:cNvPr id="6" name="Group 5"/>
          <p:cNvGrpSpPr/>
          <p:nvPr userDrawn="1"/>
        </p:nvGrpSpPr>
        <p:grpSpPr>
          <a:xfrm>
            <a:off x="1996367" y="4800600"/>
            <a:ext cx="2092166" cy="2131317"/>
            <a:chOff x="880390" y="4314707"/>
            <a:chExt cx="2704428" cy="2755037"/>
          </a:xfrm>
        </p:grpSpPr>
        <p:sp>
          <p:nvSpPr>
            <p:cNvPr id="7" name="Oval 6"/>
            <p:cNvSpPr/>
            <p:nvPr userDrawn="1"/>
          </p:nvSpPr>
          <p:spPr>
            <a:xfrm>
              <a:off x="2485956" y="6889515"/>
              <a:ext cx="180229" cy="18022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 name="Oval 7"/>
            <p:cNvSpPr/>
            <p:nvPr userDrawn="1"/>
          </p:nvSpPr>
          <p:spPr>
            <a:xfrm>
              <a:off x="1884003" y="692595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1" name="Oval 10"/>
            <p:cNvSpPr/>
            <p:nvPr userDrawn="1"/>
          </p:nvSpPr>
          <p:spPr>
            <a:xfrm>
              <a:off x="2352918" y="5140397"/>
              <a:ext cx="411479" cy="41147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2" name="Oval 11"/>
            <p:cNvSpPr/>
            <p:nvPr userDrawn="1"/>
          </p:nvSpPr>
          <p:spPr>
            <a:xfrm>
              <a:off x="1803520" y="5216567"/>
              <a:ext cx="301361" cy="301361"/>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4" name="Oval 13"/>
            <p:cNvSpPr/>
            <p:nvPr userDrawn="1"/>
          </p:nvSpPr>
          <p:spPr>
            <a:xfrm>
              <a:off x="1316929" y="5248646"/>
              <a:ext cx="239649" cy="23964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6" name="Oval 15"/>
            <p:cNvSpPr/>
            <p:nvPr userDrawn="1"/>
          </p:nvSpPr>
          <p:spPr>
            <a:xfrm>
              <a:off x="880390" y="5278279"/>
              <a:ext cx="176646" cy="176646"/>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7" name="Oval 16"/>
            <p:cNvSpPr/>
            <p:nvPr userDrawn="1"/>
          </p:nvSpPr>
          <p:spPr>
            <a:xfrm>
              <a:off x="3085954" y="5136843"/>
              <a:ext cx="448054" cy="44805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8" name="Oval 17"/>
            <p:cNvSpPr/>
            <p:nvPr userDrawn="1"/>
          </p:nvSpPr>
          <p:spPr>
            <a:xfrm>
              <a:off x="2400154" y="5818480"/>
              <a:ext cx="338843" cy="33884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9" name="Oval 18"/>
            <p:cNvSpPr/>
            <p:nvPr userDrawn="1"/>
          </p:nvSpPr>
          <p:spPr>
            <a:xfrm>
              <a:off x="1834244" y="5843880"/>
              <a:ext cx="257937" cy="25793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0" name="Oval 19"/>
            <p:cNvSpPr/>
            <p:nvPr userDrawn="1"/>
          </p:nvSpPr>
          <p:spPr>
            <a:xfrm>
              <a:off x="1338096" y="589062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1" name="Oval 20"/>
            <p:cNvSpPr/>
            <p:nvPr userDrawn="1"/>
          </p:nvSpPr>
          <p:spPr>
            <a:xfrm>
              <a:off x="904778" y="592839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2" name="Oval 21"/>
            <p:cNvSpPr/>
            <p:nvPr userDrawn="1"/>
          </p:nvSpPr>
          <p:spPr>
            <a:xfrm>
              <a:off x="3121268" y="5802998"/>
              <a:ext cx="375417" cy="37541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3" name="Oval 22"/>
            <p:cNvSpPr/>
            <p:nvPr userDrawn="1"/>
          </p:nvSpPr>
          <p:spPr>
            <a:xfrm>
              <a:off x="2439701" y="6368815"/>
              <a:ext cx="258325" cy="258325"/>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4" name="Oval 23"/>
            <p:cNvSpPr/>
            <p:nvPr userDrawn="1"/>
          </p:nvSpPr>
          <p:spPr>
            <a:xfrm>
              <a:off x="1858938" y="641459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5" name="Oval 24"/>
            <p:cNvSpPr/>
            <p:nvPr userDrawn="1"/>
          </p:nvSpPr>
          <p:spPr>
            <a:xfrm>
              <a:off x="1379252" y="6439997"/>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6" name="Oval 25"/>
            <p:cNvSpPr/>
            <p:nvPr userDrawn="1"/>
          </p:nvSpPr>
          <p:spPr>
            <a:xfrm>
              <a:off x="3146668" y="6368815"/>
              <a:ext cx="276613" cy="27661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7" name="Oval 26"/>
            <p:cNvSpPr/>
            <p:nvPr userDrawn="1"/>
          </p:nvSpPr>
          <p:spPr>
            <a:xfrm>
              <a:off x="2352918" y="4379148"/>
              <a:ext cx="429768" cy="429768"/>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8" name="Oval 27"/>
            <p:cNvSpPr/>
            <p:nvPr userDrawn="1"/>
          </p:nvSpPr>
          <p:spPr>
            <a:xfrm>
              <a:off x="1783415" y="4429313"/>
              <a:ext cx="333450" cy="333450"/>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9" name="Oval 28"/>
            <p:cNvSpPr/>
            <p:nvPr userDrawn="1"/>
          </p:nvSpPr>
          <p:spPr>
            <a:xfrm>
              <a:off x="1298641" y="4462872"/>
              <a:ext cx="257937" cy="257937"/>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0" name="Oval 29"/>
            <p:cNvSpPr/>
            <p:nvPr userDrawn="1"/>
          </p:nvSpPr>
          <p:spPr>
            <a:xfrm>
              <a:off x="3036184" y="4314707"/>
              <a:ext cx="548634" cy="54863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grpSp>
    </p:spTree>
    <p:extLst>
      <p:ext uri="{BB962C8B-B14F-4D97-AF65-F5344CB8AC3E}">
        <p14:creationId xmlns:p14="http://schemas.microsoft.com/office/powerpoint/2010/main" val="3703273730"/>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MP Title Slide-Purple">
    <p:spTree>
      <p:nvGrpSpPr>
        <p:cNvPr id="1" name=""/>
        <p:cNvGrpSpPr/>
        <p:nvPr/>
      </p:nvGrpSpPr>
      <p:grpSpPr>
        <a:xfrm>
          <a:off x="0" y="0"/>
          <a:ext cx="0" cy="0"/>
          <a:chOff x="0" y="0"/>
          <a:chExt cx="0" cy="0"/>
        </a:xfrm>
      </p:grpSpPr>
      <p:sp>
        <p:nvSpPr>
          <p:cNvPr id="7" name="Shape 9"/>
          <p:cNvSpPr/>
          <p:nvPr userDrawn="1"/>
        </p:nvSpPr>
        <p:spPr>
          <a:xfrm>
            <a:off x="376" y="0"/>
            <a:ext cx="24384000" cy="12728448"/>
          </a:xfrm>
          <a:prstGeom prst="rect">
            <a:avLst/>
          </a:prstGeom>
          <a:solidFill>
            <a:srgbClr val="6D276A"/>
          </a:solidFill>
          <a:ln w="12700">
            <a:noFill/>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2" name="TextBox 1"/>
          <p:cNvSpPr txBox="1"/>
          <p:nvPr userDrawn="1"/>
        </p:nvSpPr>
        <p:spPr>
          <a:xfrm>
            <a:off x="24976667" y="8246533"/>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6" name="Title 4"/>
          <p:cNvSpPr>
            <a:spLocks noGrp="1"/>
          </p:cNvSpPr>
          <p:nvPr>
            <p:ph type="title" hasCustomPrompt="1"/>
          </p:nvPr>
        </p:nvSpPr>
        <p:spPr>
          <a:xfrm>
            <a:off x="4876800" y="2128489"/>
            <a:ext cx="17145000" cy="3912803"/>
          </a:xfrm>
        </p:spPr>
        <p:txBody>
          <a:bodyPr vert="horz"/>
          <a:lstStyle>
            <a:lvl1pPr algn="l">
              <a:defRPr sz="9600">
                <a:solidFill>
                  <a:srgbClr val="FFFFFF"/>
                </a:solidFill>
                <a:latin typeface="+mj-lt"/>
              </a:defRPr>
            </a:lvl1pPr>
          </a:lstStyle>
          <a:p>
            <a:r>
              <a:rPr lang="en-US" dirty="0"/>
              <a:t>Title</a:t>
            </a:r>
          </a:p>
        </p:txBody>
      </p:sp>
      <p:sp>
        <p:nvSpPr>
          <p:cNvPr id="17" name="Content Placeholder 2"/>
          <p:cNvSpPr>
            <a:spLocks noGrp="1"/>
          </p:cNvSpPr>
          <p:nvPr>
            <p:ph sz="quarter" idx="10"/>
          </p:nvPr>
        </p:nvSpPr>
        <p:spPr>
          <a:xfrm>
            <a:off x="4876800" y="6311148"/>
            <a:ext cx="17145000" cy="4128251"/>
          </a:xfrm>
        </p:spPr>
        <p:txBody>
          <a:bodyPr vert="horz"/>
          <a:lstStyle>
            <a:lvl1pPr indent="0" algn="l">
              <a:buFontTx/>
              <a:buNone/>
              <a:defRPr baseline="0">
                <a:solidFill>
                  <a:srgbClr val="FFFFFF"/>
                </a:solidFill>
                <a:latin typeface="+mn-lt"/>
              </a:defRPr>
            </a:lvl1pPr>
            <a:lvl2pPr algn="l">
              <a:defRPr baseline="0">
                <a:solidFill>
                  <a:srgbClr val="FFFFFF"/>
                </a:solidFill>
                <a:latin typeface="+mn-lt"/>
              </a:defRPr>
            </a:lvl2pPr>
            <a:lvl3pPr algn="l">
              <a:defRPr baseline="0">
                <a:solidFill>
                  <a:srgbClr val="FFFFFF"/>
                </a:solidFill>
                <a:latin typeface="+mn-lt"/>
              </a:defRPr>
            </a:lvl3pPr>
            <a:lvl4pPr algn="l">
              <a:defRPr baseline="0">
                <a:solidFill>
                  <a:srgbClr val="FFFFFF"/>
                </a:solidFill>
                <a:latin typeface="+mn-lt"/>
              </a:defRPr>
            </a:lvl4pPr>
            <a:lvl5pPr algn="l">
              <a:defRPr sz="4400" baseline="0">
                <a:solidFill>
                  <a:srgbClr val="FFFFFF"/>
                </a:solidFill>
                <a:latin typeface="+mn-lt"/>
              </a:defRPr>
            </a:lvl5pPr>
          </a:lstStyle>
          <a:p>
            <a:pPr lvl="0"/>
            <a:r>
              <a:rPr lang="en-US" dirty="0"/>
              <a:t>Click to edit Master text styles</a:t>
            </a:r>
          </a:p>
          <a:p>
            <a:pPr lvl="1"/>
            <a:r>
              <a:rPr lang="en-US" dirty="0"/>
              <a:t>Body level 2</a:t>
            </a:r>
          </a:p>
          <a:p>
            <a:pPr lvl="2"/>
            <a:r>
              <a:rPr lang="en-US" dirty="0"/>
              <a:t>Body level 3</a:t>
            </a:r>
          </a:p>
          <a:p>
            <a:pPr lvl="3"/>
            <a:r>
              <a:rPr lang="en-US" dirty="0"/>
              <a:t>Body level 4</a:t>
            </a:r>
          </a:p>
          <a:p>
            <a:pPr lvl="4"/>
            <a:r>
              <a:rPr lang="en-US" dirty="0"/>
              <a:t>Body level 5</a:t>
            </a:r>
          </a:p>
        </p:txBody>
      </p:sp>
      <p:grpSp>
        <p:nvGrpSpPr>
          <p:cNvPr id="8" name="Group 7"/>
          <p:cNvGrpSpPr/>
          <p:nvPr userDrawn="1"/>
        </p:nvGrpSpPr>
        <p:grpSpPr>
          <a:xfrm>
            <a:off x="1996367" y="4800600"/>
            <a:ext cx="2092166" cy="2131317"/>
            <a:chOff x="880390" y="4314707"/>
            <a:chExt cx="2704428" cy="2755037"/>
          </a:xfrm>
        </p:grpSpPr>
        <p:sp>
          <p:nvSpPr>
            <p:cNvPr id="9" name="Oval 8"/>
            <p:cNvSpPr/>
            <p:nvPr userDrawn="1"/>
          </p:nvSpPr>
          <p:spPr>
            <a:xfrm>
              <a:off x="2485956" y="6889515"/>
              <a:ext cx="180229" cy="18022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0" name="Oval 9"/>
            <p:cNvSpPr/>
            <p:nvPr userDrawn="1"/>
          </p:nvSpPr>
          <p:spPr>
            <a:xfrm>
              <a:off x="1884003" y="692595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1" name="Oval 10"/>
            <p:cNvSpPr/>
            <p:nvPr userDrawn="1"/>
          </p:nvSpPr>
          <p:spPr>
            <a:xfrm>
              <a:off x="2352918" y="5140397"/>
              <a:ext cx="411479" cy="41147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2" name="Oval 11"/>
            <p:cNvSpPr/>
            <p:nvPr userDrawn="1"/>
          </p:nvSpPr>
          <p:spPr>
            <a:xfrm>
              <a:off x="1803520" y="5216567"/>
              <a:ext cx="301361" cy="301361"/>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3" name="Oval 12"/>
            <p:cNvSpPr/>
            <p:nvPr userDrawn="1"/>
          </p:nvSpPr>
          <p:spPr>
            <a:xfrm>
              <a:off x="1316929" y="5248646"/>
              <a:ext cx="239649" cy="23964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5" name="Oval 14"/>
            <p:cNvSpPr/>
            <p:nvPr userDrawn="1"/>
          </p:nvSpPr>
          <p:spPr>
            <a:xfrm>
              <a:off x="880390" y="5278279"/>
              <a:ext cx="176646" cy="176646"/>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8" name="Oval 17"/>
            <p:cNvSpPr/>
            <p:nvPr userDrawn="1"/>
          </p:nvSpPr>
          <p:spPr>
            <a:xfrm>
              <a:off x="3085954" y="5136843"/>
              <a:ext cx="448054" cy="44805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9" name="Oval 18"/>
            <p:cNvSpPr/>
            <p:nvPr userDrawn="1"/>
          </p:nvSpPr>
          <p:spPr>
            <a:xfrm>
              <a:off x="2400154" y="5818480"/>
              <a:ext cx="338843" cy="33884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0" name="Oval 19"/>
            <p:cNvSpPr/>
            <p:nvPr userDrawn="1"/>
          </p:nvSpPr>
          <p:spPr>
            <a:xfrm>
              <a:off x="1834244" y="5843880"/>
              <a:ext cx="257937" cy="25793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1" name="Oval 20"/>
            <p:cNvSpPr/>
            <p:nvPr userDrawn="1"/>
          </p:nvSpPr>
          <p:spPr>
            <a:xfrm>
              <a:off x="1338096" y="589062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2" name="Oval 21"/>
            <p:cNvSpPr/>
            <p:nvPr userDrawn="1"/>
          </p:nvSpPr>
          <p:spPr>
            <a:xfrm>
              <a:off x="904778" y="592839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3" name="Oval 22"/>
            <p:cNvSpPr/>
            <p:nvPr userDrawn="1"/>
          </p:nvSpPr>
          <p:spPr>
            <a:xfrm>
              <a:off x="3121268" y="5802998"/>
              <a:ext cx="375417" cy="37541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4" name="Oval 23"/>
            <p:cNvSpPr/>
            <p:nvPr userDrawn="1"/>
          </p:nvSpPr>
          <p:spPr>
            <a:xfrm>
              <a:off x="2439701" y="6368815"/>
              <a:ext cx="258325" cy="258325"/>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5" name="Oval 24"/>
            <p:cNvSpPr/>
            <p:nvPr userDrawn="1"/>
          </p:nvSpPr>
          <p:spPr>
            <a:xfrm>
              <a:off x="1858938" y="641459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6" name="Oval 25"/>
            <p:cNvSpPr/>
            <p:nvPr userDrawn="1"/>
          </p:nvSpPr>
          <p:spPr>
            <a:xfrm>
              <a:off x="1379252" y="6439997"/>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7" name="Oval 26"/>
            <p:cNvSpPr/>
            <p:nvPr userDrawn="1"/>
          </p:nvSpPr>
          <p:spPr>
            <a:xfrm>
              <a:off x="3146668" y="6368815"/>
              <a:ext cx="276613" cy="27661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8" name="Oval 27"/>
            <p:cNvSpPr/>
            <p:nvPr userDrawn="1"/>
          </p:nvSpPr>
          <p:spPr>
            <a:xfrm>
              <a:off x="2352918" y="4379148"/>
              <a:ext cx="429768" cy="429768"/>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29" name="Oval 28"/>
            <p:cNvSpPr/>
            <p:nvPr userDrawn="1"/>
          </p:nvSpPr>
          <p:spPr>
            <a:xfrm>
              <a:off x="1783415" y="4429313"/>
              <a:ext cx="333450" cy="333450"/>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0" name="Oval 29"/>
            <p:cNvSpPr/>
            <p:nvPr userDrawn="1"/>
          </p:nvSpPr>
          <p:spPr>
            <a:xfrm>
              <a:off x="1298641" y="4462872"/>
              <a:ext cx="257937" cy="257937"/>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1" name="Oval 30"/>
            <p:cNvSpPr/>
            <p:nvPr userDrawn="1"/>
          </p:nvSpPr>
          <p:spPr>
            <a:xfrm>
              <a:off x="3036184" y="4314707"/>
              <a:ext cx="548634" cy="54863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grpSp>
    </p:spTree>
    <p:extLst>
      <p:ext uri="{BB962C8B-B14F-4D97-AF65-F5344CB8AC3E}">
        <p14:creationId xmlns:p14="http://schemas.microsoft.com/office/powerpoint/2010/main" val="1499541816"/>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MP Title Slide-Red-ImageOnly">
    <p:spTree>
      <p:nvGrpSpPr>
        <p:cNvPr id="1" name=""/>
        <p:cNvGrpSpPr/>
        <p:nvPr/>
      </p:nvGrpSpPr>
      <p:grpSpPr>
        <a:xfrm>
          <a:off x="0" y="0"/>
          <a:ext cx="0" cy="0"/>
          <a:chOff x="0" y="0"/>
          <a:chExt cx="0" cy="0"/>
        </a:xfrm>
      </p:grpSpPr>
      <p:sp>
        <p:nvSpPr>
          <p:cNvPr id="6" name="Shape 9"/>
          <p:cNvSpPr/>
          <p:nvPr userDrawn="1"/>
        </p:nvSpPr>
        <p:spPr>
          <a:xfrm>
            <a:off x="376" y="0"/>
            <a:ext cx="24384000" cy="12728448"/>
          </a:xfrm>
          <a:prstGeom prst="rect">
            <a:avLst/>
          </a:prstGeom>
          <a:solidFill>
            <a:srgbClr val="C0462C"/>
          </a:solidFill>
          <a:ln w="12700">
            <a:noFill/>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3" name="Content Placeholder 2"/>
          <p:cNvSpPr>
            <a:spLocks noGrp="1"/>
          </p:cNvSpPr>
          <p:nvPr>
            <p:ph sz="quarter" idx="10" hasCustomPrompt="1"/>
          </p:nvPr>
        </p:nvSpPr>
        <p:spPr>
          <a:xfrm>
            <a:off x="978694" y="914400"/>
            <a:ext cx="22426613" cy="10852150"/>
          </a:xfrm>
        </p:spPr>
        <p:txBody>
          <a:bodyPr/>
          <a:lstStyle>
            <a:lvl1pPr marL="0" marR="0" indent="0" algn="ctr" defTabSz="825500" eaLnBrk="1" fontAlgn="auto" latinLnBrk="0" hangingPunct="1">
              <a:lnSpc>
                <a:spcPct val="85000"/>
              </a:lnSpc>
              <a:spcBef>
                <a:spcPts val="2400"/>
              </a:spcBef>
              <a:spcAft>
                <a:spcPts val="800"/>
              </a:spcAft>
              <a:buClrTx/>
              <a:buSzPct val="100000"/>
              <a:buFont typeface="Arial"/>
              <a:buNone/>
              <a:tabLst/>
              <a:defRPr sz="3300" baseline="0">
                <a:solidFill>
                  <a:srgbClr val="FFFFFF"/>
                </a:solidFill>
              </a:defRPr>
            </a:lvl1pPr>
          </a:lstStyle>
          <a:p>
            <a:pPr lvl="0"/>
            <a:r>
              <a:rPr lang="en-US" dirty="0"/>
              <a:t>Drag picture/clipart/chart/video/table to placeholder or click icon to add. Other color slides available in master.</a:t>
            </a:r>
          </a:p>
        </p:txBody>
      </p:sp>
    </p:spTree>
    <p:extLst>
      <p:ext uri="{BB962C8B-B14F-4D97-AF65-F5344CB8AC3E}">
        <p14:creationId xmlns:p14="http://schemas.microsoft.com/office/powerpoint/2010/main" val="3590604117"/>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MP Title Slide-Orange-ImageOnly">
    <p:spTree>
      <p:nvGrpSpPr>
        <p:cNvPr id="1" name=""/>
        <p:cNvGrpSpPr/>
        <p:nvPr/>
      </p:nvGrpSpPr>
      <p:grpSpPr>
        <a:xfrm>
          <a:off x="0" y="0"/>
          <a:ext cx="0" cy="0"/>
          <a:chOff x="0" y="0"/>
          <a:chExt cx="0" cy="0"/>
        </a:xfrm>
      </p:grpSpPr>
      <p:sp>
        <p:nvSpPr>
          <p:cNvPr id="8" name="Shape 9"/>
          <p:cNvSpPr/>
          <p:nvPr userDrawn="1"/>
        </p:nvSpPr>
        <p:spPr>
          <a:xfrm>
            <a:off x="0" y="0"/>
            <a:ext cx="24384000" cy="12728448"/>
          </a:xfrm>
          <a:prstGeom prst="rect">
            <a:avLst/>
          </a:prstGeom>
          <a:solidFill>
            <a:srgbClr val="F16A2C"/>
          </a:solidFill>
          <a:ln w="12700">
            <a:noFill/>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4" name="Content Placeholder 2"/>
          <p:cNvSpPr>
            <a:spLocks noGrp="1"/>
          </p:cNvSpPr>
          <p:nvPr>
            <p:ph sz="quarter" idx="10" hasCustomPrompt="1"/>
          </p:nvPr>
        </p:nvSpPr>
        <p:spPr>
          <a:xfrm>
            <a:off x="978694" y="914400"/>
            <a:ext cx="22426613" cy="10852150"/>
          </a:xfrm>
        </p:spPr>
        <p:txBody>
          <a:bodyPr/>
          <a:lstStyle>
            <a:lvl1pPr marL="0" marR="0" indent="0" algn="ctr" defTabSz="825500" eaLnBrk="1" fontAlgn="auto" latinLnBrk="0" hangingPunct="1">
              <a:lnSpc>
                <a:spcPct val="85000"/>
              </a:lnSpc>
              <a:spcBef>
                <a:spcPts val="2400"/>
              </a:spcBef>
              <a:spcAft>
                <a:spcPts val="800"/>
              </a:spcAft>
              <a:buClrTx/>
              <a:buSzPct val="100000"/>
              <a:buFont typeface="Arial"/>
              <a:buNone/>
              <a:tabLst/>
              <a:defRPr sz="3300" baseline="0">
                <a:solidFill>
                  <a:srgbClr val="FFFFFF"/>
                </a:solidFill>
              </a:defRPr>
            </a:lvl1pPr>
          </a:lstStyle>
          <a:p>
            <a:pPr lvl="0"/>
            <a:r>
              <a:rPr lang="en-US" dirty="0"/>
              <a:t>Drag picture/clipart/chart/video/table to placeholder or click icon to add. Other color slides available in master.</a:t>
            </a:r>
          </a:p>
        </p:txBody>
      </p:sp>
    </p:spTree>
    <p:extLst>
      <p:ext uri="{BB962C8B-B14F-4D97-AF65-F5344CB8AC3E}">
        <p14:creationId xmlns:p14="http://schemas.microsoft.com/office/powerpoint/2010/main" val="984322229"/>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MP Title Slide-Yellow-ImageOnly">
    <p:spTree>
      <p:nvGrpSpPr>
        <p:cNvPr id="1" name=""/>
        <p:cNvGrpSpPr/>
        <p:nvPr/>
      </p:nvGrpSpPr>
      <p:grpSpPr>
        <a:xfrm>
          <a:off x="0" y="0"/>
          <a:ext cx="0" cy="0"/>
          <a:chOff x="0" y="0"/>
          <a:chExt cx="0" cy="0"/>
        </a:xfrm>
      </p:grpSpPr>
      <p:sp>
        <p:nvSpPr>
          <p:cNvPr id="4" name="Shape 9"/>
          <p:cNvSpPr/>
          <p:nvPr userDrawn="1"/>
        </p:nvSpPr>
        <p:spPr>
          <a:xfrm>
            <a:off x="0" y="0"/>
            <a:ext cx="24384000" cy="12728448"/>
          </a:xfrm>
          <a:prstGeom prst="rect">
            <a:avLst/>
          </a:prstGeom>
          <a:solidFill>
            <a:srgbClr val="D48932"/>
          </a:solidFill>
          <a:ln w="12700">
            <a:noFill/>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5" name="Content Placeholder 2"/>
          <p:cNvSpPr>
            <a:spLocks noGrp="1"/>
          </p:cNvSpPr>
          <p:nvPr>
            <p:ph sz="quarter" idx="10" hasCustomPrompt="1"/>
          </p:nvPr>
        </p:nvSpPr>
        <p:spPr>
          <a:xfrm>
            <a:off x="978694" y="914400"/>
            <a:ext cx="22426613" cy="10852150"/>
          </a:xfrm>
        </p:spPr>
        <p:txBody>
          <a:bodyPr/>
          <a:lstStyle>
            <a:lvl1pPr marL="0" marR="0" indent="0" algn="ctr" defTabSz="825500" eaLnBrk="1" fontAlgn="auto" latinLnBrk="0" hangingPunct="1">
              <a:lnSpc>
                <a:spcPct val="85000"/>
              </a:lnSpc>
              <a:spcBef>
                <a:spcPts val="2400"/>
              </a:spcBef>
              <a:spcAft>
                <a:spcPts val="800"/>
              </a:spcAft>
              <a:buClrTx/>
              <a:buSzPct val="100000"/>
              <a:buFont typeface="Arial"/>
              <a:buNone/>
              <a:tabLst/>
              <a:defRPr sz="3300" baseline="0">
                <a:solidFill>
                  <a:srgbClr val="FFFFFF"/>
                </a:solidFill>
              </a:defRPr>
            </a:lvl1pPr>
          </a:lstStyle>
          <a:p>
            <a:pPr lvl="0"/>
            <a:r>
              <a:rPr lang="en-US" dirty="0"/>
              <a:t>Drag picture/clipart/chart/video/table to placeholder or click icon to add. Other color slides available in master.</a:t>
            </a:r>
          </a:p>
        </p:txBody>
      </p:sp>
    </p:spTree>
    <p:extLst>
      <p:ext uri="{BB962C8B-B14F-4D97-AF65-F5344CB8AC3E}">
        <p14:creationId xmlns:p14="http://schemas.microsoft.com/office/powerpoint/2010/main" val="1764021988"/>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MP Title Slide-Blue-ImageOnly">
    <p:spTree>
      <p:nvGrpSpPr>
        <p:cNvPr id="1" name=""/>
        <p:cNvGrpSpPr/>
        <p:nvPr/>
      </p:nvGrpSpPr>
      <p:grpSpPr>
        <a:xfrm>
          <a:off x="0" y="0"/>
          <a:ext cx="0" cy="0"/>
          <a:chOff x="0" y="0"/>
          <a:chExt cx="0" cy="0"/>
        </a:xfrm>
      </p:grpSpPr>
      <p:sp>
        <p:nvSpPr>
          <p:cNvPr id="5" name="Shape 10"/>
          <p:cNvSpPr/>
          <p:nvPr userDrawn="1"/>
        </p:nvSpPr>
        <p:spPr>
          <a:xfrm>
            <a:off x="0" y="0"/>
            <a:ext cx="24396192" cy="12728448"/>
          </a:xfrm>
          <a:prstGeom prst="rect">
            <a:avLst/>
          </a:prstGeom>
          <a:solidFill>
            <a:srgbClr val="186AB6"/>
          </a:soli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dirty="0"/>
          </a:p>
        </p:txBody>
      </p:sp>
      <p:sp>
        <p:nvSpPr>
          <p:cNvPr id="4" name="Content Placeholder 2"/>
          <p:cNvSpPr>
            <a:spLocks noGrp="1"/>
          </p:cNvSpPr>
          <p:nvPr>
            <p:ph sz="quarter" idx="10" hasCustomPrompt="1"/>
          </p:nvPr>
        </p:nvSpPr>
        <p:spPr>
          <a:xfrm>
            <a:off x="978694" y="914400"/>
            <a:ext cx="22426613" cy="10852150"/>
          </a:xfrm>
        </p:spPr>
        <p:txBody>
          <a:bodyPr/>
          <a:lstStyle>
            <a:lvl1pPr marL="0" marR="0" indent="0" algn="ctr" defTabSz="825500" eaLnBrk="1" fontAlgn="auto" latinLnBrk="0" hangingPunct="1">
              <a:lnSpc>
                <a:spcPct val="85000"/>
              </a:lnSpc>
              <a:spcBef>
                <a:spcPts val="2400"/>
              </a:spcBef>
              <a:spcAft>
                <a:spcPts val="800"/>
              </a:spcAft>
              <a:buClrTx/>
              <a:buSzPct val="100000"/>
              <a:buFont typeface="Arial"/>
              <a:buNone/>
              <a:tabLst/>
              <a:defRPr sz="3300" baseline="0">
                <a:solidFill>
                  <a:srgbClr val="FFFFFF"/>
                </a:solidFill>
              </a:defRPr>
            </a:lvl1pPr>
          </a:lstStyle>
          <a:p>
            <a:pPr lvl="0"/>
            <a:r>
              <a:rPr lang="en-US" dirty="0"/>
              <a:t>Drag picture/clipart/chart/video/table to placeholder or click icon to add. Other color slides available in master.</a:t>
            </a:r>
          </a:p>
        </p:txBody>
      </p:sp>
    </p:spTree>
    <p:extLst>
      <p:ext uri="{BB962C8B-B14F-4D97-AF65-F5344CB8AC3E}">
        <p14:creationId xmlns:p14="http://schemas.microsoft.com/office/powerpoint/2010/main" val="112178189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MP Content Slide-1 Column-1 Line Headline-Blue Subhead">
    <p:spTree>
      <p:nvGrpSpPr>
        <p:cNvPr id="1" name=""/>
        <p:cNvGrpSpPr/>
        <p:nvPr/>
      </p:nvGrpSpPr>
      <p:grpSpPr>
        <a:xfrm>
          <a:off x="0" y="0"/>
          <a:ext cx="0" cy="0"/>
          <a:chOff x="0" y="0"/>
          <a:chExt cx="0" cy="0"/>
        </a:xfrm>
      </p:grpSpPr>
      <p:sp>
        <p:nvSpPr>
          <p:cNvPr id="54" name="Shape 10"/>
          <p:cNvSpPr/>
          <p:nvPr userDrawn="1"/>
        </p:nvSpPr>
        <p:spPr>
          <a:xfrm>
            <a:off x="0" y="8305800"/>
            <a:ext cx="24396192" cy="5422392"/>
          </a:xfrm>
          <a:prstGeom prst="rect">
            <a:avLst/>
          </a:prstGeom>
          <a:solidFill>
            <a:srgbClr val="151D27"/>
          </a:soli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dirty="0"/>
          </a:p>
        </p:txBody>
      </p:sp>
      <p:pic>
        <p:nvPicPr>
          <p:cNvPr id="71" name="Picture 70" descr="TMP_BLK_REV.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50200" y="12682875"/>
            <a:ext cx="3263900" cy="1131237"/>
          </a:xfrm>
          <a:prstGeom prst="rect">
            <a:avLst/>
          </a:prstGeom>
        </p:spPr>
      </p:pic>
      <p:sp>
        <p:nvSpPr>
          <p:cNvPr id="59" name="Shape 10"/>
          <p:cNvSpPr/>
          <p:nvPr userDrawn="1"/>
        </p:nvSpPr>
        <p:spPr>
          <a:xfrm>
            <a:off x="0" y="0"/>
            <a:ext cx="24396192" cy="8305800"/>
          </a:xfrm>
          <a:prstGeom prst="rect">
            <a:avLst/>
          </a:prstGeom>
          <a:solidFill>
            <a:srgbClr val="186AB6"/>
          </a:soli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dirty="0"/>
          </a:p>
        </p:txBody>
      </p:sp>
      <p:sp>
        <p:nvSpPr>
          <p:cNvPr id="35" name="TextBox 34"/>
          <p:cNvSpPr txBox="1"/>
          <p:nvPr userDrawn="1"/>
        </p:nvSpPr>
        <p:spPr>
          <a:xfrm>
            <a:off x="812800" y="13008193"/>
            <a:ext cx="5087211"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1" indent="0" algn="l" defTabSz="825500" rtl="0" fontAlgn="auto" latinLnBrk="1"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FFFFFF"/>
                </a:solidFill>
                <a:effectLst/>
                <a:uFillTx/>
                <a:latin typeface=""/>
                <a:ea typeface="+mj-ea"/>
                <a:cs typeface="+mj-cs"/>
                <a:sym typeface="Arial"/>
              </a:rPr>
              <a:t>BUILD YOUR </a:t>
            </a:r>
            <a:r>
              <a:rPr kumimoji="0" lang="en-US" sz="1600" b="1" i="0" u="none" strike="noStrike" cap="none" spc="0" normalizeH="0" baseline="0" dirty="0">
                <a:ln>
                  <a:noFill/>
                </a:ln>
                <a:solidFill>
                  <a:srgbClr val="FFFFFF"/>
                </a:solidFill>
                <a:effectLst/>
                <a:uFillTx/>
                <a:latin typeface="+mj-lt"/>
                <a:ea typeface="+mj-ea"/>
                <a:cs typeface="+mj-cs"/>
                <a:sym typeface="Arial"/>
              </a:rPr>
              <a:t>TALENT</a:t>
            </a:r>
          </a:p>
        </p:txBody>
      </p:sp>
      <p:sp>
        <p:nvSpPr>
          <p:cNvPr id="7" name="TextBox 6"/>
          <p:cNvSpPr txBox="1"/>
          <p:nvPr userDrawn="1"/>
        </p:nvSpPr>
        <p:spPr>
          <a:xfrm>
            <a:off x="819342" y="2444470"/>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8" name="TextBox 27"/>
          <p:cNvSpPr txBox="1"/>
          <p:nvPr userDrawn="1"/>
        </p:nvSpPr>
        <p:spPr>
          <a:xfrm>
            <a:off x="23078172" y="-81938"/>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32" name="TextBox 31"/>
          <p:cNvSpPr txBox="1"/>
          <p:nvPr userDrawn="1"/>
        </p:nvSpPr>
        <p:spPr>
          <a:xfrm>
            <a:off x="1858565" y="-17036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 name="TextBox 1"/>
          <p:cNvSpPr txBox="1"/>
          <p:nvPr userDrawn="1"/>
        </p:nvSpPr>
        <p:spPr>
          <a:xfrm>
            <a:off x="25475964" y="1924377"/>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4" name="TextBox 3"/>
          <p:cNvSpPr txBox="1"/>
          <p:nvPr userDrawn="1"/>
        </p:nvSpPr>
        <p:spPr>
          <a:xfrm>
            <a:off x="25745348" y="2168932"/>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6" name="TextBox 15"/>
          <p:cNvSpPr txBox="1"/>
          <p:nvPr userDrawn="1"/>
        </p:nvSpPr>
        <p:spPr>
          <a:xfrm>
            <a:off x="26399564" y="7716753"/>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7" name="TextBox 16"/>
          <p:cNvSpPr txBox="1"/>
          <p:nvPr userDrawn="1"/>
        </p:nvSpPr>
        <p:spPr>
          <a:xfrm>
            <a:off x="25283548" y="1068029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8" name="TextBox 17"/>
          <p:cNvSpPr txBox="1"/>
          <p:nvPr userDrawn="1"/>
        </p:nvSpPr>
        <p:spPr>
          <a:xfrm>
            <a:off x="25572173" y="10584076"/>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9" name="TextBox 18"/>
          <p:cNvSpPr txBox="1"/>
          <p:nvPr userDrawn="1"/>
        </p:nvSpPr>
        <p:spPr>
          <a:xfrm>
            <a:off x="25591415" y="1156631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1" name="TextBox 20"/>
          <p:cNvSpPr txBox="1"/>
          <p:nvPr userDrawn="1"/>
        </p:nvSpPr>
        <p:spPr>
          <a:xfrm>
            <a:off x="26014731" y="11411558"/>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3" name="TextBox 22"/>
          <p:cNvSpPr txBox="1"/>
          <p:nvPr userDrawn="1"/>
        </p:nvSpPr>
        <p:spPr>
          <a:xfrm>
            <a:off x="25995489" y="409892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4" name="TextBox 23"/>
          <p:cNvSpPr txBox="1"/>
          <p:nvPr userDrawn="1"/>
        </p:nvSpPr>
        <p:spPr>
          <a:xfrm>
            <a:off x="25572173" y="10225003"/>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6" name="TextBox 25"/>
          <p:cNvSpPr txBox="1"/>
          <p:nvPr userDrawn="1"/>
        </p:nvSpPr>
        <p:spPr>
          <a:xfrm>
            <a:off x="26476531" y="642742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3" name="TextBox 2"/>
          <p:cNvSpPr txBox="1"/>
          <p:nvPr userDrawn="1"/>
        </p:nvSpPr>
        <p:spPr>
          <a:xfrm>
            <a:off x="25091131" y="4041193"/>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 name="TextBox 4"/>
          <p:cNvSpPr txBox="1"/>
          <p:nvPr userDrawn="1"/>
        </p:nvSpPr>
        <p:spPr>
          <a:xfrm>
            <a:off x="25514448" y="8986843"/>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5" name="TextBox 24"/>
          <p:cNvSpPr txBox="1"/>
          <p:nvPr userDrawn="1"/>
        </p:nvSpPr>
        <p:spPr>
          <a:xfrm>
            <a:off x="25206581" y="3425392"/>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7" name="TextBox 26"/>
          <p:cNvSpPr txBox="1"/>
          <p:nvPr userDrawn="1"/>
        </p:nvSpPr>
        <p:spPr>
          <a:xfrm>
            <a:off x="25572173" y="533052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pic>
        <p:nvPicPr>
          <p:cNvPr id="22" name="Picture 21" descr="lightbulb_orange.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rot="2657792">
            <a:off x="21127875" y="2472368"/>
            <a:ext cx="2037842" cy="1550796"/>
          </a:xfrm>
          <a:prstGeom prst="rect">
            <a:avLst/>
          </a:prstGeom>
        </p:spPr>
      </p:pic>
      <p:sp>
        <p:nvSpPr>
          <p:cNvPr id="40" name="TextBox 39"/>
          <p:cNvSpPr txBox="1"/>
          <p:nvPr userDrawn="1"/>
        </p:nvSpPr>
        <p:spPr>
          <a:xfrm>
            <a:off x="25129615" y="658137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41" name="TextBox 40"/>
          <p:cNvSpPr txBox="1"/>
          <p:nvPr userDrawn="1"/>
        </p:nvSpPr>
        <p:spPr>
          <a:xfrm>
            <a:off x="25091131" y="2636397"/>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pic>
        <p:nvPicPr>
          <p:cNvPr id="42" name="Picture 41" descr="lightbulb_orange.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2131003" y="4143537"/>
            <a:ext cx="1017661" cy="774439"/>
          </a:xfrm>
          <a:prstGeom prst="rect">
            <a:avLst/>
          </a:prstGeom>
        </p:spPr>
      </p:pic>
      <p:sp>
        <p:nvSpPr>
          <p:cNvPr id="44" name="TextBox 43"/>
          <p:cNvSpPr txBox="1"/>
          <p:nvPr userDrawn="1"/>
        </p:nvSpPr>
        <p:spPr>
          <a:xfrm>
            <a:off x="25918523" y="8967599"/>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45" name="Rectangle 44"/>
          <p:cNvSpPr/>
          <p:nvPr userDrawn="1"/>
        </p:nvSpPr>
        <p:spPr>
          <a:xfrm>
            <a:off x="304800" y="1981200"/>
            <a:ext cx="23788978" cy="10541775"/>
          </a:xfrm>
          <a:prstGeom prst="rect">
            <a:avLst/>
          </a:prstGeom>
          <a:solidFill>
            <a:srgbClr val="FFFFFF"/>
          </a:solidFill>
          <a:ln w="12700" cap="flat" cmpd="sng">
            <a:noFill/>
            <a:prstDash val="solid"/>
            <a:bevel/>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51" name="TextBox 50"/>
          <p:cNvSpPr txBox="1"/>
          <p:nvPr userDrawn="1"/>
        </p:nvSpPr>
        <p:spPr>
          <a:xfrm>
            <a:off x="26534256" y="1214282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3" name="TextBox 52"/>
          <p:cNvSpPr txBox="1"/>
          <p:nvPr userDrawn="1"/>
        </p:nvSpPr>
        <p:spPr>
          <a:xfrm>
            <a:off x="26322598" y="282883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5" name="TextBox 54"/>
          <p:cNvSpPr txBox="1"/>
          <p:nvPr userDrawn="1"/>
        </p:nvSpPr>
        <p:spPr>
          <a:xfrm>
            <a:off x="26245631" y="1052634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6" name="TextBox 55"/>
          <p:cNvSpPr txBox="1"/>
          <p:nvPr userDrawn="1"/>
        </p:nvSpPr>
        <p:spPr>
          <a:xfrm>
            <a:off x="26611223" y="5388257"/>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7" name="TextBox 56"/>
          <p:cNvSpPr txBox="1"/>
          <p:nvPr userDrawn="1"/>
        </p:nvSpPr>
        <p:spPr>
          <a:xfrm>
            <a:off x="24590848" y="1183492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8" name="TextBox 57"/>
          <p:cNvSpPr txBox="1"/>
          <p:nvPr userDrawn="1"/>
        </p:nvSpPr>
        <p:spPr>
          <a:xfrm>
            <a:off x="25976248" y="675456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1" name="TextBox 60"/>
          <p:cNvSpPr txBox="1"/>
          <p:nvPr userDrawn="1"/>
        </p:nvSpPr>
        <p:spPr>
          <a:xfrm>
            <a:off x="27342406" y="7678266"/>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6" name="TextBox 65"/>
          <p:cNvSpPr txBox="1"/>
          <p:nvPr userDrawn="1"/>
        </p:nvSpPr>
        <p:spPr>
          <a:xfrm>
            <a:off x="26919089" y="292505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7" name="TextBox 66"/>
          <p:cNvSpPr txBox="1"/>
          <p:nvPr userDrawn="1"/>
        </p:nvSpPr>
        <p:spPr>
          <a:xfrm>
            <a:off x="26726673" y="3155979"/>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8" name="TextBox 67"/>
          <p:cNvSpPr txBox="1"/>
          <p:nvPr userDrawn="1"/>
        </p:nvSpPr>
        <p:spPr>
          <a:xfrm>
            <a:off x="25860798" y="125084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9" name="TextBox 68"/>
          <p:cNvSpPr txBox="1"/>
          <p:nvPr userDrawn="1"/>
        </p:nvSpPr>
        <p:spPr>
          <a:xfrm>
            <a:off x="25822314" y="827482"/>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70" name="TextBox 69"/>
          <p:cNvSpPr txBox="1"/>
          <p:nvPr userDrawn="1"/>
        </p:nvSpPr>
        <p:spPr>
          <a:xfrm>
            <a:off x="26264873" y="2540178"/>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4" name="Shape 27"/>
          <p:cNvSpPr>
            <a:spLocks noGrp="1"/>
          </p:cNvSpPr>
          <p:nvPr>
            <p:ph type="title"/>
          </p:nvPr>
        </p:nvSpPr>
        <p:spPr>
          <a:xfrm>
            <a:off x="1676401" y="814927"/>
            <a:ext cx="19583400" cy="788965"/>
          </a:xfrm>
          <a:prstGeom prst="rect">
            <a:avLst/>
          </a:prstGeom>
        </p:spPr>
        <p:txBody>
          <a:bodyPr anchor="t">
            <a:noAutofit/>
          </a:bodyPr>
          <a:lstStyle>
            <a:lvl1pPr algn="l" defTabSz="457148">
              <a:defRPr sz="4200" b="0" i="0" cap="all">
                <a:solidFill>
                  <a:srgbClr val="FFFFFF"/>
                </a:solidFill>
                <a:uFill>
                  <a:solidFill>
                    <a:srgbClr val="515151"/>
                  </a:solidFill>
                </a:uFill>
                <a:latin typeface="+mj-lt"/>
                <a:ea typeface="+mj-ea"/>
                <a:cs typeface="HelveticaNeueLT Std"/>
                <a:sym typeface="Arial"/>
              </a:defRPr>
            </a:lvl1pPr>
          </a:lstStyle>
          <a:p>
            <a:pPr lvl="0">
              <a:defRPr sz="1800" cap="none">
                <a:solidFill>
                  <a:srgbClr val="000000"/>
                </a:solidFill>
                <a:uFillTx/>
              </a:defRPr>
            </a:pPr>
            <a:endParaRPr sz="4200" cap="all" dirty="0">
              <a:solidFill>
                <a:srgbClr val="515151"/>
              </a:solidFill>
              <a:uFill>
                <a:solidFill>
                  <a:srgbClr val="515151"/>
                </a:solidFill>
              </a:uFill>
            </a:endParaRPr>
          </a:p>
        </p:txBody>
      </p:sp>
      <p:sp>
        <p:nvSpPr>
          <p:cNvPr id="88" name="TextBox 87"/>
          <p:cNvSpPr txBox="1"/>
          <p:nvPr userDrawn="1"/>
        </p:nvSpPr>
        <p:spPr>
          <a:xfrm>
            <a:off x="25610656" y="329068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89" name="TextBox 88"/>
          <p:cNvSpPr txBox="1"/>
          <p:nvPr userDrawn="1"/>
        </p:nvSpPr>
        <p:spPr>
          <a:xfrm>
            <a:off x="26014731" y="8140116"/>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grpSp>
        <p:nvGrpSpPr>
          <p:cNvPr id="6" name="Group 92"/>
          <p:cNvGrpSpPr/>
          <p:nvPr userDrawn="1"/>
        </p:nvGrpSpPr>
        <p:grpSpPr>
          <a:xfrm>
            <a:off x="304800" y="12522974"/>
            <a:ext cx="23788978" cy="202426"/>
            <a:chOff x="486423" y="12203788"/>
            <a:chExt cx="23408645" cy="182880"/>
          </a:xfrm>
        </p:grpSpPr>
        <p:sp>
          <p:nvSpPr>
            <p:cNvPr id="94" name="Shape 9"/>
            <p:cNvSpPr/>
            <p:nvPr userDrawn="1"/>
          </p:nvSpPr>
          <p:spPr>
            <a:xfrm>
              <a:off x="16076948" y="12203788"/>
              <a:ext cx="7818120" cy="182880"/>
            </a:xfrm>
            <a:prstGeom prst="rect">
              <a:avLst/>
            </a:prstGeom>
            <a:gradFill flip="none" rotWithShape="1">
              <a:gsLst>
                <a:gs pos="0">
                  <a:srgbClr val="6D276A"/>
                </a:gs>
                <a:gs pos="100000">
                  <a:srgbClr val="481545"/>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95" name="Shape 9"/>
            <p:cNvSpPr/>
            <p:nvPr userDrawn="1"/>
          </p:nvSpPr>
          <p:spPr>
            <a:xfrm>
              <a:off x="486423" y="12203788"/>
              <a:ext cx="7818120" cy="182880"/>
            </a:xfrm>
            <a:prstGeom prst="rect">
              <a:avLst/>
            </a:prstGeom>
            <a:gradFill flip="none" rotWithShape="1">
              <a:gsLst>
                <a:gs pos="0">
                  <a:srgbClr val="D48932"/>
                </a:gs>
                <a:gs pos="100000">
                  <a:srgbClr val="C86207"/>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96" name="Shape 9"/>
            <p:cNvSpPr/>
            <p:nvPr userDrawn="1"/>
          </p:nvSpPr>
          <p:spPr>
            <a:xfrm>
              <a:off x="8275215" y="12203788"/>
              <a:ext cx="7818120" cy="182880"/>
            </a:xfrm>
            <a:prstGeom prst="rect">
              <a:avLst/>
            </a:prstGeom>
            <a:gradFill flip="none" rotWithShape="1">
              <a:gsLst>
                <a:gs pos="0">
                  <a:srgbClr val="C0462C"/>
                </a:gs>
                <a:gs pos="100000">
                  <a:srgbClr val="5C1916"/>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grpSp>
      <p:pic>
        <p:nvPicPr>
          <p:cNvPr id="52" name="Picture 51" descr="2_Lightbulbs.ai"/>
          <p:cNvPicPr>
            <a:picLocks noChangeAspect="1"/>
          </p:cNvPicPr>
          <p:nvPr userDrawn="1"/>
        </p:nvPicPr>
        <p:blipFill>
          <a:blip r:embed="rId4"/>
          <a:stretch>
            <a:fillRect/>
          </a:stretch>
        </p:blipFill>
        <p:spPr>
          <a:xfrm>
            <a:off x="21209000" y="-81938"/>
            <a:ext cx="3175000" cy="2171700"/>
          </a:xfrm>
          <a:prstGeom prst="rect">
            <a:avLst/>
          </a:prstGeom>
        </p:spPr>
      </p:pic>
      <p:grpSp>
        <p:nvGrpSpPr>
          <p:cNvPr id="114" name="Group 113"/>
          <p:cNvGrpSpPr/>
          <p:nvPr userDrawn="1"/>
        </p:nvGrpSpPr>
        <p:grpSpPr>
          <a:xfrm>
            <a:off x="445700" y="779584"/>
            <a:ext cx="952468" cy="970292"/>
            <a:chOff x="880390" y="4314707"/>
            <a:chExt cx="2704428" cy="2755037"/>
          </a:xfrm>
        </p:grpSpPr>
        <p:sp>
          <p:nvSpPr>
            <p:cNvPr id="115" name="Oval 114"/>
            <p:cNvSpPr/>
            <p:nvPr userDrawn="1"/>
          </p:nvSpPr>
          <p:spPr>
            <a:xfrm>
              <a:off x="2485956" y="6889515"/>
              <a:ext cx="180229" cy="18022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16" name="Oval 115"/>
            <p:cNvSpPr/>
            <p:nvPr userDrawn="1"/>
          </p:nvSpPr>
          <p:spPr>
            <a:xfrm>
              <a:off x="1884003" y="692595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17" name="Oval 116"/>
            <p:cNvSpPr/>
            <p:nvPr userDrawn="1"/>
          </p:nvSpPr>
          <p:spPr>
            <a:xfrm>
              <a:off x="2352918" y="5140397"/>
              <a:ext cx="411479" cy="41147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18" name="Oval 117"/>
            <p:cNvSpPr/>
            <p:nvPr userDrawn="1"/>
          </p:nvSpPr>
          <p:spPr>
            <a:xfrm>
              <a:off x="1803520" y="5216567"/>
              <a:ext cx="301361" cy="301361"/>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19" name="Oval 118"/>
            <p:cNvSpPr/>
            <p:nvPr userDrawn="1"/>
          </p:nvSpPr>
          <p:spPr>
            <a:xfrm>
              <a:off x="1316929" y="5248646"/>
              <a:ext cx="239649" cy="23964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20" name="Oval 119"/>
            <p:cNvSpPr/>
            <p:nvPr userDrawn="1"/>
          </p:nvSpPr>
          <p:spPr>
            <a:xfrm>
              <a:off x="880390" y="5278279"/>
              <a:ext cx="176646" cy="176646"/>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21" name="Oval 120"/>
            <p:cNvSpPr/>
            <p:nvPr userDrawn="1"/>
          </p:nvSpPr>
          <p:spPr>
            <a:xfrm>
              <a:off x="3085954" y="5136843"/>
              <a:ext cx="448054" cy="44805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22" name="Oval 121"/>
            <p:cNvSpPr/>
            <p:nvPr userDrawn="1"/>
          </p:nvSpPr>
          <p:spPr>
            <a:xfrm>
              <a:off x="2400154" y="5818480"/>
              <a:ext cx="338843" cy="33884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23" name="Oval 122"/>
            <p:cNvSpPr/>
            <p:nvPr userDrawn="1"/>
          </p:nvSpPr>
          <p:spPr>
            <a:xfrm>
              <a:off x="1834244" y="5843880"/>
              <a:ext cx="257937" cy="25793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24" name="Oval 123"/>
            <p:cNvSpPr/>
            <p:nvPr userDrawn="1"/>
          </p:nvSpPr>
          <p:spPr>
            <a:xfrm>
              <a:off x="1338096" y="589062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25" name="Oval 124"/>
            <p:cNvSpPr/>
            <p:nvPr userDrawn="1"/>
          </p:nvSpPr>
          <p:spPr>
            <a:xfrm>
              <a:off x="904778" y="592839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26" name="Oval 125"/>
            <p:cNvSpPr/>
            <p:nvPr userDrawn="1"/>
          </p:nvSpPr>
          <p:spPr>
            <a:xfrm>
              <a:off x="3121268" y="5802998"/>
              <a:ext cx="375417" cy="37541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27" name="Oval 126"/>
            <p:cNvSpPr/>
            <p:nvPr userDrawn="1"/>
          </p:nvSpPr>
          <p:spPr>
            <a:xfrm>
              <a:off x="2439701" y="6368815"/>
              <a:ext cx="258325" cy="258325"/>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28" name="Oval 127"/>
            <p:cNvSpPr/>
            <p:nvPr userDrawn="1"/>
          </p:nvSpPr>
          <p:spPr>
            <a:xfrm>
              <a:off x="1858938" y="641459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29" name="Oval 128"/>
            <p:cNvSpPr/>
            <p:nvPr userDrawn="1"/>
          </p:nvSpPr>
          <p:spPr>
            <a:xfrm>
              <a:off x="1379252" y="6439997"/>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30" name="Oval 129"/>
            <p:cNvSpPr/>
            <p:nvPr userDrawn="1"/>
          </p:nvSpPr>
          <p:spPr>
            <a:xfrm>
              <a:off x="3146668" y="6368815"/>
              <a:ext cx="276613" cy="27661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31" name="Oval 130"/>
            <p:cNvSpPr/>
            <p:nvPr userDrawn="1"/>
          </p:nvSpPr>
          <p:spPr>
            <a:xfrm>
              <a:off x="2352918" y="4379148"/>
              <a:ext cx="429768" cy="429768"/>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32" name="Oval 131"/>
            <p:cNvSpPr/>
            <p:nvPr userDrawn="1"/>
          </p:nvSpPr>
          <p:spPr>
            <a:xfrm>
              <a:off x="1783415" y="4429313"/>
              <a:ext cx="333450" cy="333450"/>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33" name="Oval 132"/>
            <p:cNvSpPr/>
            <p:nvPr userDrawn="1"/>
          </p:nvSpPr>
          <p:spPr>
            <a:xfrm>
              <a:off x="1298641" y="4462872"/>
              <a:ext cx="257937" cy="257937"/>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34" name="Oval 133"/>
            <p:cNvSpPr/>
            <p:nvPr userDrawn="1"/>
          </p:nvSpPr>
          <p:spPr>
            <a:xfrm>
              <a:off x="3036184" y="4314707"/>
              <a:ext cx="548634" cy="54863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grpSp>
      <p:sp>
        <p:nvSpPr>
          <p:cNvPr id="78" name="Content Placeholder 14"/>
          <p:cNvSpPr>
            <a:spLocks noGrp="1"/>
          </p:cNvSpPr>
          <p:nvPr>
            <p:ph sz="quarter" idx="11"/>
          </p:nvPr>
        </p:nvSpPr>
        <p:spPr>
          <a:xfrm>
            <a:off x="1089076" y="2745034"/>
            <a:ext cx="22382154" cy="9116839"/>
          </a:xfrm>
        </p:spPr>
        <p:txBody>
          <a:bodyPr vert="horz"/>
          <a:lstStyle>
            <a:lvl1pPr marL="0" indent="0">
              <a:buNone/>
              <a:defRPr sz="3600" b="1">
                <a:solidFill>
                  <a:srgbClr val="0895D3"/>
                </a:solidFill>
              </a:defRPr>
            </a:lvl1pPr>
            <a:lvl2pPr marL="44450" indent="363538">
              <a:tabLst/>
              <a:defRPr sz="3600"/>
            </a:lvl2pPr>
            <a:lvl3pPr marL="914400">
              <a:tabLst/>
              <a:defRPr sz="3600"/>
            </a:lvl3pPr>
            <a:lvl4pPr marL="1371600">
              <a:tabLst/>
              <a:defRPr sz="3600"/>
            </a:lvl4pPr>
            <a:lvl5pPr marL="1828800">
              <a:tabLst/>
              <a:defRPr sz="3600">
                <a:solidFill>
                  <a:srgbClr val="72889C"/>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18741376"/>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MP Title Slide-Purple-ImageOnly">
    <p:spTree>
      <p:nvGrpSpPr>
        <p:cNvPr id="1" name=""/>
        <p:cNvGrpSpPr/>
        <p:nvPr/>
      </p:nvGrpSpPr>
      <p:grpSpPr>
        <a:xfrm>
          <a:off x="0" y="0"/>
          <a:ext cx="0" cy="0"/>
          <a:chOff x="0" y="0"/>
          <a:chExt cx="0" cy="0"/>
        </a:xfrm>
      </p:grpSpPr>
      <p:sp>
        <p:nvSpPr>
          <p:cNvPr id="4" name="Shape 9"/>
          <p:cNvSpPr/>
          <p:nvPr userDrawn="1"/>
        </p:nvSpPr>
        <p:spPr>
          <a:xfrm>
            <a:off x="376" y="0"/>
            <a:ext cx="24384000" cy="12728448"/>
          </a:xfrm>
          <a:prstGeom prst="rect">
            <a:avLst/>
          </a:prstGeom>
          <a:solidFill>
            <a:srgbClr val="6D276A"/>
          </a:solidFill>
          <a:ln w="12700">
            <a:noFill/>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5" name="Content Placeholder 2"/>
          <p:cNvSpPr>
            <a:spLocks noGrp="1"/>
          </p:cNvSpPr>
          <p:nvPr>
            <p:ph sz="quarter" idx="11" hasCustomPrompt="1"/>
          </p:nvPr>
        </p:nvSpPr>
        <p:spPr>
          <a:xfrm>
            <a:off x="978694" y="914400"/>
            <a:ext cx="22426613" cy="10852150"/>
          </a:xfrm>
        </p:spPr>
        <p:txBody>
          <a:bodyPr/>
          <a:lstStyle>
            <a:lvl1pPr marL="0" marR="0" indent="0" algn="ctr" defTabSz="825500" eaLnBrk="1" fontAlgn="auto" latinLnBrk="0" hangingPunct="1">
              <a:lnSpc>
                <a:spcPct val="85000"/>
              </a:lnSpc>
              <a:spcBef>
                <a:spcPts val="2400"/>
              </a:spcBef>
              <a:spcAft>
                <a:spcPts val="800"/>
              </a:spcAft>
              <a:buClrTx/>
              <a:buSzPct val="100000"/>
              <a:buFont typeface="Arial"/>
              <a:buNone/>
              <a:tabLst/>
              <a:defRPr sz="3300" baseline="0">
                <a:solidFill>
                  <a:srgbClr val="FFFFFF"/>
                </a:solidFill>
              </a:defRPr>
            </a:lvl1pPr>
          </a:lstStyle>
          <a:p>
            <a:pPr lvl="0"/>
            <a:r>
              <a:rPr lang="en-US" dirty="0"/>
              <a:t>Drag picture/clipart/chart/video/table to placeholder or click icon to add. Other color slides available in master.</a:t>
            </a:r>
          </a:p>
        </p:txBody>
      </p:sp>
    </p:spTree>
    <p:extLst>
      <p:ext uri="{BB962C8B-B14F-4D97-AF65-F5344CB8AC3E}">
        <p14:creationId xmlns:p14="http://schemas.microsoft.com/office/powerpoint/2010/main" val="3577162404"/>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MP ThankYou Slide">
    <p:spTree>
      <p:nvGrpSpPr>
        <p:cNvPr id="1" name=""/>
        <p:cNvGrpSpPr/>
        <p:nvPr/>
      </p:nvGrpSpPr>
      <p:grpSpPr>
        <a:xfrm>
          <a:off x="0" y="0"/>
          <a:ext cx="0" cy="0"/>
          <a:chOff x="0" y="0"/>
          <a:chExt cx="0" cy="0"/>
        </a:xfrm>
      </p:grpSpPr>
      <p:sp>
        <p:nvSpPr>
          <p:cNvPr id="28" name="Shape 10"/>
          <p:cNvSpPr/>
          <p:nvPr userDrawn="1"/>
        </p:nvSpPr>
        <p:spPr>
          <a:xfrm>
            <a:off x="0" y="1"/>
            <a:ext cx="24396192" cy="13728192"/>
          </a:xfrm>
          <a:prstGeom prst="rect">
            <a:avLst/>
          </a:prstGeom>
          <a:solidFill>
            <a:srgbClr val="151D27"/>
          </a:soli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dirty="0"/>
          </a:p>
        </p:txBody>
      </p:sp>
      <p:sp>
        <p:nvSpPr>
          <p:cNvPr id="15" name="Shape 10"/>
          <p:cNvSpPr/>
          <p:nvPr userDrawn="1"/>
        </p:nvSpPr>
        <p:spPr>
          <a:xfrm>
            <a:off x="0" y="0"/>
            <a:ext cx="24396192" cy="12085090"/>
          </a:xfrm>
          <a:prstGeom prst="rect">
            <a:avLst/>
          </a:prstGeom>
          <a:solidFill>
            <a:srgbClr val="186AB6"/>
          </a:soli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dirty="0"/>
          </a:p>
        </p:txBody>
      </p:sp>
      <p:sp>
        <p:nvSpPr>
          <p:cNvPr id="30" name="TextBox 29"/>
          <p:cNvSpPr txBox="1"/>
          <p:nvPr userDrawn="1"/>
        </p:nvSpPr>
        <p:spPr>
          <a:xfrm>
            <a:off x="812800" y="12741035"/>
            <a:ext cx="5087211"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1" indent="0" algn="l" defTabSz="825500" rtl="0" fontAlgn="auto" latinLnBrk="1"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FFFFFF"/>
                </a:solidFill>
                <a:effectLst/>
                <a:uFillTx/>
                <a:latin typeface=""/>
                <a:ea typeface="+mj-ea"/>
                <a:cs typeface="+mj-cs"/>
                <a:sym typeface="Arial"/>
              </a:rPr>
              <a:t>BUILD YOUR </a:t>
            </a:r>
            <a:r>
              <a:rPr kumimoji="0" lang="en-US" sz="1600" b="1" i="0" u="none" strike="noStrike" cap="none" spc="0" normalizeH="0" baseline="0" dirty="0">
                <a:ln>
                  <a:noFill/>
                </a:ln>
                <a:solidFill>
                  <a:srgbClr val="FFFFFF"/>
                </a:solidFill>
                <a:effectLst/>
                <a:uFillTx/>
                <a:latin typeface="+mj-lt"/>
                <a:ea typeface="+mj-ea"/>
                <a:cs typeface="+mj-cs"/>
                <a:sym typeface="Arial"/>
              </a:rPr>
              <a:t>TALENT</a:t>
            </a:r>
          </a:p>
        </p:txBody>
      </p:sp>
      <p:grpSp>
        <p:nvGrpSpPr>
          <p:cNvPr id="2" name="Group 31"/>
          <p:cNvGrpSpPr/>
          <p:nvPr userDrawn="1"/>
        </p:nvGrpSpPr>
        <p:grpSpPr>
          <a:xfrm>
            <a:off x="0" y="12085090"/>
            <a:ext cx="24384000" cy="202426"/>
            <a:chOff x="486423" y="12203788"/>
            <a:chExt cx="23408645" cy="182880"/>
          </a:xfrm>
        </p:grpSpPr>
        <p:sp>
          <p:nvSpPr>
            <p:cNvPr id="33" name="Shape 9"/>
            <p:cNvSpPr/>
            <p:nvPr userDrawn="1"/>
          </p:nvSpPr>
          <p:spPr>
            <a:xfrm>
              <a:off x="16076948" y="12203788"/>
              <a:ext cx="7818120" cy="182880"/>
            </a:xfrm>
            <a:prstGeom prst="rect">
              <a:avLst/>
            </a:prstGeom>
            <a:gradFill flip="none" rotWithShape="1">
              <a:gsLst>
                <a:gs pos="0">
                  <a:srgbClr val="6D276A"/>
                </a:gs>
                <a:gs pos="100000">
                  <a:srgbClr val="481545"/>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34" name="Shape 9"/>
            <p:cNvSpPr/>
            <p:nvPr userDrawn="1"/>
          </p:nvSpPr>
          <p:spPr>
            <a:xfrm>
              <a:off x="486423" y="12203788"/>
              <a:ext cx="7818120" cy="182880"/>
            </a:xfrm>
            <a:prstGeom prst="rect">
              <a:avLst/>
            </a:prstGeom>
            <a:gradFill flip="none" rotWithShape="1">
              <a:gsLst>
                <a:gs pos="0">
                  <a:srgbClr val="D48932"/>
                </a:gs>
                <a:gs pos="100000">
                  <a:srgbClr val="C86207"/>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35" name="Shape 9"/>
            <p:cNvSpPr/>
            <p:nvPr userDrawn="1"/>
          </p:nvSpPr>
          <p:spPr>
            <a:xfrm>
              <a:off x="8275215" y="12203788"/>
              <a:ext cx="7818120" cy="182880"/>
            </a:xfrm>
            <a:prstGeom prst="rect">
              <a:avLst/>
            </a:prstGeom>
            <a:gradFill flip="none" rotWithShape="1">
              <a:gsLst>
                <a:gs pos="0">
                  <a:srgbClr val="C0462C"/>
                </a:gs>
                <a:gs pos="100000">
                  <a:srgbClr val="5C1916"/>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grpSp>
      <p:pic>
        <p:nvPicPr>
          <p:cNvPr id="13" name="Picture 12" descr="Multi_Lightbulbs_4c_300dpi.ai"/>
          <p:cNvPicPr>
            <a:picLocks noChangeAspect="1"/>
          </p:cNvPicPr>
          <p:nvPr userDrawn="1"/>
        </p:nvPicPr>
        <p:blipFill>
          <a:blip r:embed="rId2"/>
          <a:stretch>
            <a:fillRect/>
          </a:stretch>
        </p:blipFill>
        <p:spPr>
          <a:xfrm>
            <a:off x="15337536" y="425725"/>
            <a:ext cx="7772400" cy="10058400"/>
          </a:xfrm>
          <a:prstGeom prst="rect">
            <a:avLst/>
          </a:prstGeom>
        </p:spPr>
      </p:pic>
      <p:grpSp>
        <p:nvGrpSpPr>
          <p:cNvPr id="65" name="Group 64"/>
          <p:cNvGrpSpPr/>
          <p:nvPr userDrawn="1"/>
        </p:nvGrpSpPr>
        <p:grpSpPr>
          <a:xfrm>
            <a:off x="6050865" y="5130689"/>
            <a:ext cx="2704428" cy="2755037"/>
            <a:chOff x="880390" y="4314707"/>
            <a:chExt cx="2704428" cy="2755037"/>
          </a:xfrm>
        </p:grpSpPr>
        <p:sp>
          <p:nvSpPr>
            <p:cNvPr id="66" name="Oval 65"/>
            <p:cNvSpPr/>
            <p:nvPr userDrawn="1"/>
          </p:nvSpPr>
          <p:spPr>
            <a:xfrm>
              <a:off x="2485956" y="6889515"/>
              <a:ext cx="180229" cy="18022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67" name="Oval 66"/>
            <p:cNvSpPr/>
            <p:nvPr userDrawn="1"/>
          </p:nvSpPr>
          <p:spPr>
            <a:xfrm>
              <a:off x="1884003" y="692595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68" name="Oval 67"/>
            <p:cNvSpPr/>
            <p:nvPr userDrawn="1"/>
          </p:nvSpPr>
          <p:spPr>
            <a:xfrm>
              <a:off x="2352918" y="5140397"/>
              <a:ext cx="411479" cy="41147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69" name="Oval 68"/>
            <p:cNvSpPr/>
            <p:nvPr userDrawn="1"/>
          </p:nvSpPr>
          <p:spPr>
            <a:xfrm>
              <a:off x="1803520" y="5216567"/>
              <a:ext cx="301361" cy="301361"/>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0" name="Oval 69"/>
            <p:cNvSpPr/>
            <p:nvPr userDrawn="1"/>
          </p:nvSpPr>
          <p:spPr>
            <a:xfrm>
              <a:off x="1316929" y="5248646"/>
              <a:ext cx="239649" cy="23964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1" name="Oval 70"/>
            <p:cNvSpPr/>
            <p:nvPr userDrawn="1"/>
          </p:nvSpPr>
          <p:spPr>
            <a:xfrm>
              <a:off x="880390" y="5278279"/>
              <a:ext cx="176646" cy="176646"/>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2" name="Oval 71"/>
            <p:cNvSpPr/>
            <p:nvPr userDrawn="1"/>
          </p:nvSpPr>
          <p:spPr>
            <a:xfrm>
              <a:off x="3085954" y="5136843"/>
              <a:ext cx="448054" cy="44805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3" name="Oval 72"/>
            <p:cNvSpPr/>
            <p:nvPr userDrawn="1"/>
          </p:nvSpPr>
          <p:spPr>
            <a:xfrm>
              <a:off x="2400154" y="5818480"/>
              <a:ext cx="338843" cy="33884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4" name="Oval 73"/>
            <p:cNvSpPr/>
            <p:nvPr userDrawn="1"/>
          </p:nvSpPr>
          <p:spPr>
            <a:xfrm>
              <a:off x="1834244" y="5843880"/>
              <a:ext cx="257937" cy="25793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5" name="Oval 74"/>
            <p:cNvSpPr/>
            <p:nvPr userDrawn="1"/>
          </p:nvSpPr>
          <p:spPr>
            <a:xfrm>
              <a:off x="1338096" y="589062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6" name="Oval 75"/>
            <p:cNvSpPr/>
            <p:nvPr userDrawn="1"/>
          </p:nvSpPr>
          <p:spPr>
            <a:xfrm>
              <a:off x="904778" y="592839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7" name="Oval 76"/>
            <p:cNvSpPr/>
            <p:nvPr userDrawn="1"/>
          </p:nvSpPr>
          <p:spPr>
            <a:xfrm>
              <a:off x="3121268" y="5802998"/>
              <a:ext cx="375417" cy="37541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8" name="Oval 77"/>
            <p:cNvSpPr/>
            <p:nvPr userDrawn="1"/>
          </p:nvSpPr>
          <p:spPr>
            <a:xfrm>
              <a:off x="2439701" y="6368815"/>
              <a:ext cx="258325" cy="258325"/>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9" name="Oval 78"/>
            <p:cNvSpPr/>
            <p:nvPr userDrawn="1"/>
          </p:nvSpPr>
          <p:spPr>
            <a:xfrm>
              <a:off x="1858938" y="641459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0" name="Oval 79"/>
            <p:cNvSpPr/>
            <p:nvPr userDrawn="1"/>
          </p:nvSpPr>
          <p:spPr>
            <a:xfrm>
              <a:off x="1379252" y="6439997"/>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1" name="Oval 80"/>
            <p:cNvSpPr/>
            <p:nvPr userDrawn="1"/>
          </p:nvSpPr>
          <p:spPr>
            <a:xfrm>
              <a:off x="3146668" y="6368815"/>
              <a:ext cx="276613" cy="27661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2" name="Oval 81"/>
            <p:cNvSpPr/>
            <p:nvPr userDrawn="1"/>
          </p:nvSpPr>
          <p:spPr>
            <a:xfrm>
              <a:off x="2352918" y="4379148"/>
              <a:ext cx="429768" cy="429768"/>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3" name="Oval 82"/>
            <p:cNvSpPr/>
            <p:nvPr userDrawn="1"/>
          </p:nvSpPr>
          <p:spPr>
            <a:xfrm>
              <a:off x="1783415" y="4429313"/>
              <a:ext cx="333450" cy="333450"/>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4" name="Oval 83"/>
            <p:cNvSpPr/>
            <p:nvPr userDrawn="1"/>
          </p:nvSpPr>
          <p:spPr>
            <a:xfrm>
              <a:off x="1298641" y="4462872"/>
              <a:ext cx="257937" cy="257937"/>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5" name="Oval 84"/>
            <p:cNvSpPr/>
            <p:nvPr userDrawn="1"/>
          </p:nvSpPr>
          <p:spPr>
            <a:xfrm>
              <a:off x="3036184" y="4314707"/>
              <a:ext cx="548634" cy="54863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grpSp>
      <p:pic>
        <p:nvPicPr>
          <p:cNvPr id="36" name="Picture 35" descr="TMP_BLK_REV.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650200" y="12420408"/>
            <a:ext cx="3263900" cy="1131237"/>
          </a:xfrm>
          <a:prstGeom prst="rect">
            <a:avLst/>
          </a:prstGeom>
        </p:spPr>
      </p:pic>
      <p:sp>
        <p:nvSpPr>
          <p:cNvPr id="37" name="Title 4"/>
          <p:cNvSpPr>
            <a:spLocks noGrp="1"/>
          </p:cNvSpPr>
          <p:nvPr>
            <p:ph type="title" hasCustomPrompt="1"/>
          </p:nvPr>
        </p:nvSpPr>
        <p:spPr>
          <a:xfrm>
            <a:off x="2362200" y="2128489"/>
            <a:ext cx="19278600" cy="8615711"/>
          </a:xfrm>
        </p:spPr>
        <p:txBody>
          <a:bodyPr vert="horz" anchor="ctr" anchorCtr="0"/>
          <a:lstStyle>
            <a:lvl1pPr algn="ctr">
              <a:defRPr sz="9600">
                <a:solidFill>
                  <a:srgbClr val="FFFFFF"/>
                </a:solidFill>
                <a:latin typeface="+mj-lt"/>
              </a:defRPr>
            </a:lvl1pPr>
          </a:lstStyle>
          <a:p>
            <a:r>
              <a:rPr lang="en-US" dirty="0"/>
              <a:t>Thank you </a:t>
            </a:r>
          </a:p>
        </p:txBody>
      </p:sp>
    </p:spTree>
    <p:extLst>
      <p:ext uri="{BB962C8B-B14F-4D97-AF65-F5344CB8AC3E}">
        <p14:creationId xmlns:p14="http://schemas.microsoft.com/office/powerpoint/2010/main" val="54144349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MP Content Slide-1 Column-2 Line Headline-Blue Subhead">
    <p:spTree>
      <p:nvGrpSpPr>
        <p:cNvPr id="1" name=""/>
        <p:cNvGrpSpPr/>
        <p:nvPr/>
      </p:nvGrpSpPr>
      <p:grpSpPr>
        <a:xfrm>
          <a:off x="0" y="0"/>
          <a:ext cx="0" cy="0"/>
          <a:chOff x="0" y="0"/>
          <a:chExt cx="0" cy="0"/>
        </a:xfrm>
      </p:grpSpPr>
      <p:sp>
        <p:nvSpPr>
          <p:cNvPr id="59" name="Shape 10"/>
          <p:cNvSpPr/>
          <p:nvPr userDrawn="1"/>
        </p:nvSpPr>
        <p:spPr>
          <a:xfrm>
            <a:off x="0" y="8305800"/>
            <a:ext cx="24396192" cy="5422392"/>
          </a:xfrm>
          <a:prstGeom prst="rect">
            <a:avLst/>
          </a:prstGeom>
          <a:solidFill>
            <a:srgbClr val="151D27"/>
          </a:soli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dirty="0"/>
          </a:p>
        </p:txBody>
      </p:sp>
      <p:sp>
        <p:nvSpPr>
          <p:cNvPr id="60" name="Shape 10"/>
          <p:cNvSpPr/>
          <p:nvPr userDrawn="1"/>
        </p:nvSpPr>
        <p:spPr>
          <a:xfrm>
            <a:off x="0" y="0"/>
            <a:ext cx="24396192" cy="8305800"/>
          </a:xfrm>
          <a:prstGeom prst="rect">
            <a:avLst/>
          </a:prstGeom>
          <a:solidFill>
            <a:srgbClr val="186AB6"/>
          </a:soli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dirty="0"/>
          </a:p>
        </p:txBody>
      </p:sp>
      <p:sp>
        <p:nvSpPr>
          <p:cNvPr id="35" name="TextBox 34"/>
          <p:cNvSpPr txBox="1"/>
          <p:nvPr userDrawn="1"/>
        </p:nvSpPr>
        <p:spPr>
          <a:xfrm>
            <a:off x="812800" y="13008193"/>
            <a:ext cx="5087211"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1" indent="0" algn="l" defTabSz="825500" rtl="0" fontAlgn="auto" latinLnBrk="1"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FFFFFF"/>
                </a:solidFill>
                <a:effectLst/>
                <a:uFillTx/>
                <a:latin typeface=""/>
                <a:ea typeface="+mj-ea"/>
                <a:cs typeface="+mj-cs"/>
                <a:sym typeface="Arial"/>
              </a:rPr>
              <a:t>BUILD YOUR </a:t>
            </a:r>
            <a:r>
              <a:rPr kumimoji="0" lang="en-US" sz="1600" b="1" i="0" u="none" strike="noStrike" cap="none" spc="0" normalizeH="0" baseline="0" dirty="0">
                <a:ln>
                  <a:noFill/>
                </a:ln>
                <a:solidFill>
                  <a:srgbClr val="FFFFFF"/>
                </a:solidFill>
                <a:effectLst/>
                <a:uFillTx/>
                <a:latin typeface="+mj-lt"/>
                <a:ea typeface="+mj-ea"/>
                <a:cs typeface="+mj-cs"/>
                <a:sym typeface="Arial"/>
              </a:rPr>
              <a:t>TALENT</a:t>
            </a:r>
          </a:p>
        </p:txBody>
      </p:sp>
      <p:sp>
        <p:nvSpPr>
          <p:cNvPr id="7" name="TextBox 6"/>
          <p:cNvSpPr txBox="1"/>
          <p:nvPr userDrawn="1"/>
        </p:nvSpPr>
        <p:spPr>
          <a:xfrm>
            <a:off x="819342" y="2444470"/>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8" name="TextBox 27"/>
          <p:cNvSpPr txBox="1"/>
          <p:nvPr userDrawn="1"/>
        </p:nvSpPr>
        <p:spPr>
          <a:xfrm>
            <a:off x="23078172" y="-81938"/>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32" name="TextBox 31"/>
          <p:cNvSpPr txBox="1"/>
          <p:nvPr userDrawn="1"/>
        </p:nvSpPr>
        <p:spPr>
          <a:xfrm>
            <a:off x="1858565" y="-17036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 name="TextBox 1"/>
          <p:cNvSpPr txBox="1"/>
          <p:nvPr userDrawn="1"/>
        </p:nvSpPr>
        <p:spPr>
          <a:xfrm>
            <a:off x="25475964" y="1924377"/>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4" name="TextBox 3"/>
          <p:cNvSpPr txBox="1"/>
          <p:nvPr userDrawn="1"/>
        </p:nvSpPr>
        <p:spPr>
          <a:xfrm>
            <a:off x="25745348" y="2168932"/>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6" name="TextBox 15"/>
          <p:cNvSpPr txBox="1"/>
          <p:nvPr userDrawn="1"/>
        </p:nvSpPr>
        <p:spPr>
          <a:xfrm>
            <a:off x="26399564" y="7716753"/>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7" name="TextBox 16"/>
          <p:cNvSpPr txBox="1"/>
          <p:nvPr userDrawn="1"/>
        </p:nvSpPr>
        <p:spPr>
          <a:xfrm>
            <a:off x="25283548" y="1068029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8" name="TextBox 17"/>
          <p:cNvSpPr txBox="1"/>
          <p:nvPr userDrawn="1"/>
        </p:nvSpPr>
        <p:spPr>
          <a:xfrm>
            <a:off x="25572173" y="10584076"/>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9" name="TextBox 18"/>
          <p:cNvSpPr txBox="1"/>
          <p:nvPr userDrawn="1"/>
        </p:nvSpPr>
        <p:spPr>
          <a:xfrm>
            <a:off x="25591415" y="1156631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1" name="TextBox 20"/>
          <p:cNvSpPr txBox="1"/>
          <p:nvPr userDrawn="1"/>
        </p:nvSpPr>
        <p:spPr>
          <a:xfrm>
            <a:off x="26014731" y="11411558"/>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3" name="TextBox 22"/>
          <p:cNvSpPr txBox="1"/>
          <p:nvPr userDrawn="1"/>
        </p:nvSpPr>
        <p:spPr>
          <a:xfrm>
            <a:off x="25995489" y="409892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4" name="TextBox 23"/>
          <p:cNvSpPr txBox="1"/>
          <p:nvPr userDrawn="1"/>
        </p:nvSpPr>
        <p:spPr>
          <a:xfrm>
            <a:off x="25572173" y="10225003"/>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6" name="TextBox 25"/>
          <p:cNvSpPr txBox="1"/>
          <p:nvPr userDrawn="1"/>
        </p:nvSpPr>
        <p:spPr>
          <a:xfrm>
            <a:off x="26476531" y="642742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3" name="TextBox 2"/>
          <p:cNvSpPr txBox="1"/>
          <p:nvPr userDrawn="1"/>
        </p:nvSpPr>
        <p:spPr>
          <a:xfrm>
            <a:off x="25091131" y="4041193"/>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 name="TextBox 4"/>
          <p:cNvSpPr txBox="1"/>
          <p:nvPr userDrawn="1"/>
        </p:nvSpPr>
        <p:spPr>
          <a:xfrm>
            <a:off x="25514448" y="8986843"/>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5" name="TextBox 24"/>
          <p:cNvSpPr txBox="1"/>
          <p:nvPr userDrawn="1"/>
        </p:nvSpPr>
        <p:spPr>
          <a:xfrm>
            <a:off x="25206581" y="3425392"/>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7" name="TextBox 26"/>
          <p:cNvSpPr txBox="1"/>
          <p:nvPr userDrawn="1"/>
        </p:nvSpPr>
        <p:spPr>
          <a:xfrm>
            <a:off x="25572173" y="533052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40" name="TextBox 39"/>
          <p:cNvSpPr txBox="1"/>
          <p:nvPr userDrawn="1"/>
        </p:nvSpPr>
        <p:spPr>
          <a:xfrm>
            <a:off x="25129615" y="658137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41" name="TextBox 40"/>
          <p:cNvSpPr txBox="1"/>
          <p:nvPr userDrawn="1"/>
        </p:nvSpPr>
        <p:spPr>
          <a:xfrm>
            <a:off x="25091131" y="2636397"/>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pic>
        <p:nvPicPr>
          <p:cNvPr id="42" name="Picture 41" descr="lightbulb_orange.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2131003" y="4143537"/>
            <a:ext cx="1017661" cy="774439"/>
          </a:xfrm>
          <a:prstGeom prst="rect">
            <a:avLst/>
          </a:prstGeom>
        </p:spPr>
      </p:pic>
      <p:sp>
        <p:nvSpPr>
          <p:cNvPr id="44" name="TextBox 43"/>
          <p:cNvSpPr txBox="1"/>
          <p:nvPr userDrawn="1"/>
        </p:nvSpPr>
        <p:spPr>
          <a:xfrm>
            <a:off x="25918523" y="8967599"/>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45" name="Rectangle 44"/>
          <p:cNvSpPr/>
          <p:nvPr userDrawn="1"/>
        </p:nvSpPr>
        <p:spPr>
          <a:xfrm>
            <a:off x="304800" y="2444470"/>
            <a:ext cx="23770490" cy="10079757"/>
          </a:xfrm>
          <a:prstGeom prst="rect">
            <a:avLst/>
          </a:prstGeom>
          <a:solidFill>
            <a:srgbClr val="FFFFFF"/>
          </a:solidFill>
          <a:ln w="12700" cap="flat" cmpd="sng">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51" name="TextBox 50"/>
          <p:cNvSpPr txBox="1"/>
          <p:nvPr userDrawn="1"/>
        </p:nvSpPr>
        <p:spPr>
          <a:xfrm>
            <a:off x="26534256" y="1214282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3" name="TextBox 52"/>
          <p:cNvSpPr txBox="1"/>
          <p:nvPr userDrawn="1"/>
        </p:nvSpPr>
        <p:spPr>
          <a:xfrm>
            <a:off x="26322598" y="282883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5" name="TextBox 54"/>
          <p:cNvSpPr txBox="1"/>
          <p:nvPr userDrawn="1"/>
        </p:nvSpPr>
        <p:spPr>
          <a:xfrm>
            <a:off x="26245631" y="1052634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6" name="TextBox 55"/>
          <p:cNvSpPr txBox="1"/>
          <p:nvPr userDrawn="1"/>
        </p:nvSpPr>
        <p:spPr>
          <a:xfrm>
            <a:off x="26611223" y="5388257"/>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7" name="TextBox 56"/>
          <p:cNvSpPr txBox="1"/>
          <p:nvPr userDrawn="1"/>
        </p:nvSpPr>
        <p:spPr>
          <a:xfrm>
            <a:off x="24590848" y="1183492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8" name="TextBox 57"/>
          <p:cNvSpPr txBox="1"/>
          <p:nvPr userDrawn="1"/>
        </p:nvSpPr>
        <p:spPr>
          <a:xfrm>
            <a:off x="25976248" y="675456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1" name="TextBox 60"/>
          <p:cNvSpPr txBox="1"/>
          <p:nvPr userDrawn="1"/>
        </p:nvSpPr>
        <p:spPr>
          <a:xfrm>
            <a:off x="27342406" y="7678266"/>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6" name="TextBox 65"/>
          <p:cNvSpPr txBox="1"/>
          <p:nvPr userDrawn="1"/>
        </p:nvSpPr>
        <p:spPr>
          <a:xfrm>
            <a:off x="26919089" y="292505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7" name="TextBox 66"/>
          <p:cNvSpPr txBox="1"/>
          <p:nvPr userDrawn="1"/>
        </p:nvSpPr>
        <p:spPr>
          <a:xfrm>
            <a:off x="26726673" y="3155979"/>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8" name="TextBox 67"/>
          <p:cNvSpPr txBox="1"/>
          <p:nvPr userDrawn="1"/>
        </p:nvSpPr>
        <p:spPr>
          <a:xfrm>
            <a:off x="25860798" y="125084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9" name="TextBox 68"/>
          <p:cNvSpPr txBox="1"/>
          <p:nvPr userDrawn="1"/>
        </p:nvSpPr>
        <p:spPr>
          <a:xfrm>
            <a:off x="25822314" y="827482"/>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70" name="TextBox 69"/>
          <p:cNvSpPr txBox="1"/>
          <p:nvPr userDrawn="1"/>
        </p:nvSpPr>
        <p:spPr>
          <a:xfrm>
            <a:off x="26264873" y="2540178"/>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4" name="Shape 27"/>
          <p:cNvSpPr>
            <a:spLocks noGrp="1"/>
          </p:cNvSpPr>
          <p:nvPr>
            <p:ph type="title"/>
          </p:nvPr>
        </p:nvSpPr>
        <p:spPr>
          <a:xfrm>
            <a:off x="1676401" y="814927"/>
            <a:ext cx="19583400" cy="1154063"/>
          </a:xfrm>
          <a:prstGeom prst="rect">
            <a:avLst/>
          </a:prstGeom>
        </p:spPr>
        <p:txBody>
          <a:bodyPr anchor="t">
            <a:noAutofit/>
          </a:bodyPr>
          <a:lstStyle>
            <a:lvl1pPr algn="l" defTabSz="457148">
              <a:defRPr sz="4200" b="0" i="0" cap="all">
                <a:solidFill>
                  <a:srgbClr val="FFFFFF"/>
                </a:solidFill>
                <a:uFill>
                  <a:solidFill>
                    <a:srgbClr val="515151"/>
                  </a:solidFill>
                </a:uFill>
                <a:latin typeface="+mj-lt"/>
                <a:ea typeface="+mj-ea"/>
                <a:cs typeface="HelveticaNeueLT Std"/>
                <a:sym typeface="Arial"/>
              </a:defRPr>
            </a:lvl1pPr>
          </a:lstStyle>
          <a:p>
            <a:pPr lvl="0">
              <a:defRPr sz="1800" cap="none">
                <a:solidFill>
                  <a:srgbClr val="000000"/>
                </a:solidFill>
                <a:uFillTx/>
              </a:defRPr>
            </a:pPr>
            <a:endParaRPr sz="4200" cap="all" dirty="0">
              <a:solidFill>
                <a:srgbClr val="515151"/>
              </a:solidFill>
              <a:uFill>
                <a:solidFill>
                  <a:srgbClr val="515151"/>
                </a:solidFill>
              </a:uFill>
            </a:endParaRPr>
          </a:p>
        </p:txBody>
      </p:sp>
      <p:sp>
        <p:nvSpPr>
          <p:cNvPr id="88" name="TextBox 87"/>
          <p:cNvSpPr txBox="1"/>
          <p:nvPr userDrawn="1"/>
        </p:nvSpPr>
        <p:spPr>
          <a:xfrm>
            <a:off x="25610656" y="329068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89" name="TextBox 88"/>
          <p:cNvSpPr txBox="1"/>
          <p:nvPr userDrawn="1"/>
        </p:nvSpPr>
        <p:spPr>
          <a:xfrm>
            <a:off x="26014731" y="8140116"/>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grpSp>
        <p:nvGrpSpPr>
          <p:cNvPr id="93" name="Group 92"/>
          <p:cNvGrpSpPr/>
          <p:nvPr userDrawn="1"/>
        </p:nvGrpSpPr>
        <p:grpSpPr>
          <a:xfrm>
            <a:off x="304800" y="12522974"/>
            <a:ext cx="23788978" cy="202426"/>
            <a:chOff x="486423" y="12203788"/>
            <a:chExt cx="23408645" cy="182880"/>
          </a:xfrm>
        </p:grpSpPr>
        <p:sp>
          <p:nvSpPr>
            <p:cNvPr id="94" name="Shape 9"/>
            <p:cNvSpPr/>
            <p:nvPr userDrawn="1"/>
          </p:nvSpPr>
          <p:spPr>
            <a:xfrm>
              <a:off x="16076948" y="12203788"/>
              <a:ext cx="7818120" cy="182880"/>
            </a:xfrm>
            <a:prstGeom prst="rect">
              <a:avLst/>
            </a:prstGeom>
            <a:gradFill flip="none" rotWithShape="1">
              <a:gsLst>
                <a:gs pos="0">
                  <a:srgbClr val="6D276A"/>
                </a:gs>
                <a:gs pos="100000">
                  <a:srgbClr val="481545"/>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95" name="Shape 9"/>
            <p:cNvSpPr/>
            <p:nvPr userDrawn="1"/>
          </p:nvSpPr>
          <p:spPr>
            <a:xfrm>
              <a:off x="486423" y="12203788"/>
              <a:ext cx="7818120" cy="182880"/>
            </a:xfrm>
            <a:prstGeom prst="rect">
              <a:avLst/>
            </a:prstGeom>
            <a:gradFill flip="none" rotWithShape="1">
              <a:gsLst>
                <a:gs pos="0">
                  <a:srgbClr val="D48932"/>
                </a:gs>
                <a:gs pos="100000">
                  <a:srgbClr val="C86207"/>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96" name="Shape 9"/>
            <p:cNvSpPr/>
            <p:nvPr userDrawn="1"/>
          </p:nvSpPr>
          <p:spPr>
            <a:xfrm>
              <a:off x="8275215" y="12203788"/>
              <a:ext cx="7818120" cy="182880"/>
            </a:xfrm>
            <a:prstGeom prst="rect">
              <a:avLst/>
            </a:prstGeom>
            <a:gradFill flip="none" rotWithShape="1">
              <a:gsLst>
                <a:gs pos="0">
                  <a:srgbClr val="C0462C"/>
                </a:gs>
                <a:gs pos="100000">
                  <a:srgbClr val="5C1916"/>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grpSp>
      <p:pic>
        <p:nvPicPr>
          <p:cNvPr id="50" name="Picture 49" descr="2_Lightbulbs.ai"/>
          <p:cNvPicPr>
            <a:picLocks noChangeAspect="1"/>
          </p:cNvPicPr>
          <p:nvPr userDrawn="1"/>
        </p:nvPicPr>
        <p:blipFill>
          <a:blip r:embed="rId3"/>
          <a:stretch>
            <a:fillRect/>
          </a:stretch>
        </p:blipFill>
        <p:spPr>
          <a:xfrm>
            <a:off x="21209000" y="-81938"/>
            <a:ext cx="3175000" cy="2171700"/>
          </a:xfrm>
          <a:prstGeom prst="rect">
            <a:avLst/>
          </a:prstGeom>
        </p:spPr>
      </p:pic>
      <p:grpSp>
        <p:nvGrpSpPr>
          <p:cNvPr id="52" name="Group 51"/>
          <p:cNvGrpSpPr/>
          <p:nvPr userDrawn="1"/>
        </p:nvGrpSpPr>
        <p:grpSpPr>
          <a:xfrm>
            <a:off x="445700" y="779584"/>
            <a:ext cx="952468" cy="970292"/>
            <a:chOff x="880390" y="4314707"/>
            <a:chExt cx="2704428" cy="2755037"/>
          </a:xfrm>
        </p:grpSpPr>
        <p:sp>
          <p:nvSpPr>
            <p:cNvPr id="63" name="Oval 62"/>
            <p:cNvSpPr/>
            <p:nvPr userDrawn="1"/>
          </p:nvSpPr>
          <p:spPr>
            <a:xfrm>
              <a:off x="2485956" y="6889515"/>
              <a:ext cx="180229" cy="18022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64" name="Oval 63"/>
            <p:cNvSpPr/>
            <p:nvPr userDrawn="1"/>
          </p:nvSpPr>
          <p:spPr>
            <a:xfrm>
              <a:off x="1884003" y="692595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65" name="Oval 64"/>
            <p:cNvSpPr/>
            <p:nvPr userDrawn="1"/>
          </p:nvSpPr>
          <p:spPr>
            <a:xfrm>
              <a:off x="2352918" y="5140397"/>
              <a:ext cx="411479" cy="41147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1" name="Oval 70"/>
            <p:cNvSpPr/>
            <p:nvPr userDrawn="1"/>
          </p:nvSpPr>
          <p:spPr>
            <a:xfrm>
              <a:off x="1803520" y="5216567"/>
              <a:ext cx="301361" cy="301361"/>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2" name="Oval 71"/>
            <p:cNvSpPr/>
            <p:nvPr userDrawn="1"/>
          </p:nvSpPr>
          <p:spPr>
            <a:xfrm>
              <a:off x="1316929" y="5248646"/>
              <a:ext cx="239649" cy="23964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3" name="Oval 72"/>
            <p:cNvSpPr/>
            <p:nvPr userDrawn="1"/>
          </p:nvSpPr>
          <p:spPr>
            <a:xfrm>
              <a:off x="880390" y="5278279"/>
              <a:ext cx="176646" cy="176646"/>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4" name="Oval 73"/>
            <p:cNvSpPr/>
            <p:nvPr userDrawn="1"/>
          </p:nvSpPr>
          <p:spPr>
            <a:xfrm>
              <a:off x="3085954" y="5136843"/>
              <a:ext cx="448054" cy="44805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5" name="Oval 74"/>
            <p:cNvSpPr/>
            <p:nvPr userDrawn="1"/>
          </p:nvSpPr>
          <p:spPr>
            <a:xfrm>
              <a:off x="2400154" y="5818480"/>
              <a:ext cx="338843" cy="33884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6" name="Oval 75"/>
            <p:cNvSpPr/>
            <p:nvPr userDrawn="1"/>
          </p:nvSpPr>
          <p:spPr>
            <a:xfrm>
              <a:off x="1834244" y="5843880"/>
              <a:ext cx="257937" cy="25793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7" name="Oval 76"/>
            <p:cNvSpPr/>
            <p:nvPr userDrawn="1"/>
          </p:nvSpPr>
          <p:spPr>
            <a:xfrm>
              <a:off x="1338096" y="589062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8" name="Oval 77"/>
            <p:cNvSpPr/>
            <p:nvPr userDrawn="1"/>
          </p:nvSpPr>
          <p:spPr>
            <a:xfrm>
              <a:off x="904778" y="592839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9" name="Oval 78"/>
            <p:cNvSpPr/>
            <p:nvPr userDrawn="1"/>
          </p:nvSpPr>
          <p:spPr>
            <a:xfrm>
              <a:off x="3121268" y="5802998"/>
              <a:ext cx="375417" cy="37541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0" name="Oval 79"/>
            <p:cNvSpPr/>
            <p:nvPr userDrawn="1"/>
          </p:nvSpPr>
          <p:spPr>
            <a:xfrm>
              <a:off x="2439701" y="6368815"/>
              <a:ext cx="258325" cy="258325"/>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1" name="Oval 80"/>
            <p:cNvSpPr/>
            <p:nvPr userDrawn="1"/>
          </p:nvSpPr>
          <p:spPr>
            <a:xfrm>
              <a:off x="1858938" y="641459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2" name="Oval 81"/>
            <p:cNvSpPr/>
            <p:nvPr userDrawn="1"/>
          </p:nvSpPr>
          <p:spPr>
            <a:xfrm>
              <a:off x="1379252" y="6439997"/>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3" name="Oval 82"/>
            <p:cNvSpPr/>
            <p:nvPr userDrawn="1"/>
          </p:nvSpPr>
          <p:spPr>
            <a:xfrm>
              <a:off x="3146668" y="6368815"/>
              <a:ext cx="276613" cy="27661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4" name="Oval 83"/>
            <p:cNvSpPr/>
            <p:nvPr userDrawn="1"/>
          </p:nvSpPr>
          <p:spPr>
            <a:xfrm>
              <a:off x="2352918" y="4379148"/>
              <a:ext cx="429768" cy="429768"/>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5" name="Oval 84"/>
            <p:cNvSpPr/>
            <p:nvPr userDrawn="1"/>
          </p:nvSpPr>
          <p:spPr>
            <a:xfrm>
              <a:off x="1783415" y="4429313"/>
              <a:ext cx="333450" cy="333450"/>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6" name="Oval 85"/>
            <p:cNvSpPr/>
            <p:nvPr userDrawn="1"/>
          </p:nvSpPr>
          <p:spPr>
            <a:xfrm>
              <a:off x="1298641" y="4462872"/>
              <a:ext cx="257937" cy="257937"/>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7" name="Oval 86"/>
            <p:cNvSpPr/>
            <p:nvPr userDrawn="1"/>
          </p:nvSpPr>
          <p:spPr>
            <a:xfrm>
              <a:off x="3036184" y="4314707"/>
              <a:ext cx="548634" cy="54863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grpSp>
      <p:pic>
        <p:nvPicPr>
          <p:cNvPr id="90" name="Picture 89" descr="TMP_BLK_REV.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650200" y="12682875"/>
            <a:ext cx="3263900" cy="1131237"/>
          </a:xfrm>
          <a:prstGeom prst="rect">
            <a:avLst/>
          </a:prstGeom>
        </p:spPr>
      </p:pic>
      <p:sp>
        <p:nvSpPr>
          <p:cNvPr id="91" name="Content Placeholder 14"/>
          <p:cNvSpPr>
            <a:spLocks noGrp="1"/>
          </p:cNvSpPr>
          <p:nvPr>
            <p:ph sz="quarter" idx="11"/>
          </p:nvPr>
        </p:nvSpPr>
        <p:spPr>
          <a:xfrm>
            <a:off x="962076" y="2999034"/>
            <a:ext cx="22382154" cy="9116839"/>
          </a:xfrm>
        </p:spPr>
        <p:txBody>
          <a:bodyPr vert="horz"/>
          <a:lstStyle>
            <a:lvl1pPr marL="0" indent="0">
              <a:buNone/>
              <a:defRPr sz="3600" b="1">
                <a:solidFill>
                  <a:srgbClr val="0895D3"/>
                </a:solidFill>
              </a:defRPr>
            </a:lvl1pPr>
            <a:lvl2pPr marL="44450" indent="363538">
              <a:tabLst/>
              <a:defRPr sz="3600"/>
            </a:lvl2pPr>
            <a:lvl3pPr marL="914400">
              <a:tabLst/>
              <a:defRPr sz="3600"/>
            </a:lvl3pPr>
            <a:lvl4pPr marL="1371600">
              <a:tabLst/>
              <a:defRPr sz="3600"/>
            </a:lvl4pPr>
            <a:lvl5pPr marL="1828800">
              <a:tabLst/>
              <a:defRPr sz="3600">
                <a:solidFill>
                  <a:srgbClr val="72889C"/>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4130250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MP Content Slide-1 Column-1 Line Headline-Gray Subhead">
    <p:spTree>
      <p:nvGrpSpPr>
        <p:cNvPr id="1" name=""/>
        <p:cNvGrpSpPr/>
        <p:nvPr/>
      </p:nvGrpSpPr>
      <p:grpSpPr>
        <a:xfrm>
          <a:off x="0" y="0"/>
          <a:ext cx="0" cy="0"/>
          <a:chOff x="0" y="0"/>
          <a:chExt cx="0" cy="0"/>
        </a:xfrm>
      </p:grpSpPr>
      <p:sp>
        <p:nvSpPr>
          <p:cNvPr id="54" name="Shape 10"/>
          <p:cNvSpPr/>
          <p:nvPr userDrawn="1"/>
        </p:nvSpPr>
        <p:spPr>
          <a:xfrm>
            <a:off x="0" y="8305800"/>
            <a:ext cx="24396192" cy="5422392"/>
          </a:xfrm>
          <a:prstGeom prst="rect">
            <a:avLst/>
          </a:prstGeom>
          <a:solidFill>
            <a:srgbClr val="151D27"/>
          </a:soli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dirty="0"/>
          </a:p>
        </p:txBody>
      </p:sp>
      <p:sp>
        <p:nvSpPr>
          <p:cNvPr id="59" name="Shape 10"/>
          <p:cNvSpPr/>
          <p:nvPr userDrawn="1"/>
        </p:nvSpPr>
        <p:spPr>
          <a:xfrm>
            <a:off x="0" y="0"/>
            <a:ext cx="24396192" cy="8305800"/>
          </a:xfrm>
          <a:prstGeom prst="rect">
            <a:avLst/>
          </a:prstGeom>
          <a:solidFill>
            <a:srgbClr val="186AB6"/>
          </a:soli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dirty="0"/>
          </a:p>
        </p:txBody>
      </p:sp>
      <p:sp>
        <p:nvSpPr>
          <p:cNvPr id="35" name="TextBox 34"/>
          <p:cNvSpPr txBox="1"/>
          <p:nvPr userDrawn="1"/>
        </p:nvSpPr>
        <p:spPr>
          <a:xfrm>
            <a:off x="812800" y="13008193"/>
            <a:ext cx="5087211"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1" indent="0" algn="l" defTabSz="825500" rtl="0" fontAlgn="auto" latinLnBrk="1"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FFFFFF"/>
                </a:solidFill>
                <a:effectLst/>
                <a:uFillTx/>
                <a:latin typeface=""/>
                <a:ea typeface="+mj-ea"/>
                <a:cs typeface="+mj-cs"/>
                <a:sym typeface="Arial"/>
              </a:rPr>
              <a:t>BUILD YOUR </a:t>
            </a:r>
            <a:r>
              <a:rPr kumimoji="0" lang="en-US" sz="1600" b="1" i="0" u="none" strike="noStrike" cap="none" spc="0" normalizeH="0" baseline="0" dirty="0">
                <a:ln>
                  <a:noFill/>
                </a:ln>
                <a:solidFill>
                  <a:srgbClr val="FFFFFF"/>
                </a:solidFill>
                <a:effectLst/>
                <a:uFillTx/>
                <a:latin typeface="+mj-lt"/>
                <a:ea typeface="+mj-ea"/>
                <a:cs typeface="+mj-cs"/>
                <a:sym typeface="Arial"/>
              </a:rPr>
              <a:t>TALENT</a:t>
            </a:r>
          </a:p>
        </p:txBody>
      </p:sp>
      <p:sp>
        <p:nvSpPr>
          <p:cNvPr id="7" name="TextBox 6"/>
          <p:cNvSpPr txBox="1"/>
          <p:nvPr userDrawn="1"/>
        </p:nvSpPr>
        <p:spPr>
          <a:xfrm>
            <a:off x="819342" y="2444470"/>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8" name="TextBox 27"/>
          <p:cNvSpPr txBox="1"/>
          <p:nvPr userDrawn="1"/>
        </p:nvSpPr>
        <p:spPr>
          <a:xfrm>
            <a:off x="23078172" y="-81938"/>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32" name="TextBox 31"/>
          <p:cNvSpPr txBox="1"/>
          <p:nvPr userDrawn="1"/>
        </p:nvSpPr>
        <p:spPr>
          <a:xfrm>
            <a:off x="1858565" y="-17036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 name="TextBox 1"/>
          <p:cNvSpPr txBox="1"/>
          <p:nvPr userDrawn="1"/>
        </p:nvSpPr>
        <p:spPr>
          <a:xfrm>
            <a:off x="25475964" y="1924377"/>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4" name="TextBox 3"/>
          <p:cNvSpPr txBox="1"/>
          <p:nvPr userDrawn="1"/>
        </p:nvSpPr>
        <p:spPr>
          <a:xfrm>
            <a:off x="25745348" y="2168932"/>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6" name="TextBox 15"/>
          <p:cNvSpPr txBox="1"/>
          <p:nvPr userDrawn="1"/>
        </p:nvSpPr>
        <p:spPr>
          <a:xfrm>
            <a:off x="26399564" y="7716753"/>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7" name="TextBox 16"/>
          <p:cNvSpPr txBox="1"/>
          <p:nvPr userDrawn="1"/>
        </p:nvSpPr>
        <p:spPr>
          <a:xfrm>
            <a:off x="25283548" y="1068029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8" name="TextBox 17"/>
          <p:cNvSpPr txBox="1"/>
          <p:nvPr userDrawn="1"/>
        </p:nvSpPr>
        <p:spPr>
          <a:xfrm>
            <a:off x="25572173" y="10584076"/>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9" name="TextBox 18"/>
          <p:cNvSpPr txBox="1"/>
          <p:nvPr userDrawn="1"/>
        </p:nvSpPr>
        <p:spPr>
          <a:xfrm>
            <a:off x="25591415" y="1156631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1" name="TextBox 20"/>
          <p:cNvSpPr txBox="1"/>
          <p:nvPr userDrawn="1"/>
        </p:nvSpPr>
        <p:spPr>
          <a:xfrm>
            <a:off x="26014731" y="11411558"/>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3" name="TextBox 22"/>
          <p:cNvSpPr txBox="1"/>
          <p:nvPr userDrawn="1"/>
        </p:nvSpPr>
        <p:spPr>
          <a:xfrm>
            <a:off x="25995489" y="409892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4" name="TextBox 23"/>
          <p:cNvSpPr txBox="1"/>
          <p:nvPr userDrawn="1"/>
        </p:nvSpPr>
        <p:spPr>
          <a:xfrm>
            <a:off x="25572173" y="10225003"/>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6" name="TextBox 25"/>
          <p:cNvSpPr txBox="1"/>
          <p:nvPr userDrawn="1"/>
        </p:nvSpPr>
        <p:spPr>
          <a:xfrm>
            <a:off x="26476531" y="642742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3" name="TextBox 2"/>
          <p:cNvSpPr txBox="1"/>
          <p:nvPr userDrawn="1"/>
        </p:nvSpPr>
        <p:spPr>
          <a:xfrm>
            <a:off x="25091131" y="4041193"/>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 name="TextBox 4"/>
          <p:cNvSpPr txBox="1"/>
          <p:nvPr userDrawn="1"/>
        </p:nvSpPr>
        <p:spPr>
          <a:xfrm>
            <a:off x="25514448" y="8986843"/>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5" name="TextBox 24"/>
          <p:cNvSpPr txBox="1"/>
          <p:nvPr userDrawn="1"/>
        </p:nvSpPr>
        <p:spPr>
          <a:xfrm>
            <a:off x="25206581" y="3425392"/>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7" name="TextBox 26"/>
          <p:cNvSpPr txBox="1"/>
          <p:nvPr userDrawn="1"/>
        </p:nvSpPr>
        <p:spPr>
          <a:xfrm>
            <a:off x="25572173" y="533052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pic>
        <p:nvPicPr>
          <p:cNvPr id="22" name="Picture 21" descr="lightbulb_orange.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rot="2657792">
            <a:off x="21127875" y="2472368"/>
            <a:ext cx="2037842" cy="1550796"/>
          </a:xfrm>
          <a:prstGeom prst="rect">
            <a:avLst/>
          </a:prstGeom>
        </p:spPr>
      </p:pic>
      <p:sp>
        <p:nvSpPr>
          <p:cNvPr id="40" name="TextBox 39"/>
          <p:cNvSpPr txBox="1"/>
          <p:nvPr userDrawn="1"/>
        </p:nvSpPr>
        <p:spPr>
          <a:xfrm>
            <a:off x="25129615" y="658137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41" name="TextBox 40"/>
          <p:cNvSpPr txBox="1"/>
          <p:nvPr userDrawn="1"/>
        </p:nvSpPr>
        <p:spPr>
          <a:xfrm>
            <a:off x="25091131" y="2636397"/>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pic>
        <p:nvPicPr>
          <p:cNvPr id="42" name="Picture 41" descr="lightbulb_orange.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2131003" y="4143537"/>
            <a:ext cx="1017661" cy="774439"/>
          </a:xfrm>
          <a:prstGeom prst="rect">
            <a:avLst/>
          </a:prstGeom>
        </p:spPr>
      </p:pic>
      <p:sp>
        <p:nvSpPr>
          <p:cNvPr id="44" name="TextBox 43"/>
          <p:cNvSpPr txBox="1"/>
          <p:nvPr userDrawn="1"/>
        </p:nvSpPr>
        <p:spPr>
          <a:xfrm>
            <a:off x="25918523" y="8967599"/>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45" name="Rectangle 44"/>
          <p:cNvSpPr/>
          <p:nvPr userDrawn="1"/>
        </p:nvSpPr>
        <p:spPr>
          <a:xfrm>
            <a:off x="304800" y="1981200"/>
            <a:ext cx="23788978" cy="10541775"/>
          </a:xfrm>
          <a:prstGeom prst="rect">
            <a:avLst/>
          </a:prstGeom>
          <a:solidFill>
            <a:srgbClr val="FFFFFF"/>
          </a:solidFill>
          <a:ln w="12700" cap="flat" cmpd="sng">
            <a:noFill/>
            <a:prstDash val="solid"/>
            <a:bevel/>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51" name="TextBox 50"/>
          <p:cNvSpPr txBox="1"/>
          <p:nvPr userDrawn="1"/>
        </p:nvSpPr>
        <p:spPr>
          <a:xfrm>
            <a:off x="26534256" y="1214282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3" name="TextBox 52"/>
          <p:cNvSpPr txBox="1"/>
          <p:nvPr userDrawn="1"/>
        </p:nvSpPr>
        <p:spPr>
          <a:xfrm>
            <a:off x="26322598" y="282883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5" name="TextBox 54"/>
          <p:cNvSpPr txBox="1"/>
          <p:nvPr userDrawn="1"/>
        </p:nvSpPr>
        <p:spPr>
          <a:xfrm>
            <a:off x="26245631" y="1052634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6" name="TextBox 55"/>
          <p:cNvSpPr txBox="1"/>
          <p:nvPr userDrawn="1"/>
        </p:nvSpPr>
        <p:spPr>
          <a:xfrm>
            <a:off x="26611223" y="5388257"/>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7" name="TextBox 56"/>
          <p:cNvSpPr txBox="1"/>
          <p:nvPr userDrawn="1"/>
        </p:nvSpPr>
        <p:spPr>
          <a:xfrm>
            <a:off x="24590848" y="1183492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8" name="TextBox 57"/>
          <p:cNvSpPr txBox="1"/>
          <p:nvPr userDrawn="1"/>
        </p:nvSpPr>
        <p:spPr>
          <a:xfrm>
            <a:off x="25976248" y="675456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1" name="TextBox 60"/>
          <p:cNvSpPr txBox="1"/>
          <p:nvPr userDrawn="1"/>
        </p:nvSpPr>
        <p:spPr>
          <a:xfrm>
            <a:off x="27342406" y="7678266"/>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6" name="TextBox 65"/>
          <p:cNvSpPr txBox="1"/>
          <p:nvPr userDrawn="1"/>
        </p:nvSpPr>
        <p:spPr>
          <a:xfrm>
            <a:off x="26919089" y="292505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7" name="TextBox 66"/>
          <p:cNvSpPr txBox="1"/>
          <p:nvPr userDrawn="1"/>
        </p:nvSpPr>
        <p:spPr>
          <a:xfrm>
            <a:off x="26726673" y="3155979"/>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8" name="TextBox 67"/>
          <p:cNvSpPr txBox="1"/>
          <p:nvPr userDrawn="1"/>
        </p:nvSpPr>
        <p:spPr>
          <a:xfrm>
            <a:off x="25860798" y="125084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9" name="TextBox 68"/>
          <p:cNvSpPr txBox="1"/>
          <p:nvPr userDrawn="1"/>
        </p:nvSpPr>
        <p:spPr>
          <a:xfrm>
            <a:off x="25822314" y="827482"/>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70" name="TextBox 69"/>
          <p:cNvSpPr txBox="1"/>
          <p:nvPr userDrawn="1"/>
        </p:nvSpPr>
        <p:spPr>
          <a:xfrm>
            <a:off x="26264873" y="2540178"/>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4" name="Shape 27"/>
          <p:cNvSpPr>
            <a:spLocks noGrp="1"/>
          </p:cNvSpPr>
          <p:nvPr>
            <p:ph type="title"/>
          </p:nvPr>
        </p:nvSpPr>
        <p:spPr>
          <a:xfrm>
            <a:off x="1676401" y="814927"/>
            <a:ext cx="19583400" cy="788965"/>
          </a:xfrm>
          <a:prstGeom prst="rect">
            <a:avLst/>
          </a:prstGeom>
        </p:spPr>
        <p:txBody>
          <a:bodyPr anchor="t">
            <a:noAutofit/>
          </a:bodyPr>
          <a:lstStyle>
            <a:lvl1pPr algn="l" defTabSz="457148">
              <a:defRPr sz="4200" b="0" i="0" cap="all">
                <a:solidFill>
                  <a:srgbClr val="FFFFFF"/>
                </a:solidFill>
                <a:uFill>
                  <a:solidFill>
                    <a:srgbClr val="515151"/>
                  </a:solidFill>
                </a:uFill>
                <a:latin typeface="+mj-lt"/>
                <a:ea typeface="+mj-ea"/>
                <a:cs typeface="HelveticaNeueLT Std"/>
                <a:sym typeface="Arial"/>
              </a:defRPr>
            </a:lvl1pPr>
          </a:lstStyle>
          <a:p>
            <a:pPr lvl="0">
              <a:defRPr sz="1800" cap="none">
                <a:solidFill>
                  <a:srgbClr val="000000"/>
                </a:solidFill>
                <a:uFillTx/>
              </a:defRPr>
            </a:pPr>
            <a:endParaRPr sz="4200" cap="all" dirty="0">
              <a:solidFill>
                <a:srgbClr val="515151"/>
              </a:solidFill>
              <a:uFill>
                <a:solidFill>
                  <a:srgbClr val="515151"/>
                </a:solidFill>
              </a:uFill>
            </a:endParaRPr>
          </a:p>
        </p:txBody>
      </p:sp>
      <p:sp>
        <p:nvSpPr>
          <p:cNvPr id="88" name="TextBox 87"/>
          <p:cNvSpPr txBox="1"/>
          <p:nvPr userDrawn="1"/>
        </p:nvSpPr>
        <p:spPr>
          <a:xfrm>
            <a:off x="25610656" y="329068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89" name="TextBox 88"/>
          <p:cNvSpPr txBox="1"/>
          <p:nvPr userDrawn="1"/>
        </p:nvSpPr>
        <p:spPr>
          <a:xfrm>
            <a:off x="26014731" y="8140116"/>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grpSp>
        <p:nvGrpSpPr>
          <p:cNvPr id="6" name="Group 92"/>
          <p:cNvGrpSpPr/>
          <p:nvPr userDrawn="1"/>
        </p:nvGrpSpPr>
        <p:grpSpPr>
          <a:xfrm>
            <a:off x="304800" y="12522974"/>
            <a:ext cx="23788978" cy="202426"/>
            <a:chOff x="486423" y="12203788"/>
            <a:chExt cx="23408645" cy="182880"/>
          </a:xfrm>
        </p:grpSpPr>
        <p:sp>
          <p:nvSpPr>
            <p:cNvPr id="94" name="Shape 9"/>
            <p:cNvSpPr/>
            <p:nvPr userDrawn="1"/>
          </p:nvSpPr>
          <p:spPr>
            <a:xfrm>
              <a:off x="16076948" y="12203788"/>
              <a:ext cx="7818120" cy="182880"/>
            </a:xfrm>
            <a:prstGeom prst="rect">
              <a:avLst/>
            </a:prstGeom>
            <a:gradFill flip="none" rotWithShape="1">
              <a:gsLst>
                <a:gs pos="0">
                  <a:srgbClr val="6D276A"/>
                </a:gs>
                <a:gs pos="100000">
                  <a:srgbClr val="481545"/>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95" name="Shape 9"/>
            <p:cNvSpPr/>
            <p:nvPr userDrawn="1"/>
          </p:nvSpPr>
          <p:spPr>
            <a:xfrm>
              <a:off x="486423" y="12203788"/>
              <a:ext cx="7818120" cy="182880"/>
            </a:xfrm>
            <a:prstGeom prst="rect">
              <a:avLst/>
            </a:prstGeom>
            <a:gradFill flip="none" rotWithShape="1">
              <a:gsLst>
                <a:gs pos="0">
                  <a:srgbClr val="D48932"/>
                </a:gs>
                <a:gs pos="100000">
                  <a:srgbClr val="C86207"/>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96" name="Shape 9"/>
            <p:cNvSpPr/>
            <p:nvPr userDrawn="1"/>
          </p:nvSpPr>
          <p:spPr>
            <a:xfrm>
              <a:off x="8275215" y="12203788"/>
              <a:ext cx="7818120" cy="182880"/>
            </a:xfrm>
            <a:prstGeom prst="rect">
              <a:avLst/>
            </a:prstGeom>
            <a:gradFill flip="none" rotWithShape="1">
              <a:gsLst>
                <a:gs pos="0">
                  <a:srgbClr val="C0462C"/>
                </a:gs>
                <a:gs pos="100000">
                  <a:srgbClr val="5C1916"/>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grpSp>
      <p:pic>
        <p:nvPicPr>
          <p:cNvPr id="52" name="Picture 51" descr="2_Lightbulbs.ai"/>
          <p:cNvPicPr>
            <a:picLocks noChangeAspect="1"/>
          </p:cNvPicPr>
          <p:nvPr userDrawn="1"/>
        </p:nvPicPr>
        <p:blipFill>
          <a:blip r:embed="rId3"/>
          <a:stretch>
            <a:fillRect/>
          </a:stretch>
        </p:blipFill>
        <p:spPr>
          <a:xfrm>
            <a:off x="21209000" y="-81938"/>
            <a:ext cx="3175000" cy="2171700"/>
          </a:xfrm>
          <a:prstGeom prst="rect">
            <a:avLst/>
          </a:prstGeom>
        </p:spPr>
      </p:pic>
      <p:grpSp>
        <p:nvGrpSpPr>
          <p:cNvPr id="62" name="Group 61"/>
          <p:cNvGrpSpPr/>
          <p:nvPr userDrawn="1"/>
        </p:nvGrpSpPr>
        <p:grpSpPr>
          <a:xfrm>
            <a:off x="445700" y="779584"/>
            <a:ext cx="952468" cy="970292"/>
            <a:chOff x="880390" y="4314707"/>
            <a:chExt cx="2704428" cy="2755037"/>
          </a:xfrm>
        </p:grpSpPr>
        <p:sp>
          <p:nvSpPr>
            <p:cNvPr id="63" name="Oval 62"/>
            <p:cNvSpPr/>
            <p:nvPr userDrawn="1"/>
          </p:nvSpPr>
          <p:spPr>
            <a:xfrm>
              <a:off x="2485956" y="6889515"/>
              <a:ext cx="180229" cy="18022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64" name="Oval 63"/>
            <p:cNvSpPr/>
            <p:nvPr userDrawn="1"/>
          </p:nvSpPr>
          <p:spPr>
            <a:xfrm>
              <a:off x="1884003" y="692595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65" name="Oval 64"/>
            <p:cNvSpPr/>
            <p:nvPr userDrawn="1"/>
          </p:nvSpPr>
          <p:spPr>
            <a:xfrm>
              <a:off x="2352918" y="5140397"/>
              <a:ext cx="411479" cy="41147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1" name="Oval 70"/>
            <p:cNvSpPr/>
            <p:nvPr userDrawn="1"/>
          </p:nvSpPr>
          <p:spPr>
            <a:xfrm>
              <a:off x="1803520" y="5216567"/>
              <a:ext cx="301361" cy="301361"/>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2" name="Oval 71"/>
            <p:cNvSpPr/>
            <p:nvPr userDrawn="1"/>
          </p:nvSpPr>
          <p:spPr>
            <a:xfrm>
              <a:off x="1316929" y="5248646"/>
              <a:ext cx="239649" cy="23964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3" name="Oval 72"/>
            <p:cNvSpPr/>
            <p:nvPr userDrawn="1"/>
          </p:nvSpPr>
          <p:spPr>
            <a:xfrm>
              <a:off x="880390" y="5278279"/>
              <a:ext cx="176646" cy="176646"/>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4" name="Oval 73"/>
            <p:cNvSpPr/>
            <p:nvPr userDrawn="1"/>
          </p:nvSpPr>
          <p:spPr>
            <a:xfrm>
              <a:off x="3085954" y="5136843"/>
              <a:ext cx="448054" cy="44805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5" name="Oval 74"/>
            <p:cNvSpPr/>
            <p:nvPr userDrawn="1"/>
          </p:nvSpPr>
          <p:spPr>
            <a:xfrm>
              <a:off x="2400154" y="5818480"/>
              <a:ext cx="338843" cy="33884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6" name="Oval 75"/>
            <p:cNvSpPr/>
            <p:nvPr userDrawn="1"/>
          </p:nvSpPr>
          <p:spPr>
            <a:xfrm>
              <a:off x="1834244" y="5843880"/>
              <a:ext cx="257937" cy="25793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7" name="Oval 76"/>
            <p:cNvSpPr/>
            <p:nvPr userDrawn="1"/>
          </p:nvSpPr>
          <p:spPr>
            <a:xfrm>
              <a:off x="1338096" y="589062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8" name="Oval 77"/>
            <p:cNvSpPr/>
            <p:nvPr userDrawn="1"/>
          </p:nvSpPr>
          <p:spPr>
            <a:xfrm>
              <a:off x="904778" y="592839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9" name="Oval 78"/>
            <p:cNvSpPr/>
            <p:nvPr userDrawn="1"/>
          </p:nvSpPr>
          <p:spPr>
            <a:xfrm>
              <a:off x="3121268" y="5802998"/>
              <a:ext cx="375417" cy="37541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0" name="Oval 79"/>
            <p:cNvSpPr/>
            <p:nvPr userDrawn="1"/>
          </p:nvSpPr>
          <p:spPr>
            <a:xfrm>
              <a:off x="2439701" y="6368815"/>
              <a:ext cx="258325" cy="258325"/>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1" name="Oval 80"/>
            <p:cNvSpPr/>
            <p:nvPr userDrawn="1"/>
          </p:nvSpPr>
          <p:spPr>
            <a:xfrm>
              <a:off x="1858938" y="641459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2" name="Oval 81"/>
            <p:cNvSpPr/>
            <p:nvPr userDrawn="1"/>
          </p:nvSpPr>
          <p:spPr>
            <a:xfrm>
              <a:off x="1379252" y="6439997"/>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3" name="Oval 82"/>
            <p:cNvSpPr/>
            <p:nvPr userDrawn="1"/>
          </p:nvSpPr>
          <p:spPr>
            <a:xfrm>
              <a:off x="3146668" y="6368815"/>
              <a:ext cx="276613" cy="27661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4" name="Oval 83"/>
            <p:cNvSpPr/>
            <p:nvPr userDrawn="1"/>
          </p:nvSpPr>
          <p:spPr>
            <a:xfrm>
              <a:off x="2352918" y="4379148"/>
              <a:ext cx="429768" cy="429768"/>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5" name="Oval 84"/>
            <p:cNvSpPr/>
            <p:nvPr userDrawn="1"/>
          </p:nvSpPr>
          <p:spPr>
            <a:xfrm>
              <a:off x="1783415" y="4429313"/>
              <a:ext cx="333450" cy="333450"/>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6" name="Oval 85"/>
            <p:cNvSpPr/>
            <p:nvPr userDrawn="1"/>
          </p:nvSpPr>
          <p:spPr>
            <a:xfrm>
              <a:off x="1298641" y="4462872"/>
              <a:ext cx="257937" cy="257937"/>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7" name="Oval 86"/>
            <p:cNvSpPr/>
            <p:nvPr userDrawn="1"/>
          </p:nvSpPr>
          <p:spPr>
            <a:xfrm>
              <a:off x="3036184" y="4314707"/>
              <a:ext cx="548634" cy="54863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grpSp>
      <p:pic>
        <p:nvPicPr>
          <p:cNvPr id="90" name="Picture 89" descr="TMP_BLK_REV.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650200" y="12682875"/>
            <a:ext cx="3263900" cy="1131237"/>
          </a:xfrm>
          <a:prstGeom prst="rect">
            <a:avLst/>
          </a:prstGeom>
        </p:spPr>
      </p:pic>
      <p:sp>
        <p:nvSpPr>
          <p:cNvPr id="10" name="Content Placeholder 9"/>
          <p:cNvSpPr>
            <a:spLocks noGrp="1"/>
          </p:cNvSpPr>
          <p:nvPr>
            <p:ph sz="quarter" idx="10"/>
          </p:nvPr>
        </p:nvSpPr>
        <p:spPr>
          <a:xfrm>
            <a:off x="987796" y="2628110"/>
            <a:ext cx="22926304" cy="9655965"/>
          </a:xfrm>
        </p:spPr>
        <p:txBody>
          <a:bodyPr/>
          <a:lstStyle>
            <a:lvl1pPr marL="0" indent="0">
              <a:lnSpc>
                <a:spcPct val="85000"/>
              </a:lnSpc>
              <a:spcBef>
                <a:spcPts val="4200"/>
              </a:spcBef>
              <a:spcAft>
                <a:spcPts val="2000"/>
              </a:spcAft>
              <a:buNone/>
              <a:defRPr sz="3600" b="0">
                <a:solidFill>
                  <a:srgbClr val="72889C"/>
                </a:solidFill>
              </a:defRPr>
            </a:lvl1pPr>
            <a:lvl2pPr marL="457200">
              <a:defRPr sz="3600"/>
            </a:lvl2pPr>
            <a:lvl3pPr marL="914400">
              <a:defRPr sz="3600"/>
            </a:lvl3pPr>
            <a:lvl4pPr marL="1371600">
              <a:defRPr sz="3600"/>
            </a:lvl4pPr>
            <a:lvl5pPr marL="1828800">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7773750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MP Content Slide-1 Column-2 Line Headline-Gray Subhead">
    <p:spTree>
      <p:nvGrpSpPr>
        <p:cNvPr id="1" name=""/>
        <p:cNvGrpSpPr/>
        <p:nvPr/>
      </p:nvGrpSpPr>
      <p:grpSpPr>
        <a:xfrm>
          <a:off x="0" y="0"/>
          <a:ext cx="0" cy="0"/>
          <a:chOff x="0" y="0"/>
          <a:chExt cx="0" cy="0"/>
        </a:xfrm>
      </p:grpSpPr>
      <p:sp>
        <p:nvSpPr>
          <p:cNvPr id="59" name="Shape 10"/>
          <p:cNvSpPr/>
          <p:nvPr userDrawn="1"/>
        </p:nvSpPr>
        <p:spPr>
          <a:xfrm>
            <a:off x="0" y="8305800"/>
            <a:ext cx="24396192" cy="5422392"/>
          </a:xfrm>
          <a:prstGeom prst="rect">
            <a:avLst/>
          </a:prstGeom>
          <a:solidFill>
            <a:srgbClr val="151D27"/>
          </a:soli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dirty="0"/>
          </a:p>
        </p:txBody>
      </p:sp>
      <p:sp>
        <p:nvSpPr>
          <p:cNvPr id="60" name="Shape 10"/>
          <p:cNvSpPr/>
          <p:nvPr userDrawn="1"/>
        </p:nvSpPr>
        <p:spPr>
          <a:xfrm>
            <a:off x="0" y="0"/>
            <a:ext cx="24396192" cy="8305800"/>
          </a:xfrm>
          <a:prstGeom prst="rect">
            <a:avLst/>
          </a:prstGeom>
          <a:solidFill>
            <a:srgbClr val="186AB6"/>
          </a:soli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dirty="0"/>
          </a:p>
        </p:txBody>
      </p:sp>
      <p:sp>
        <p:nvSpPr>
          <p:cNvPr id="35" name="TextBox 34"/>
          <p:cNvSpPr txBox="1"/>
          <p:nvPr userDrawn="1"/>
        </p:nvSpPr>
        <p:spPr>
          <a:xfrm>
            <a:off x="812800" y="13008193"/>
            <a:ext cx="5087211"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1" indent="0" algn="l" defTabSz="825500" rtl="0" fontAlgn="auto" latinLnBrk="1"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FFFFFF"/>
                </a:solidFill>
                <a:effectLst/>
                <a:uFillTx/>
                <a:latin typeface=""/>
                <a:ea typeface="+mj-ea"/>
                <a:cs typeface="+mj-cs"/>
                <a:sym typeface="Arial"/>
              </a:rPr>
              <a:t>BUILD YOUR </a:t>
            </a:r>
            <a:r>
              <a:rPr kumimoji="0" lang="en-US" sz="1600" b="1" i="0" u="none" strike="noStrike" cap="none" spc="0" normalizeH="0" baseline="0" dirty="0">
                <a:ln>
                  <a:noFill/>
                </a:ln>
                <a:solidFill>
                  <a:srgbClr val="FFFFFF"/>
                </a:solidFill>
                <a:effectLst/>
                <a:uFillTx/>
                <a:latin typeface="+mj-lt"/>
                <a:ea typeface="+mj-ea"/>
                <a:cs typeface="+mj-cs"/>
                <a:sym typeface="Arial"/>
              </a:rPr>
              <a:t>TALENT</a:t>
            </a:r>
          </a:p>
        </p:txBody>
      </p:sp>
      <p:sp>
        <p:nvSpPr>
          <p:cNvPr id="7" name="TextBox 6"/>
          <p:cNvSpPr txBox="1"/>
          <p:nvPr userDrawn="1"/>
        </p:nvSpPr>
        <p:spPr>
          <a:xfrm>
            <a:off x="819342" y="2444470"/>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8" name="TextBox 27"/>
          <p:cNvSpPr txBox="1"/>
          <p:nvPr userDrawn="1"/>
        </p:nvSpPr>
        <p:spPr>
          <a:xfrm>
            <a:off x="23078172" y="-81938"/>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32" name="TextBox 31"/>
          <p:cNvSpPr txBox="1"/>
          <p:nvPr userDrawn="1"/>
        </p:nvSpPr>
        <p:spPr>
          <a:xfrm>
            <a:off x="1858565" y="-17036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 name="TextBox 1"/>
          <p:cNvSpPr txBox="1"/>
          <p:nvPr userDrawn="1"/>
        </p:nvSpPr>
        <p:spPr>
          <a:xfrm>
            <a:off x="25475964" y="1924377"/>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4" name="TextBox 3"/>
          <p:cNvSpPr txBox="1"/>
          <p:nvPr userDrawn="1"/>
        </p:nvSpPr>
        <p:spPr>
          <a:xfrm>
            <a:off x="25745348" y="2168932"/>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6" name="TextBox 15"/>
          <p:cNvSpPr txBox="1"/>
          <p:nvPr userDrawn="1"/>
        </p:nvSpPr>
        <p:spPr>
          <a:xfrm>
            <a:off x="26399564" y="7716753"/>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7" name="TextBox 16"/>
          <p:cNvSpPr txBox="1"/>
          <p:nvPr userDrawn="1"/>
        </p:nvSpPr>
        <p:spPr>
          <a:xfrm>
            <a:off x="25283548" y="1068029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8" name="TextBox 17"/>
          <p:cNvSpPr txBox="1"/>
          <p:nvPr userDrawn="1"/>
        </p:nvSpPr>
        <p:spPr>
          <a:xfrm>
            <a:off x="25572173" y="10584076"/>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9" name="TextBox 18"/>
          <p:cNvSpPr txBox="1"/>
          <p:nvPr userDrawn="1"/>
        </p:nvSpPr>
        <p:spPr>
          <a:xfrm>
            <a:off x="25591415" y="1156631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1" name="TextBox 20"/>
          <p:cNvSpPr txBox="1"/>
          <p:nvPr userDrawn="1"/>
        </p:nvSpPr>
        <p:spPr>
          <a:xfrm>
            <a:off x="26014731" y="11411558"/>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3" name="TextBox 22"/>
          <p:cNvSpPr txBox="1"/>
          <p:nvPr userDrawn="1"/>
        </p:nvSpPr>
        <p:spPr>
          <a:xfrm>
            <a:off x="25995489" y="409892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4" name="TextBox 23"/>
          <p:cNvSpPr txBox="1"/>
          <p:nvPr userDrawn="1"/>
        </p:nvSpPr>
        <p:spPr>
          <a:xfrm>
            <a:off x="25572173" y="10225003"/>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6" name="TextBox 25"/>
          <p:cNvSpPr txBox="1"/>
          <p:nvPr userDrawn="1"/>
        </p:nvSpPr>
        <p:spPr>
          <a:xfrm>
            <a:off x="26476531" y="642742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3" name="TextBox 2"/>
          <p:cNvSpPr txBox="1"/>
          <p:nvPr userDrawn="1"/>
        </p:nvSpPr>
        <p:spPr>
          <a:xfrm>
            <a:off x="25091131" y="4041193"/>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 name="TextBox 4"/>
          <p:cNvSpPr txBox="1"/>
          <p:nvPr userDrawn="1"/>
        </p:nvSpPr>
        <p:spPr>
          <a:xfrm>
            <a:off x="25514448" y="8986843"/>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5" name="TextBox 24"/>
          <p:cNvSpPr txBox="1"/>
          <p:nvPr userDrawn="1"/>
        </p:nvSpPr>
        <p:spPr>
          <a:xfrm>
            <a:off x="25206581" y="3425392"/>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7" name="TextBox 26"/>
          <p:cNvSpPr txBox="1"/>
          <p:nvPr userDrawn="1"/>
        </p:nvSpPr>
        <p:spPr>
          <a:xfrm>
            <a:off x="25572173" y="533052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40" name="TextBox 39"/>
          <p:cNvSpPr txBox="1"/>
          <p:nvPr userDrawn="1"/>
        </p:nvSpPr>
        <p:spPr>
          <a:xfrm>
            <a:off x="25129615" y="658137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41" name="TextBox 40"/>
          <p:cNvSpPr txBox="1"/>
          <p:nvPr userDrawn="1"/>
        </p:nvSpPr>
        <p:spPr>
          <a:xfrm>
            <a:off x="25091131" y="2636397"/>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pic>
        <p:nvPicPr>
          <p:cNvPr id="42" name="Picture 41" descr="lightbulb_orange.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2131003" y="4143537"/>
            <a:ext cx="1017661" cy="774439"/>
          </a:xfrm>
          <a:prstGeom prst="rect">
            <a:avLst/>
          </a:prstGeom>
        </p:spPr>
      </p:pic>
      <p:sp>
        <p:nvSpPr>
          <p:cNvPr id="44" name="TextBox 43"/>
          <p:cNvSpPr txBox="1"/>
          <p:nvPr userDrawn="1"/>
        </p:nvSpPr>
        <p:spPr>
          <a:xfrm>
            <a:off x="25918523" y="8967599"/>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1" name="TextBox 50"/>
          <p:cNvSpPr txBox="1"/>
          <p:nvPr userDrawn="1"/>
        </p:nvSpPr>
        <p:spPr>
          <a:xfrm>
            <a:off x="26534256" y="1214282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3" name="TextBox 52"/>
          <p:cNvSpPr txBox="1"/>
          <p:nvPr userDrawn="1"/>
        </p:nvSpPr>
        <p:spPr>
          <a:xfrm>
            <a:off x="26322598" y="282883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5" name="TextBox 54"/>
          <p:cNvSpPr txBox="1"/>
          <p:nvPr userDrawn="1"/>
        </p:nvSpPr>
        <p:spPr>
          <a:xfrm>
            <a:off x="26245631" y="1052634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6" name="TextBox 55"/>
          <p:cNvSpPr txBox="1"/>
          <p:nvPr userDrawn="1"/>
        </p:nvSpPr>
        <p:spPr>
          <a:xfrm>
            <a:off x="26611223" y="5388257"/>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7" name="TextBox 56"/>
          <p:cNvSpPr txBox="1"/>
          <p:nvPr userDrawn="1"/>
        </p:nvSpPr>
        <p:spPr>
          <a:xfrm>
            <a:off x="24590848" y="1183492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8" name="TextBox 57"/>
          <p:cNvSpPr txBox="1"/>
          <p:nvPr userDrawn="1"/>
        </p:nvSpPr>
        <p:spPr>
          <a:xfrm>
            <a:off x="25976248" y="675456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1" name="TextBox 60"/>
          <p:cNvSpPr txBox="1"/>
          <p:nvPr userDrawn="1"/>
        </p:nvSpPr>
        <p:spPr>
          <a:xfrm>
            <a:off x="27342406" y="7678266"/>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6" name="TextBox 65"/>
          <p:cNvSpPr txBox="1"/>
          <p:nvPr userDrawn="1"/>
        </p:nvSpPr>
        <p:spPr>
          <a:xfrm>
            <a:off x="26919089" y="292505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7" name="TextBox 66"/>
          <p:cNvSpPr txBox="1"/>
          <p:nvPr userDrawn="1"/>
        </p:nvSpPr>
        <p:spPr>
          <a:xfrm>
            <a:off x="26726673" y="3155979"/>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8" name="TextBox 67"/>
          <p:cNvSpPr txBox="1"/>
          <p:nvPr userDrawn="1"/>
        </p:nvSpPr>
        <p:spPr>
          <a:xfrm>
            <a:off x="25860798" y="125084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9" name="TextBox 68"/>
          <p:cNvSpPr txBox="1"/>
          <p:nvPr userDrawn="1"/>
        </p:nvSpPr>
        <p:spPr>
          <a:xfrm>
            <a:off x="25822314" y="827482"/>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70" name="TextBox 69"/>
          <p:cNvSpPr txBox="1"/>
          <p:nvPr userDrawn="1"/>
        </p:nvSpPr>
        <p:spPr>
          <a:xfrm>
            <a:off x="26264873" y="2540178"/>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4" name="Shape 27"/>
          <p:cNvSpPr>
            <a:spLocks noGrp="1"/>
          </p:cNvSpPr>
          <p:nvPr>
            <p:ph type="title"/>
          </p:nvPr>
        </p:nvSpPr>
        <p:spPr>
          <a:xfrm>
            <a:off x="1676401" y="814927"/>
            <a:ext cx="19583400" cy="1629543"/>
          </a:xfrm>
          <a:prstGeom prst="rect">
            <a:avLst/>
          </a:prstGeom>
        </p:spPr>
        <p:txBody>
          <a:bodyPr anchor="t">
            <a:noAutofit/>
          </a:bodyPr>
          <a:lstStyle>
            <a:lvl1pPr algn="l" defTabSz="457148">
              <a:defRPr sz="4200" b="0" i="0" cap="all">
                <a:solidFill>
                  <a:srgbClr val="FFFFFF"/>
                </a:solidFill>
                <a:uFill>
                  <a:solidFill>
                    <a:srgbClr val="515151"/>
                  </a:solidFill>
                </a:uFill>
                <a:latin typeface="+mj-lt"/>
                <a:ea typeface="+mj-ea"/>
                <a:cs typeface="HelveticaNeueLT Std"/>
                <a:sym typeface="Arial"/>
              </a:defRPr>
            </a:lvl1pPr>
          </a:lstStyle>
          <a:p>
            <a:pPr lvl="0">
              <a:defRPr sz="1800" cap="none">
                <a:solidFill>
                  <a:srgbClr val="000000"/>
                </a:solidFill>
                <a:uFillTx/>
              </a:defRPr>
            </a:pPr>
            <a:endParaRPr sz="4200" cap="all" dirty="0">
              <a:solidFill>
                <a:srgbClr val="515151"/>
              </a:solidFill>
              <a:uFill>
                <a:solidFill>
                  <a:srgbClr val="515151"/>
                </a:solidFill>
              </a:uFill>
            </a:endParaRPr>
          </a:p>
        </p:txBody>
      </p:sp>
      <p:sp>
        <p:nvSpPr>
          <p:cNvPr id="88" name="TextBox 87"/>
          <p:cNvSpPr txBox="1"/>
          <p:nvPr userDrawn="1"/>
        </p:nvSpPr>
        <p:spPr>
          <a:xfrm>
            <a:off x="25610656" y="329068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89" name="TextBox 88"/>
          <p:cNvSpPr txBox="1"/>
          <p:nvPr userDrawn="1"/>
        </p:nvSpPr>
        <p:spPr>
          <a:xfrm>
            <a:off x="26014731" y="8140116"/>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grpSp>
        <p:nvGrpSpPr>
          <p:cNvPr id="93" name="Group 92"/>
          <p:cNvGrpSpPr/>
          <p:nvPr userDrawn="1"/>
        </p:nvGrpSpPr>
        <p:grpSpPr>
          <a:xfrm>
            <a:off x="304800" y="12522974"/>
            <a:ext cx="23788978" cy="202426"/>
            <a:chOff x="486423" y="12203788"/>
            <a:chExt cx="23408645" cy="182880"/>
          </a:xfrm>
        </p:grpSpPr>
        <p:sp>
          <p:nvSpPr>
            <p:cNvPr id="94" name="Shape 9"/>
            <p:cNvSpPr/>
            <p:nvPr userDrawn="1"/>
          </p:nvSpPr>
          <p:spPr>
            <a:xfrm>
              <a:off x="16076948" y="12203788"/>
              <a:ext cx="7818120" cy="182880"/>
            </a:xfrm>
            <a:prstGeom prst="rect">
              <a:avLst/>
            </a:prstGeom>
            <a:gradFill flip="none" rotWithShape="1">
              <a:gsLst>
                <a:gs pos="0">
                  <a:srgbClr val="6D276A"/>
                </a:gs>
                <a:gs pos="100000">
                  <a:srgbClr val="481545"/>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95" name="Shape 9"/>
            <p:cNvSpPr/>
            <p:nvPr userDrawn="1"/>
          </p:nvSpPr>
          <p:spPr>
            <a:xfrm>
              <a:off x="486423" y="12203788"/>
              <a:ext cx="7818120" cy="182880"/>
            </a:xfrm>
            <a:prstGeom prst="rect">
              <a:avLst/>
            </a:prstGeom>
            <a:gradFill flip="none" rotWithShape="1">
              <a:gsLst>
                <a:gs pos="0">
                  <a:srgbClr val="D48932"/>
                </a:gs>
                <a:gs pos="100000">
                  <a:srgbClr val="C86207"/>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96" name="Shape 9"/>
            <p:cNvSpPr/>
            <p:nvPr userDrawn="1"/>
          </p:nvSpPr>
          <p:spPr>
            <a:xfrm>
              <a:off x="8275215" y="12203788"/>
              <a:ext cx="7818120" cy="182880"/>
            </a:xfrm>
            <a:prstGeom prst="rect">
              <a:avLst/>
            </a:prstGeom>
            <a:gradFill flip="none" rotWithShape="1">
              <a:gsLst>
                <a:gs pos="0">
                  <a:srgbClr val="C0462C"/>
                </a:gs>
                <a:gs pos="100000">
                  <a:srgbClr val="5C1916"/>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grpSp>
      <p:sp>
        <p:nvSpPr>
          <p:cNvPr id="52" name="Rectangle 51"/>
          <p:cNvSpPr/>
          <p:nvPr userDrawn="1"/>
        </p:nvSpPr>
        <p:spPr>
          <a:xfrm>
            <a:off x="304800" y="2444470"/>
            <a:ext cx="23770490" cy="10079757"/>
          </a:xfrm>
          <a:prstGeom prst="rect">
            <a:avLst/>
          </a:prstGeom>
          <a:solidFill>
            <a:srgbClr val="FFFFFF"/>
          </a:solidFill>
          <a:ln w="12700" cap="flat" cmpd="sng">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pic>
        <p:nvPicPr>
          <p:cNvPr id="50" name="Picture 49" descr="2_Lightbulbs.ai"/>
          <p:cNvPicPr>
            <a:picLocks noChangeAspect="1"/>
          </p:cNvPicPr>
          <p:nvPr userDrawn="1"/>
        </p:nvPicPr>
        <p:blipFill>
          <a:blip r:embed="rId3"/>
          <a:stretch>
            <a:fillRect/>
          </a:stretch>
        </p:blipFill>
        <p:spPr>
          <a:xfrm>
            <a:off x="21209000" y="-81938"/>
            <a:ext cx="3175000" cy="2171700"/>
          </a:xfrm>
          <a:prstGeom prst="rect">
            <a:avLst/>
          </a:prstGeom>
        </p:spPr>
      </p:pic>
      <p:grpSp>
        <p:nvGrpSpPr>
          <p:cNvPr id="62" name="Group 61"/>
          <p:cNvGrpSpPr/>
          <p:nvPr userDrawn="1"/>
        </p:nvGrpSpPr>
        <p:grpSpPr>
          <a:xfrm>
            <a:off x="445700" y="779584"/>
            <a:ext cx="952468" cy="970292"/>
            <a:chOff x="880390" y="4314707"/>
            <a:chExt cx="2704428" cy="2755037"/>
          </a:xfrm>
        </p:grpSpPr>
        <p:sp>
          <p:nvSpPr>
            <p:cNvPr id="63" name="Oval 62"/>
            <p:cNvSpPr/>
            <p:nvPr userDrawn="1"/>
          </p:nvSpPr>
          <p:spPr>
            <a:xfrm>
              <a:off x="2485956" y="6889515"/>
              <a:ext cx="180229" cy="18022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65" name="Oval 64"/>
            <p:cNvSpPr/>
            <p:nvPr userDrawn="1"/>
          </p:nvSpPr>
          <p:spPr>
            <a:xfrm>
              <a:off x="1884003" y="692595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1" name="Oval 70"/>
            <p:cNvSpPr/>
            <p:nvPr userDrawn="1"/>
          </p:nvSpPr>
          <p:spPr>
            <a:xfrm>
              <a:off x="2352918" y="5140397"/>
              <a:ext cx="411479" cy="41147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2" name="Oval 71"/>
            <p:cNvSpPr/>
            <p:nvPr userDrawn="1"/>
          </p:nvSpPr>
          <p:spPr>
            <a:xfrm>
              <a:off x="1803520" y="5216567"/>
              <a:ext cx="301361" cy="301361"/>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3" name="Oval 72"/>
            <p:cNvSpPr/>
            <p:nvPr userDrawn="1"/>
          </p:nvSpPr>
          <p:spPr>
            <a:xfrm>
              <a:off x="1316929" y="5248646"/>
              <a:ext cx="239649" cy="23964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4" name="Oval 73"/>
            <p:cNvSpPr/>
            <p:nvPr userDrawn="1"/>
          </p:nvSpPr>
          <p:spPr>
            <a:xfrm>
              <a:off x="880390" y="5278279"/>
              <a:ext cx="176646" cy="176646"/>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5" name="Oval 74"/>
            <p:cNvSpPr/>
            <p:nvPr userDrawn="1"/>
          </p:nvSpPr>
          <p:spPr>
            <a:xfrm>
              <a:off x="3085954" y="5136843"/>
              <a:ext cx="448054" cy="44805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6" name="Oval 75"/>
            <p:cNvSpPr/>
            <p:nvPr userDrawn="1"/>
          </p:nvSpPr>
          <p:spPr>
            <a:xfrm>
              <a:off x="2400154" y="5818480"/>
              <a:ext cx="338843" cy="33884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7" name="Oval 76"/>
            <p:cNvSpPr/>
            <p:nvPr userDrawn="1"/>
          </p:nvSpPr>
          <p:spPr>
            <a:xfrm>
              <a:off x="1834244" y="5843880"/>
              <a:ext cx="257937" cy="25793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8" name="Oval 77"/>
            <p:cNvSpPr/>
            <p:nvPr userDrawn="1"/>
          </p:nvSpPr>
          <p:spPr>
            <a:xfrm>
              <a:off x="1338096" y="589062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9" name="Oval 78"/>
            <p:cNvSpPr/>
            <p:nvPr userDrawn="1"/>
          </p:nvSpPr>
          <p:spPr>
            <a:xfrm>
              <a:off x="904778" y="592839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0" name="Oval 79"/>
            <p:cNvSpPr/>
            <p:nvPr userDrawn="1"/>
          </p:nvSpPr>
          <p:spPr>
            <a:xfrm>
              <a:off x="3121268" y="5802998"/>
              <a:ext cx="375417" cy="37541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1" name="Oval 80"/>
            <p:cNvSpPr/>
            <p:nvPr userDrawn="1"/>
          </p:nvSpPr>
          <p:spPr>
            <a:xfrm>
              <a:off x="2439701" y="6368815"/>
              <a:ext cx="258325" cy="258325"/>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2" name="Oval 81"/>
            <p:cNvSpPr/>
            <p:nvPr userDrawn="1"/>
          </p:nvSpPr>
          <p:spPr>
            <a:xfrm>
              <a:off x="1858938" y="641459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3" name="Oval 82"/>
            <p:cNvSpPr/>
            <p:nvPr userDrawn="1"/>
          </p:nvSpPr>
          <p:spPr>
            <a:xfrm>
              <a:off x="1379252" y="6439997"/>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4" name="Oval 83"/>
            <p:cNvSpPr/>
            <p:nvPr userDrawn="1"/>
          </p:nvSpPr>
          <p:spPr>
            <a:xfrm>
              <a:off x="3146668" y="6368815"/>
              <a:ext cx="276613" cy="27661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5" name="Oval 84"/>
            <p:cNvSpPr/>
            <p:nvPr userDrawn="1"/>
          </p:nvSpPr>
          <p:spPr>
            <a:xfrm>
              <a:off x="2352918" y="4379148"/>
              <a:ext cx="429768" cy="429768"/>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6" name="Oval 85"/>
            <p:cNvSpPr/>
            <p:nvPr userDrawn="1"/>
          </p:nvSpPr>
          <p:spPr>
            <a:xfrm>
              <a:off x="1783415" y="4429313"/>
              <a:ext cx="333450" cy="333450"/>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7" name="Oval 86"/>
            <p:cNvSpPr/>
            <p:nvPr userDrawn="1"/>
          </p:nvSpPr>
          <p:spPr>
            <a:xfrm>
              <a:off x="1298641" y="4462872"/>
              <a:ext cx="257937" cy="257937"/>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90" name="Oval 89"/>
            <p:cNvSpPr/>
            <p:nvPr userDrawn="1"/>
          </p:nvSpPr>
          <p:spPr>
            <a:xfrm>
              <a:off x="3036184" y="4314707"/>
              <a:ext cx="548634" cy="54863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grpSp>
      <p:pic>
        <p:nvPicPr>
          <p:cNvPr id="91" name="Picture 90" descr="TMP_BLK_REV.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650200" y="12682875"/>
            <a:ext cx="3263900" cy="1131237"/>
          </a:xfrm>
          <a:prstGeom prst="rect">
            <a:avLst/>
          </a:prstGeom>
        </p:spPr>
      </p:pic>
      <p:sp>
        <p:nvSpPr>
          <p:cNvPr id="92" name="Content Placeholder 9"/>
          <p:cNvSpPr>
            <a:spLocks noGrp="1"/>
          </p:cNvSpPr>
          <p:nvPr>
            <p:ph sz="quarter" idx="10"/>
          </p:nvPr>
        </p:nvSpPr>
        <p:spPr>
          <a:xfrm>
            <a:off x="1075993" y="3121983"/>
            <a:ext cx="22838108" cy="9083736"/>
          </a:xfrm>
        </p:spPr>
        <p:txBody>
          <a:bodyPr/>
          <a:lstStyle>
            <a:lvl1pPr marL="0" indent="0">
              <a:spcBef>
                <a:spcPts val="4200"/>
              </a:spcBef>
              <a:spcAft>
                <a:spcPts val="2000"/>
              </a:spcAft>
              <a:buNone/>
              <a:defRPr sz="3600" b="0">
                <a:solidFill>
                  <a:srgbClr val="72889C"/>
                </a:solidFill>
              </a:defRPr>
            </a:lvl1pPr>
            <a:lvl2pPr marL="457200">
              <a:defRPr sz="3600"/>
            </a:lvl2pPr>
            <a:lvl3pPr marL="914400">
              <a:defRPr sz="3600"/>
            </a:lvl3pPr>
            <a:lvl4pPr marL="1371600">
              <a:defRPr sz="3600"/>
            </a:lvl4pPr>
            <a:lvl5pPr marL="1828800">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886419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MP Content Slide-2 Column-1 Line Headline-Blue Subhead-Style1">
    <p:spTree>
      <p:nvGrpSpPr>
        <p:cNvPr id="1" name=""/>
        <p:cNvGrpSpPr/>
        <p:nvPr/>
      </p:nvGrpSpPr>
      <p:grpSpPr>
        <a:xfrm>
          <a:off x="0" y="0"/>
          <a:ext cx="0" cy="0"/>
          <a:chOff x="0" y="0"/>
          <a:chExt cx="0" cy="0"/>
        </a:xfrm>
      </p:grpSpPr>
      <p:sp>
        <p:nvSpPr>
          <p:cNvPr id="60" name="Shape 10"/>
          <p:cNvSpPr/>
          <p:nvPr userDrawn="1"/>
        </p:nvSpPr>
        <p:spPr>
          <a:xfrm>
            <a:off x="0" y="8305800"/>
            <a:ext cx="24396192" cy="5422392"/>
          </a:xfrm>
          <a:prstGeom prst="rect">
            <a:avLst/>
          </a:prstGeom>
          <a:solidFill>
            <a:srgbClr val="151D27"/>
          </a:soli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dirty="0"/>
          </a:p>
        </p:txBody>
      </p:sp>
      <p:sp>
        <p:nvSpPr>
          <p:cNvPr id="62" name="Shape 10"/>
          <p:cNvSpPr/>
          <p:nvPr userDrawn="1"/>
        </p:nvSpPr>
        <p:spPr>
          <a:xfrm>
            <a:off x="0" y="0"/>
            <a:ext cx="24396192" cy="8305800"/>
          </a:xfrm>
          <a:prstGeom prst="rect">
            <a:avLst/>
          </a:prstGeom>
          <a:solidFill>
            <a:srgbClr val="186AB6"/>
          </a:soli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dirty="0"/>
          </a:p>
        </p:txBody>
      </p:sp>
      <p:sp>
        <p:nvSpPr>
          <p:cNvPr id="35" name="TextBox 34"/>
          <p:cNvSpPr txBox="1"/>
          <p:nvPr userDrawn="1"/>
        </p:nvSpPr>
        <p:spPr>
          <a:xfrm>
            <a:off x="812800" y="13008193"/>
            <a:ext cx="5087211"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1" indent="0" algn="l" defTabSz="825500" rtl="0" fontAlgn="auto" latinLnBrk="1"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FFFFFF"/>
                </a:solidFill>
                <a:effectLst/>
                <a:uFillTx/>
                <a:latin typeface=""/>
                <a:ea typeface="+mj-ea"/>
                <a:cs typeface="+mj-cs"/>
                <a:sym typeface="Arial"/>
              </a:rPr>
              <a:t>BUILD YOUR </a:t>
            </a:r>
            <a:r>
              <a:rPr kumimoji="0" lang="en-US" sz="1600" b="1" i="0" u="none" strike="noStrike" cap="none" spc="0" normalizeH="0" baseline="0" dirty="0">
                <a:ln>
                  <a:noFill/>
                </a:ln>
                <a:solidFill>
                  <a:srgbClr val="FFFFFF"/>
                </a:solidFill>
                <a:effectLst/>
                <a:uFillTx/>
                <a:latin typeface="+mj-lt"/>
                <a:ea typeface="+mj-ea"/>
                <a:cs typeface="+mj-cs"/>
                <a:sym typeface="Arial"/>
              </a:rPr>
              <a:t>TALENT</a:t>
            </a:r>
          </a:p>
        </p:txBody>
      </p:sp>
      <p:sp>
        <p:nvSpPr>
          <p:cNvPr id="7" name="TextBox 6"/>
          <p:cNvSpPr txBox="1"/>
          <p:nvPr userDrawn="1"/>
        </p:nvSpPr>
        <p:spPr>
          <a:xfrm>
            <a:off x="819342" y="2444470"/>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8" name="TextBox 27"/>
          <p:cNvSpPr txBox="1"/>
          <p:nvPr userDrawn="1"/>
        </p:nvSpPr>
        <p:spPr>
          <a:xfrm>
            <a:off x="23078172" y="-81938"/>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32" name="TextBox 31"/>
          <p:cNvSpPr txBox="1"/>
          <p:nvPr userDrawn="1"/>
        </p:nvSpPr>
        <p:spPr>
          <a:xfrm>
            <a:off x="1858565" y="-17036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 name="TextBox 1"/>
          <p:cNvSpPr txBox="1"/>
          <p:nvPr userDrawn="1"/>
        </p:nvSpPr>
        <p:spPr>
          <a:xfrm>
            <a:off x="25475964" y="1924377"/>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4" name="TextBox 3"/>
          <p:cNvSpPr txBox="1"/>
          <p:nvPr userDrawn="1"/>
        </p:nvSpPr>
        <p:spPr>
          <a:xfrm>
            <a:off x="25745348" y="2168932"/>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6" name="TextBox 15"/>
          <p:cNvSpPr txBox="1"/>
          <p:nvPr userDrawn="1"/>
        </p:nvSpPr>
        <p:spPr>
          <a:xfrm>
            <a:off x="26399564" y="7716753"/>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7" name="TextBox 16"/>
          <p:cNvSpPr txBox="1"/>
          <p:nvPr userDrawn="1"/>
        </p:nvSpPr>
        <p:spPr>
          <a:xfrm>
            <a:off x="25283548" y="1068029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8" name="TextBox 17"/>
          <p:cNvSpPr txBox="1"/>
          <p:nvPr userDrawn="1"/>
        </p:nvSpPr>
        <p:spPr>
          <a:xfrm>
            <a:off x="25572173" y="10584076"/>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9" name="TextBox 18"/>
          <p:cNvSpPr txBox="1"/>
          <p:nvPr userDrawn="1"/>
        </p:nvSpPr>
        <p:spPr>
          <a:xfrm>
            <a:off x="25591415" y="1156631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1" name="TextBox 20"/>
          <p:cNvSpPr txBox="1"/>
          <p:nvPr userDrawn="1"/>
        </p:nvSpPr>
        <p:spPr>
          <a:xfrm>
            <a:off x="26014731" y="11411558"/>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3" name="TextBox 22"/>
          <p:cNvSpPr txBox="1"/>
          <p:nvPr userDrawn="1"/>
        </p:nvSpPr>
        <p:spPr>
          <a:xfrm>
            <a:off x="25995489" y="409892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4" name="TextBox 23"/>
          <p:cNvSpPr txBox="1"/>
          <p:nvPr userDrawn="1"/>
        </p:nvSpPr>
        <p:spPr>
          <a:xfrm>
            <a:off x="25572173" y="10225003"/>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6" name="TextBox 25"/>
          <p:cNvSpPr txBox="1"/>
          <p:nvPr userDrawn="1"/>
        </p:nvSpPr>
        <p:spPr>
          <a:xfrm>
            <a:off x="26476531" y="642742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3" name="TextBox 2"/>
          <p:cNvSpPr txBox="1"/>
          <p:nvPr userDrawn="1"/>
        </p:nvSpPr>
        <p:spPr>
          <a:xfrm>
            <a:off x="25091131" y="4041193"/>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 name="TextBox 4"/>
          <p:cNvSpPr txBox="1"/>
          <p:nvPr userDrawn="1"/>
        </p:nvSpPr>
        <p:spPr>
          <a:xfrm>
            <a:off x="25514448" y="8986843"/>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5" name="TextBox 24"/>
          <p:cNvSpPr txBox="1"/>
          <p:nvPr userDrawn="1"/>
        </p:nvSpPr>
        <p:spPr>
          <a:xfrm>
            <a:off x="25206581" y="3425392"/>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7" name="TextBox 26"/>
          <p:cNvSpPr txBox="1"/>
          <p:nvPr userDrawn="1"/>
        </p:nvSpPr>
        <p:spPr>
          <a:xfrm>
            <a:off x="25572173" y="533052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pic>
        <p:nvPicPr>
          <p:cNvPr id="22" name="Picture 21" descr="lightbulb_orange.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rot="2657792">
            <a:off x="21127875" y="2472368"/>
            <a:ext cx="2037842" cy="1550796"/>
          </a:xfrm>
          <a:prstGeom prst="rect">
            <a:avLst/>
          </a:prstGeom>
        </p:spPr>
      </p:pic>
      <p:sp>
        <p:nvSpPr>
          <p:cNvPr id="40" name="TextBox 39"/>
          <p:cNvSpPr txBox="1"/>
          <p:nvPr userDrawn="1"/>
        </p:nvSpPr>
        <p:spPr>
          <a:xfrm>
            <a:off x="25129615" y="658137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41" name="TextBox 40"/>
          <p:cNvSpPr txBox="1"/>
          <p:nvPr userDrawn="1"/>
        </p:nvSpPr>
        <p:spPr>
          <a:xfrm>
            <a:off x="25091131" y="2636397"/>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pic>
        <p:nvPicPr>
          <p:cNvPr id="42" name="Picture 41" descr="lightbulb_orange.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2131003" y="4143537"/>
            <a:ext cx="1017661" cy="774439"/>
          </a:xfrm>
          <a:prstGeom prst="rect">
            <a:avLst/>
          </a:prstGeom>
        </p:spPr>
      </p:pic>
      <p:sp>
        <p:nvSpPr>
          <p:cNvPr id="44" name="TextBox 43"/>
          <p:cNvSpPr txBox="1"/>
          <p:nvPr userDrawn="1"/>
        </p:nvSpPr>
        <p:spPr>
          <a:xfrm>
            <a:off x="25918523" y="8967599"/>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45" name="Rectangle 44"/>
          <p:cNvSpPr/>
          <p:nvPr userDrawn="1"/>
        </p:nvSpPr>
        <p:spPr>
          <a:xfrm>
            <a:off x="445700" y="2030402"/>
            <a:ext cx="23788978" cy="10541775"/>
          </a:xfrm>
          <a:prstGeom prst="rect">
            <a:avLst/>
          </a:prstGeom>
          <a:solidFill>
            <a:srgbClr val="FFFFFF"/>
          </a:solidFill>
          <a:ln w="12700" cap="flat" cmpd="sng">
            <a:noFill/>
            <a:prstDash val="solid"/>
            <a:bevel/>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51" name="TextBox 50"/>
          <p:cNvSpPr txBox="1"/>
          <p:nvPr userDrawn="1"/>
        </p:nvSpPr>
        <p:spPr>
          <a:xfrm>
            <a:off x="26534256" y="1214282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3" name="TextBox 52"/>
          <p:cNvSpPr txBox="1"/>
          <p:nvPr userDrawn="1"/>
        </p:nvSpPr>
        <p:spPr>
          <a:xfrm>
            <a:off x="26322598" y="282883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5" name="TextBox 54"/>
          <p:cNvSpPr txBox="1"/>
          <p:nvPr userDrawn="1"/>
        </p:nvSpPr>
        <p:spPr>
          <a:xfrm>
            <a:off x="26245631" y="1052634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6" name="TextBox 55"/>
          <p:cNvSpPr txBox="1"/>
          <p:nvPr userDrawn="1"/>
        </p:nvSpPr>
        <p:spPr>
          <a:xfrm>
            <a:off x="26611223" y="5388257"/>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7" name="TextBox 56"/>
          <p:cNvSpPr txBox="1"/>
          <p:nvPr userDrawn="1"/>
        </p:nvSpPr>
        <p:spPr>
          <a:xfrm>
            <a:off x="24590848" y="1183492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8" name="TextBox 57"/>
          <p:cNvSpPr txBox="1"/>
          <p:nvPr userDrawn="1"/>
        </p:nvSpPr>
        <p:spPr>
          <a:xfrm>
            <a:off x="25976248" y="675456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1" name="TextBox 60"/>
          <p:cNvSpPr txBox="1"/>
          <p:nvPr userDrawn="1"/>
        </p:nvSpPr>
        <p:spPr>
          <a:xfrm>
            <a:off x="27342406" y="7678266"/>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6" name="TextBox 65"/>
          <p:cNvSpPr txBox="1"/>
          <p:nvPr userDrawn="1"/>
        </p:nvSpPr>
        <p:spPr>
          <a:xfrm>
            <a:off x="26919089" y="292505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7" name="TextBox 66"/>
          <p:cNvSpPr txBox="1"/>
          <p:nvPr userDrawn="1"/>
        </p:nvSpPr>
        <p:spPr>
          <a:xfrm>
            <a:off x="26726673" y="3155979"/>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8" name="TextBox 67"/>
          <p:cNvSpPr txBox="1"/>
          <p:nvPr userDrawn="1"/>
        </p:nvSpPr>
        <p:spPr>
          <a:xfrm>
            <a:off x="25860798" y="125084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9" name="TextBox 68"/>
          <p:cNvSpPr txBox="1"/>
          <p:nvPr userDrawn="1"/>
        </p:nvSpPr>
        <p:spPr>
          <a:xfrm>
            <a:off x="25822314" y="827482"/>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70" name="TextBox 69"/>
          <p:cNvSpPr txBox="1"/>
          <p:nvPr userDrawn="1"/>
        </p:nvSpPr>
        <p:spPr>
          <a:xfrm>
            <a:off x="26264873" y="2540178"/>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4" name="Shape 27"/>
          <p:cNvSpPr>
            <a:spLocks noGrp="1"/>
          </p:cNvSpPr>
          <p:nvPr>
            <p:ph type="title"/>
          </p:nvPr>
        </p:nvSpPr>
        <p:spPr>
          <a:xfrm>
            <a:off x="1676401" y="814927"/>
            <a:ext cx="19583400" cy="788965"/>
          </a:xfrm>
          <a:prstGeom prst="rect">
            <a:avLst/>
          </a:prstGeom>
        </p:spPr>
        <p:txBody>
          <a:bodyPr anchor="t">
            <a:noAutofit/>
          </a:bodyPr>
          <a:lstStyle>
            <a:lvl1pPr algn="l" defTabSz="457148">
              <a:defRPr sz="4200" b="0" i="0" cap="all">
                <a:solidFill>
                  <a:srgbClr val="FFFFFF"/>
                </a:solidFill>
                <a:uFill>
                  <a:solidFill>
                    <a:srgbClr val="515151"/>
                  </a:solidFill>
                </a:uFill>
                <a:latin typeface="+mj-lt"/>
                <a:ea typeface="+mj-ea"/>
                <a:cs typeface="HelveticaNeueLT Std"/>
                <a:sym typeface="Arial"/>
              </a:defRPr>
            </a:lvl1pPr>
          </a:lstStyle>
          <a:p>
            <a:pPr lvl="0">
              <a:defRPr sz="1800" cap="none">
                <a:solidFill>
                  <a:srgbClr val="000000"/>
                </a:solidFill>
                <a:uFillTx/>
              </a:defRPr>
            </a:pPr>
            <a:endParaRPr sz="4200" cap="all" dirty="0">
              <a:solidFill>
                <a:srgbClr val="515151"/>
              </a:solidFill>
              <a:uFill>
                <a:solidFill>
                  <a:srgbClr val="515151"/>
                </a:solidFill>
              </a:uFill>
            </a:endParaRPr>
          </a:p>
        </p:txBody>
      </p:sp>
      <p:sp>
        <p:nvSpPr>
          <p:cNvPr id="88" name="TextBox 87"/>
          <p:cNvSpPr txBox="1"/>
          <p:nvPr userDrawn="1"/>
        </p:nvSpPr>
        <p:spPr>
          <a:xfrm>
            <a:off x="25610656" y="329068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89" name="TextBox 88"/>
          <p:cNvSpPr txBox="1"/>
          <p:nvPr userDrawn="1"/>
        </p:nvSpPr>
        <p:spPr>
          <a:xfrm>
            <a:off x="26014731" y="8140116"/>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grpSp>
        <p:nvGrpSpPr>
          <p:cNvPr id="93" name="Group 92"/>
          <p:cNvGrpSpPr/>
          <p:nvPr userDrawn="1"/>
        </p:nvGrpSpPr>
        <p:grpSpPr>
          <a:xfrm>
            <a:off x="304800" y="12522974"/>
            <a:ext cx="23788978" cy="202426"/>
            <a:chOff x="486423" y="12203788"/>
            <a:chExt cx="23408645" cy="182880"/>
          </a:xfrm>
        </p:grpSpPr>
        <p:sp>
          <p:nvSpPr>
            <p:cNvPr id="94" name="Shape 9"/>
            <p:cNvSpPr/>
            <p:nvPr userDrawn="1"/>
          </p:nvSpPr>
          <p:spPr>
            <a:xfrm>
              <a:off x="16076948" y="12203788"/>
              <a:ext cx="7818120" cy="182880"/>
            </a:xfrm>
            <a:prstGeom prst="rect">
              <a:avLst/>
            </a:prstGeom>
            <a:gradFill flip="none" rotWithShape="1">
              <a:gsLst>
                <a:gs pos="0">
                  <a:srgbClr val="6D276A"/>
                </a:gs>
                <a:gs pos="100000">
                  <a:srgbClr val="481545"/>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95" name="Shape 9"/>
            <p:cNvSpPr/>
            <p:nvPr userDrawn="1"/>
          </p:nvSpPr>
          <p:spPr>
            <a:xfrm>
              <a:off x="486423" y="12203788"/>
              <a:ext cx="7818120" cy="182880"/>
            </a:xfrm>
            <a:prstGeom prst="rect">
              <a:avLst/>
            </a:prstGeom>
            <a:gradFill flip="none" rotWithShape="1">
              <a:gsLst>
                <a:gs pos="0">
                  <a:srgbClr val="D48932"/>
                </a:gs>
                <a:gs pos="100000">
                  <a:srgbClr val="C86207"/>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96" name="Shape 9"/>
            <p:cNvSpPr/>
            <p:nvPr userDrawn="1"/>
          </p:nvSpPr>
          <p:spPr>
            <a:xfrm>
              <a:off x="8275215" y="12203788"/>
              <a:ext cx="7818120" cy="182880"/>
            </a:xfrm>
            <a:prstGeom prst="rect">
              <a:avLst/>
            </a:prstGeom>
            <a:gradFill flip="none" rotWithShape="1">
              <a:gsLst>
                <a:gs pos="0">
                  <a:srgbClr val="C0462C"/>
                </a:gs>
                <a:gs pos="100000">
                  <a:srgbClr val="5C1916"/>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grpSp>
      <p:sp>
        <p:nvSpPr>
          <p:cNvPr id="54" name="Text Placeholder 2"/>
          <p:cNvSpPr>
            <a:spLocks noGrp="1"/>
          </p:cNvSpPr>
          <p:nvPr>
            <p:ph type="body" sz="quarter" idx="10"/>
          </p:nvPr>
        </p:nvSpPr>
        <p:spPr>
          <a:xfrm>
            <a:off x="1066800" y="2752049"/>
            <a:ext cx="22351731" cy="1122075"/>
          </a:xfrm>
        </p:spPr>
        <p:txBody>
          <a:bodyPr vert="horz">
            <a:noAutofit/>
          </a:bodyPr>
          <a:lstStyle>
            <a:lvl1pPr indent="0" algn="l">
              <a:spcBef>
                <a:spcPts val="2400"/>
              </a:spcBef>
              <a:buFontTx/>
              <a:buNone/>
              <a:defRPr sz="3600" b="1" i="0">
                <a:solidFill>
                  <a:srgbClr val="1086C1"/>
                </a:solidFill>
                <a:latin typeface="+mn-lt"/>
                <a:cs typeface="HelveticaNeueLT Std"/>
              </a:defRPr>
            </a:lvl1pPr>
            <a:lvl2pPr marL="457200" indent="-457200" algn="l">
              <a:buFont typeface="Arial"/>
              <a:buChar char="•"/>
              <a:defRPr sz="3300">
                <a:solidFill>
                  <a:srgbClr val="72889C"/>
                </a:solidFill>
                <a:latin typeface="+mn-lt"/>
                <a:cs typeface="HelveticaNeueLT Std"/>
              </a:defRPr>
            </a:lvl2pPr>
            <a:lvl3pPr algn="l">
              <a:defRPr sz="3300">
                <a:solidFill>
                  <a:srgbClr val="72889C"/>
                </a:solidFill>
                <a:latin typeface="+mn-lt"/>
                <a:cs typeface="HelveticaNeueLT Std"/>
              </a:defRPr>
            </a:lvl3pPr>
            <a:lvl4pPr algn="l">
              <a:defRPr sz="3300">
                <a:solidFill>
                  <a:srgbClr val="72889C"/>
                </a:solidFill>
                <a:latin typeface="+mn-lt"/>
                <a:cs typeface="HelveticaNeueLT Std"/>
              </a:defRPr>
            </a:lvl4pPr>
            <a:lvl5pPr algn="l">
              <a:defRPr sz="3300">
                <a:solidFill>
                  <a:srgbClr val="72889C"/>
                </a:solidFill>
                <a:latin typeface="+mn-lt"/>
                <a:cs typeface="HelveticaNeueLT Std"/>
              </a:defRPr>
            </a:lvl5pPr>
          </a:lstStyle>
          <a:p>
            <a:pPr lvl="0"/>
            <a:r>
              <a:rPr lang="en-US" dirty="0"/>
              <a:t>Click to edit Master text styles</a:t>
            </a:r>
          </a:p>
        </p:txBody>
      </p:sp>
      <p:cxnSp>
        <p:nvCxnSpPr>
          <p:cNvPr id="63" name="Straight Connector 62"/>
          <p:cNvCxnSpPr/>
          <p:nvPr userDrawn="1"/>
        </p:nvCxnSpPr>
        <p:spPr>
          <a:xfrm>
            <a:off x="12115800" y="4143537"/>
            <a:ext cx="0" cy="7743663"/>
          </a:xfrm>
          <a:prstGeom prst="line">
            <a:avLst/>
          </a:prstGeom>
          <a:noFill/>
          <a:ln w="6350" cap="flat" cmpd="sng">
            <a:solidFill>
              <a:srgbClr val="BFBFBF"/>
            </a:solidFill>
            <a:prstDash val="dash"/>
            <a:bevel/>
          </a:ln>
          <a:effectLst/>
        </p:spPr>
        <p:style>
          <a:lnRef idx="0">
            <a:scrgbClr r="0" g="0" b="0"/>
          </a:lnRef>
          <a:fillRef idx="0">
            <a:scrgbClr r="0" g="0" b="0"/>
          </a:fillRef>
          <a:effectRef idx="0">
            <a:scrgbClr r="0" g="0" b="0"/>
          </a:effectRef>
          <a:fontRef idx="none"/>
        </p:style>
      </p:cxnSp>
      <p:pic>
        <p:nvPicPr>
          <p:cNvPr id="71" name="Picture 70" descr="2_Lightbulbs.ai"/>
          <p:cNvPicPr>
            <a:picLocks noChangeAspect="1"/>
          </p:cNvPicPr>
          <p:nvPr userDrawn="1"/>
        </p:nvPicPr>
        <p:blipFill>
          <a:blip r:embed="rId3"/>
          <a:stretch>
            <a:fillRect/>
          </a:stretch>
        </p:blipFill>
        <p:spPr>
          <a:xfrm>
            <a:off x="21209000" y="-81938"/>
            <a:ext cx="3175000" cy="2171700"/>
          </a:xfrm>
          <a:prstGeom prst="rect">
            <a:avLst/>
          </a:prstGeom>
        </p:spPr>
      </p:pic>
      <p:grpSp>
        <p:nvGrpSpPr>
          <p:cNvPr id="72" name="Group 71"/>
          <p:cNvGrpSpPr/>
          <p:nvPr userDrawn="1"/>
        </p:nvGrpSpPr>
        <p:grpSpPr>
          <a:xfrm>
            <a:off x="445700" y="779584"/>
            <a:ext cx="952468" cy="970292"/>
            <a:chOff x="880390" y="4314707"/>
            <a:chExt cx="2704428" cy="2755037"/>
          </a:xfrm>
        </p:grpSpPr>
        <p:sp>
          <p:nvSpPr>
            <p:cNvPr id="73" name="Oval 72"/>
            <p:cNvSpPr/>
            <p:nvPr userDrawn="1"/>
          </p:nvSpPr>
          <p:spPr>
            <a:xfrm>
              <a:off x="2485956" y="6889515"/>
              <a:ext cx="180229" cy="18022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4" name="Oval 73"/>
            <p:cNvSpPr/>
            <p:nvPr userDrawn="1"/>
          </p:nvSpPr>
          <p:spPr>
            <a:xfrm>
              <a:off x="1884003" y="692595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5" name="Oval 74"/>
            <p:cNvSpPr/>
            <p:nvPr userDrawn="1"/>
          </p:nvSpPr>
          <p:spPr>
            <a:xfrm>
              <a:off x="2352918" y="5140397"/>
              <a:ext cx="411479" cy="41147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6" name="Oval 75"/>
            <p:cNvSpPr/>
            <p:nvPr userDrawn="1"/>
          </p:nvSpPr>
          <p:spPr>
            <a:xfrm>
              <a:off x="1803520" y="5216567"/>
              <a:ext cx="301361" cy="301361"/>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7" name="Oval 76"/>
            <p:cNvSpPr/>
            <p:nvPr userDrawn="1"/>
          </p:nvSpPr>
          <p:spPr>
            <a:xfrm>
              <a:off x="1316929" y="5248646"/>
              <a:ext cx="239649" cy="23964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8" name="Oval 77"/>
            <p:cNvSpPr/>
            <p:nvPr userDrawn="1"/>
          </p:nvSpPr>
          <p:spPr>
            <a:xfrm>
              <a:off x="880390" y="5278279"/>
              <a:ext cx="176646" cy="176646"/>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9" name="Oval 78"/>
            <p:cNvSpPr/>
            <p:nvPr userDrawn="1"/>
          </p:nvSpPr>
          <p:spPr>
            <a:xfrm>
              <a:off x="3085954" y="5136843"/>
              <a:ext cx="448054" cy="44805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0" name="Oval 79"/>
            <p:cNvSpPr/>
            <p:nvPr userDrawn="1"/>
          </p:nvSpPr>
          <p:spPr>
            <a:xfrm>
              <a:off x="2400154" y="5818480"/>
              <a:ext cx="338843" cy="33884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1" name="Oval 80"/>
            <p:cNvSpPr/>
            <p:nvPr userDrawn="1"/>
          </p:nvSpPr>
          <p:spPr>
            <a:xfrm>
              <a:off x="1834244" y="5843880"/>
              <a:ext cx="257937" cy="25793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2" name="Oval 81"/>
            <p:cNvSpPr/>
            <p:nvPr userDrawn="1"/>
          </p:nvSpPr>
          <p:spPr>
            <a:xfrm>
              <a:off x="1338096" y="589062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3" name="Oval 82"/>
            <p:cNvSpPr/>
            <p:nvPr userDrawn="1"/>
          </p:nvSpPr>
          <p:spPr>
            <a:xfrm>
              <a:off x="904778" y="592839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4" name="Oval 83"/>
            <p:cNvSpPr/>
            <p:nvPr userDrawn="1"/>
          </p:nvSpPr>
          <p:spPr>
            <a:xfrm>
              <a:off x="3121268" y="5802998"/>
              <a:ext cx="375417" cy="37541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5" name="Oval 84"/>
            <p:cNvSpPr/>
            <p:nvPr userDrawn="1"/>
          </p:nvSpPr>
          <p:spPr>
            <a:xfrm>
              <a:off x="2439701" y="6368815"/>
              <a:ext cx="258325" cy="258325"/>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6" name="Oval 85"/>
            <p:cNvSpPr/>
            <p:nvPr userDrawn="1"/>
          </p:nvSpPr>
          <p:spPr>
            <a:xfrm>
              <a:off x="1858938" y="641459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7" name="Oval 86"/>
            <p:cNvSpPr/>
            <p:nvPr userDrawn="1"/>
          </p:nvSpPr>
          <p:spPr>
            <a:xfrm>
              <a:off x="1379252" y="6439997"/>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90" name="Oval 89"/>
            <p:cNvSpPr/>
            <p:nvPr userDrawn="1"/>
          </p:nvSpPr>
          <p:spPr>
            <a:xfrm>
              <a:off x="3146668" y="6368815"/>
              <a:ext cx="276613" cy="27661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91" name="Oval 90"/>
            <p:cNvSpPr/>
            <p:nvPr userDrawn="1"/>
          </p:nvSpPr>
          <p:spPr>
            <a:xfrm>
              <a:off x="2352918" y="4379148"/>
              <a:ext cx="429768" cy="429768"/>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92" name="Oval 91"/>
            <p:cNvSpPr/>
            <p:nvPr userDrawn="1"/>
          </p:nvSpPr>
          <p:spPr>
            <a:xfrm>
              <a:off x="1783415" y="4429313"/>
              <a:ext cx="333450" cy="333450"/>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97" name="Oval 96"/>
            <p:cNvSpPr/>
            <p:nvPr userDrawn="1"/>
          </p:nvSpPr>
          <p:spPr>
            <a:xfrm>
              <a:off x="1298641" y="4462872"/>
              <a:ext cx="257937" cy="257937"/>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98" name="Oval 97"/>
            <p:cNvSpPr/>
            <p:nvPr userDrawn="1"/>
          </p:nvSpPr>
          <p:spPr>
            <a:xfrm>
              <a:off x="3036184" y="4314707"/>
              <a:ext cx="548634" cy="54863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grpSp>
      <p:pic>
        <p:nvPicPr>
          <p:cNvPr id="99" name="Picture 98" descr="TMP_BLK_REV.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650200" y="12682875"/>
            <a:ext cx="3263900" cy="1131237"/>
          </a:xfrm>
          <a:prstGeom prst="rect">
            <a:avLst/>
          </a:prstGeom>
        </p:spPr>
      </p:pic>
      <p:sp>
        <p:nvSpPr>
          <p:cNvPr id="10" name="Content Placeholder 9"/>
          <p:cNvSpPr>
            <a:spLocks noGrp="1"/>
          </p:cNvSpPr>
          <p:nvPr>
            <p:ph sz="quarter" idx="17" hasCustomPrompt="1"/>
          </p:nvPr>
        </p:nvSpPr>
        <p:spPr>
          <a:xfrm>
            <a:off x="1074637" y="4152900"/>
            <a:ext cx="11041163" cy="7734300"/>
          </a:xfrm>
        </p:spPr>
        <p:txBody>
          <a:bodyPr/>
          <a:lstStyle>
            <a:lvl2pPr marL="457200">
              <a:defRPr sz="3600"/>
            </a:lvl2pPr>
            <a:lvl3pPr marL="914400">
              <a:defRPr sz="3600"/>
            </a:lvl3pPr>
            <a:lvl4pPr marL="1371600">
              <a:defRPr sz="3600"/>
            </a:lvl4pPr>
            <a:lvl5pPr marL="1828800">
              <a:defRPr sz="3600"/>
            </a:lvl5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100" name="Content Placeholder 9"/>
          <p:cNvSpPr>
            <a:spLocks noGrp="1"/>
          </p:cNvSpPr>
          <p:nvPr>
            <p:ph sz="quarter" idx="18" hasCustomPrompt="1"/>
          </p:nvPr>
        </p:nvSpPr>
        <p:spPr>
          <a:xfrm>
            <a:off x="12344400" y="4152900"/>
            <a:ext cx="11041163" cy="7734300"/>
          </a:xfrm>
        </p:spPr>
        <p:txBody>
          <a:bodyPr/>
          <a:lstStyle>
            <a:lvl2pPr marL="457200">
              <a:defRPr sz="3600"/>
            </a:lvl2pPr>
            <a:lvl3pPr marL="914400">
              <a:defRPr sz="3600"/>
            </a:lvl3pPr>
            <a:lvl4pPr marL="1371600">
              <a:defRPr sz="3600"/>
            </a:lvl4pPr>
            <a:lvl5pPr marL="1828800">
              <a:defRPr sz="3600"/>
            </a:lvl5pPr>
          </a:lstStyle>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6330818"/>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MP Content Slide-2 Column-2 Line Headline-Blue Subhead-Style1">
    <p:spTree>
      <p:nvGrpSpPr>
        <p:cNvPr id="1" name=""/>
        <p:cNvGrpSpPr/>
        <p:nvPr/>
      </p:nvGrpSpPr>
      <p:grpSpPr>
        <a:xfrm>
          <a:off x="0" y="0"/>
          <a:ext cx="0" cy="0"/>
          <a:chOff x="0" y="0"/>
          <a:chExt cx="0" cy="0"/>
        </a:xfrm>
      </p:grpSpPr>
      <p:sp>
        <p:nvSpPr>
          <p:cNvPr id="60" name="Shape 10"/>
          <p:cNvSpPr/>
          <p:nvPr userDrawn="1"/>
        </p:nvSpPr>
        <p:spPr>
          <a:xfrm>
            <a:off x="0" y="8305800"/>
            <a:ext cx="24396192" cy="5422392"/>
          </a:xfrm>
          <a:prstGeom prst="rect">
            <a:avLst/>
          </a:prstGeom>
          <a:solidFill>
            <a:srgbClr val="151D27"/>
          </a:soli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dirty="0"/>
          </a:p>
        </p:txBody>
      </p:sp>
      <p:sp>
        <p:nvSpPr>
          <p:cNvPr id="62" name="Shape 10"/>
          <p:cNvSpPr/>
          <p:nvPr userDrawn="1"/>
        </p:nvSpPr>
        <p:spPr>
          <a:xfrm>
            <a:off x="0" y="0"/>
            <a:ext cx="24396192" cy="8305800"/>
          </a:xfrm>
          <a:prstGeom prst="rect">
            <a:avLst/>
          </a:prstGeom>
          <a:solidFill>
            <a:srgbClr val="186AB6"/>
          </a:soli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dirty="0"/>
          </a:p>
        </p:txBody>
      </p:sp>
      <p:sp>
        <p:nvSpPr>
          <p:cNvPr id="52" name="Rectangle 51"/>
          <p:cNvSpPr/>
          <p:nvPr userDrawn="1"/>
        </p:nvSpPr>
        <p:spPr>
          <a:xfrm>
            <a:off x="304800" y="2544430"/>
            <a:ext cx="23770490" cy="10079757"/>
          </a:xfrm>
          <a:prstGeom prst="rect">
            <a:avLst/>
          </a:prstGeom>
          <a:solidFill>
            <a:srgbClr val="FFFFFF"/>
          </a:solidFill>
          <a:ln w="12700" cap="flat" cmpd="sng">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5" name="TextBox 34"/>
          <p:cNvSpPr txBox="1"/>
          <p:nvPr userDrawn="1"/>
        </p:nvSpPr>
        <p:spPr>
          <a:xfrm>
            <a:off x="812800" y="13008193"/>
            <a:ext cx="5087211"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1" indent="0" algn="l" defTabSz="825500" rtl="0" fontAlgn="auto" latinLnBrk="1"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FFFFFF"/>
                </a:solidFill>
                <a:effectLst/>
                <a:uFillTx/>
                <a:latin typeface=""/>
                <a:ea typeface="+mj-ea"/>
                <a:cs typeface="+mj-cs"/>
                <a:sym typeface="Arial"/>
              </a:rPr>
              <a:t>BUILD YOUR </a:t>
            </a:r>
            <a:r>
              <a:rPr kumimoji="0" lang="en-US" sz="1600" b="1" i="0" u="none" strike="noStrike" cap="none" spc="0" normalizeH="0" baseline="0" dirty="0">
                <a:ln>
                  <a:noFill/>
                </a:ln>
                <a:solidFill>
                  <a:srgbClr val="FFFFFF"/>
                </a:solidFill>
                <a:effectLst/>
                <a:uFillTx/>
                <a:latin typeface="+mj-lt"/>
                <a:ea typeface="+mj-ea"/>
                <a:cs typeface="+mj-cs"/>
                <a:sym typeface="Arial"/>
              </a:rPr>
              <a:t>TALENT</a:t>
            </a:r>
          </a:p>
        </p:txBody>
      </p:sp>
      <p:sp>
        <p:nvSpPr>
          <p:cNvPr id="7" name="TextBox 6"/>
          <p:cNvSpPr txBox="1"/>
          <p:nvPr userDrawn="1"/>
        </p:nvSpPr>
        <p:spPr>
          <a:xfrm>
            <a:off x="819342" y="2444470"/>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8" name="TextBox 27"/>
          <p:cNvSpPr txBox="1"/>
          <p:nvPr userDrawn="1"/>
        </p:nvSpPr>
        <p:spPr>
          <a:xfrm>
            <a:off x="23078172" y="-81938"/>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32" name="TextBox 31"/>
          <p:cNvSpPr txBox="1"/>
          <p:nvPr userDrawn="1"/>
        </p:nvSpPr>
        <p:spPr>
          <a:xfrm>
            <a:off x="1858565" y="-17036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 name="TextBox 1"/>
          <p:cNvSpPr txBox="1"/>
          <p:nvPr userDrawn="1"/>
        </p:nvSpPr>
        <p:spPr>
          <a:xfrm>
            <a:off x="25475964" y="1924377"/>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4" name="TextBox 3"/>
          <p:cNvSpPr txBox="1"/>
          <p:nvPr userDrawn="1"/>
        </p:nvSpPr>
        <p:spPr>
          <a:xfrm>
            <a:off x="25745348" y="2168932"/>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6" name="TextBox 15"/>
          <p:cNvSpPr txBox="1"/>
          <p:nvPr userDrawn="1"/>
        </p:nvSpPr>
        <p:spPr>
          <a:xfrm>
            <a:off x="26399564" y="7716753"/>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7" name="TextBox 16"/>
          <p:cNvSpPr txBox="1"/>
          <p:nvPr userDrawn="1"/>
        </p:nvSpPr>
        <p:spPr>
          <a:xfrm>
            <a:off x="25283548" y="1068029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8" name="TextBox 17"/>
          <p:cNvSpPr txBox="1"/>
          <p:nvPr userDrawn="1"/>
        </p:nvSpPr>
        <p:spPr>
          <a:xfrm>
            <a:off x="25572173" y="10584076"/>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9" name="TextBox 18"/>
          <p:cNvSpPr txBox="1"/>
          <p:nvPr userDrawn="1"/>
        </p:nvSpPr>
        <p:spPr>
          <a:xfrm>
            <a:off x="25591415" y="1156631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1" name="TextBox 20"/>
          <p:cNvSpPr txBox="1"/>
          <p:nvPr userDrawn="1"/>
        </p:nvSpPr>
        <p:spPr>
          <a:xfrm>
            <a:off x="26014731" y="11411558"/>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3" name="TextBox 22"/>
          <p:cNvSpPr txBox="1"/>
          <p:nvPr userDrawn="1"/>
        </p:nvSpPr>
        <p:spPr>
          <a:xfrm>
            <a:off x="25995489" y="409892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4" name="TextBox 23"/>
          <p:cNvSpPr txBox="1"/>
          <p:nvPr userDrawn="1"/>
        </p:nvSpPr>
        <p:spPr>
          <a:xfrm>
            <a:off x="25572173" y="10225003"/>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6" name="TextBox 25"/>
          <p:cNvSpPr txBox="1"/>
          <p:nvPr userDrawn="1"/>
        </p:nvSpPr>
        <p:spPr>
          <a:xfrm>
            <a:off x="26476531" y="642742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3" name="TextBox 2"/>
          <p:cNvSpPr txBox="1"/>
          <p:nvPr userDrawn="1"/>
        </p:nvSpPr>
        <p:spPr>
          <a:xfrm>
            <a:off x="25091131" y="4041193"/>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 name="TextBox 4"/>
          <p:cNvSpPr txBox="1"/>
          <p:nvPr userDrawn="1"/>
        </p:nvSpPr>
        <p:spPr>
          <a:xfrm>
            <a:off x="25514448" y="8986843"/>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5" name="TextBox 24"/>
          <p:cNvSpPr txBox="1"/>
          <p:nvPr userDrawn="1"/>
        </p:nvSpPr>
        <p:spPr>
          <a:xfrm>
            <a:off x="25206581" y="3425392"/>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40" name="TextBox 39"/>
          <p:cNvSpPr txBox="1"/>
          <p:nvPr userDrawn="1"/>
        </p:nvSpPr>
        <p:spPr>
          <a:xfrm>
            <a:off x="25129615" y="658137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41" name="TextBox 40"/>
          <p:cNvSpPr txBox="1"/>
          <p:nvPr userDrawn="1"/>
        </p:nvSpPr>
        <p:spPr>
          <a:xfrm>
            <a:off x="25091131" y="2636397"/>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44" name="TextBox 43"/>
          <p:cNvSpPr txBox="1"/>
          <p:nvPr userDrawn="1"/>
        </p:nvSpPr>
        <p:spPr>
          <a:xfrm>
            <a:off x="25918523" y="8967599"/>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8" name="Text Placeholder 2"/>
          <p:cNvSpPr>
            <a:spLocks noGrp="1"/>
          </p:cNvSpPr>
          <p:nvPr>
            <p:ph type="body" sz="quarter" idx="10"/>
          </p:nvPr>
        </p:nvSpPr>
        <p:spPr>
          <a:xfrm>
            <a:off x="1066800" y="3084934"/>
            <a:ext cx="22351731" cy="1286551"/>
          </a:xfrm>
        </p:spPr>
        <p:txBody>
          <a:bodyPr vert="horz">
            <a:noAutofit/>
          </a:bodyPr>
          <a:lstStyle>
            <a:lvl1pPr indent="0" algn="l">
              <a:spcBef>
                <a:spcPts val="2400"/>
              </a:spcBef>
              <a:buFontTx/>
              <a:buNone/>
              <a:defRPr sz="3600" b="1" i="0">
                <a:solidFill>
                  <a:srgbClr val="1086C1"/>
                </a:solidFill>
                <a:latin typeface="+mn-lt"/>
                <a:cs typeface="HelveticaNeueLT Std"/>
              </a:defRPr>
            </a:lvl1pPr>
            <a:lvl2pPr marL="457200" indent="-457200" algn="l">
              <a:buFont typeface="Arial"/>
              <a:buChar char="•"/>
              <a:defRPr sz="3300">
                <a:solidFill>
                  <a:srgbClr val="72889C"/>
                </a:solidFill>
                <a:latin typeface="+mn-lt"/>
                <a:cs typeface="HelveticaNeueLT Std"/>
              </a:defRPr>
            </a:lvl2pPr>
            <a:lvl3pPr algn="l">
              <a:defRPr sz="3300">
                <a:solidFill>
                  <a:srgbClr val="72889C"/>
                </a:solidFill>
                <a:latin typeface="+mn-lt"/>
                <a:cs typeface="HelveticaNeueLT Std"/>
              </a:defRPr>
            </a:lvl3pPr>
            <a:lvl4pPr algn="l">
              <a:defRPr sz="3300">
                <a:solidFill>
                  <a:srgbClr val="72889C"/>
                </a:solidFill>
                <a:latin typeface="+mn-lt"/>
                <a:cs typeface="HelveticaNeueLT Std"/>
              </a:defRPr>
            </a:lvl4pPr>
            <a:lvl5pPr algn="l">
              <a:defRPr sz="3300">
                <a:solidFill>
                  <a:srgbClr val="72889C"/>
                </a:solidFill>
                <a:latin typeface="+mn-lt"/>
                <a:cs typeface="HelveticaNeueLT Std"/>
              </a:defRPr>
            </a:lvl5pPr>
          </a:lstStyle>
          <a:p>
            <a:pPr lvl="0"/>
            <a:r>
              <a:rPr lang="en-US" dirty="0"/>
              <a:t>Click to edit Master text styles</a:t>
            </a:r>
          </a:p>
        </p:txBody>
      </p:sp>
      <p:sp>
        <p:nvSpPr>
          <p:cNvPr id="51" name="TextBox 50"/>
          <p:cNvSpPr txBox="1"/>
          <p:nvPr userDrawn="1"/>
        </p:nvSpPr>
        <p:spPr>
          <a:xfrm>
            <a:off x="26534256" y="1214282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3" name="TextBox 52"/>
          <p:cNvSpPr txBox="1"/>
          <p:nvPr userDrawn="1"/>
        </p:nvSpPr>
        <p:spPr>
          <a:xfrm>
            <a:off x="26322598" y="282883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5" name="TextBox 54"/>
          <p:cNvSpPr txBox="1"/>
          <p:nvPr userDrawn="1"/>
        </p:nvSpPr>
        <p:spPr>
          <a:xfrm>
            <a:off x="26245631" y="1052634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6" name="TextBox 55"/>
          <p:cNvSpPr txBox="1"/>
          <p:nvPr userDrawn="1"/>
        </p:nvSpPr>
        <p:spPr>
          <a:xfrm>
            <a:off x="26611223" y="5388257"/>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7" name="TextBox 56"/>
          <p:cNvSpPr txBox="1"/>
          <p:nvPr userDrawn="1"/>
        </p:nvSpPr>
        <p:spPr>
          <a:xfrm>
            <a:off x="24590848" y="1183492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8" name="TextBox 57"/>
          <p:cNvSpPr txBox="1"/>
          <p:nvPr userDrawn="1"/>
        </p:nvSpPr>
        <p:spPr>
          <a:xfrm>
            <a:off x="25976248" y="675456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1" name="TextBox 60"/>
          <p:cNvSpPr txBox="1"/>
          <p:nvPr userDrawn="1"/>
        </p:nvSpPr>
        <p:spPr>
          <a:xfrm>
            <a:off x="27342406" y="7678266"/>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6" name="TextBox 65"/>
          <p:cNvSpPr txBox="1"/>
          <p:nvPr userDrawn="1"/>
        </p:nvSpPr>
        <p:spPr>
          <a:xfrm>
            <a:off x="26919089" y="292505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7" name="TextBox 66"/>
          <p:cNvSpPr txBox="1"/>
          <p:nvPr userDrawn="1"/>
        </p:nvSpPr>
        <p:spPr>
          <a:xfrm>
            <a:off x="26726673" y="3155979"/>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8" name="TextBox 67"/>
          <p:cNvSpPr txBox="1"/>
          <p:nvPr userDrawn="1"/>
        </p:nvSpPr>
        <p:spPr>
          <a:xfrm>
            <a:off x="25860798" y="125084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9" name="TextBox 68"/>
          <p:cNvSpPr txBox="1"/>
          <p:nvPr userDrawn="1"/>
        </p:nvSpPr>
        <p:spPr>
          <a:xfrm>
            <a:off x="25822314" y="827482"/>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70" name="TextBox 69"/>
          <p:cNvSpPr txBox="1"/>
          <p:nvPr userDrawn="1"/>
        </p:nvSpPr>
        <p:spPr>
          <a:xfrm>
            <a:off x="26264873" y="2540178"/>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4" name="Shape 27"/>
          <p:cNvSpPr>
            <a:spLocks noGrp="1"/>
          </p:cNvSpPr>
          <p:nvPr>
            <p:ph type="title"/>
          </p:nvPr>
        </p:nvSpPr>
        <p:spPr>
          <a:xfrm>
            <a:off x="1676401" y="814927"/>
            <a:ext cx="19583400" cy="1629543"/>
          </a:xfrm>
          <a:prstGeom prst="rect">
            <a:avLst/>
          </a:prstGeom>
        </p:spPr>
        <p:txBody>
          <a:bodyPr anchor="t">
            <a:noAutofit/>
          </a:bodyPr>
          <a:lstStyle>
            <a:lvl1pPr algn="l" defTabSz="457148">
              <a:defRPr sz="4200" b="0" i="0" cap="all">
                <a:solidFill>
                  <a:srgbClr val="FFFFFF"/>
                </a:solidFill>
                <a:uFill>
                  <a:solidFill>
                    <a:srgbClr val="515151"/>
                  </a:solidFill>
                </a:uFill>
                <a:latin typeface="+mj-lt"/>
                <a:ea typeface="+mj-ea"/>
                <a:cs typeface="HelveticaNeueLT Std"/>
                <a:sym typeface="Arial"/>
              </a:defRPr>
            </a:lvl1pPr>
          </a:lstStyle>
          <a:p>
            <a:pPr lvl="0">
              <a:defRPr sz="1800" cap="none">
                <a:solidFill>
                  <a:srgbClr val="000000"/>
                </a:solidFill>
                <a:uFillTx/>
              </a:defRPr>
            </a:pPr>
            <a:endParaRPr sz="4200" cap="all" dirty="0">
              <a:solidFill>
                <a:srgbClr val="515151"/>
              </a:solidFill>
              <a:uFill>
                <a:solidFill>
                  <a:srgbClr val="515151"/>
                </a:solidFill>
              </a:uFill>
            </a:endParaRPr>
          </a:p>
        </p:txBody>
      </p:sp>
      <p:sp>
        <p:nvSpPr>
          <p:cNvPr id="88" name="TextBox 87"/>
          <p:cNvSpPr txBox="1"/>
          <p:nvPr userDrawn="1"/>
        </p:nvSpPr>
        <p:spPr>
          <a:xfrm>
            <a:off x="25610656" y="329068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89" name="TextBox 88"/>
          <p:cNvSpPr txBox="1"/>
          <p:nvPr userDrawn="1"/>
        </p:nvSpPr>
        <p:spPr>
          <a:xfrm>
            <a:off x="26014731" y="8140116"/>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grpSp>
        <p:nvGrpSpPr>
          <p:cNvPr id="93" name="Group 92"/>
          <p:cNvGrpSpPr/>
          <p:nvPr userDrawn="1"/>
        </p:nvGrpSpPr>
        <p:grpSpPr>
          <a:xfrm>
            <a:off x="304800" y="12522974"/>
            <a:ext cx="23788978" cy="202426"/>
            <a:chOff x="486423" y="12203788"/>
            <a:chExt cx="23408645" cy="182880"/>
          </a:xfrm>
        </p:grpSpPr>
        <p:sp>
          <p:nvSpPr>
            <p:cNvPr id="94" name="Shape 9"/>
            <p:cNvSpPr/>
            <p:nvPr userDrawn="1"/>
          </p:nvSpPr>
          <p:spPr>
            <a:xfrm>
              <a:off x="16076948" y="12203788"/>
              <a:ext cx="7818120" cy="182880"/>
            </a:xfrm>
            <a:prstGeom prst="rect">
              <a:avLst/>
            </a:prstGeom>
            <a:gradFill flip="none" rotWithShape="1">
              <a:gsLst>
                <a:gs pos="0">
                  <a:srgbClr val="6D276A"/>
                </a:gs>
                <a:gs pos="100000">
                  <a:srgbClr val="481545"/>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95" name="Shape 9"/>
            <p:cNvSpPr/>
            <p:nvPr userDrawn="1"/>
          </p:nvSpPr>
          <p:spPr>
            <a:xfrm>
              <a:off x="486423" y="12203788"/>
              <a:ext cx="7818120" cy="182880"/>
            </a:xfrm>
            <a:prstGeom prst="rect">
              <a:avLst/>
            </a:prstGeom>
            <a:gradFill flip="none" rotWithShape="1">
              <a:gsLst>
                <a:gs pos="0">
                  <a:srgbClr val="D48932"/>
                </a:gs>
                <a:gs pos="100000">
                  <a:srgbClr val="C86207"/>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96" name="Shape 9"/>
            <p:cNvSpPr/>
            <p:nvPr userDrawn="1"/>
          </p:nvSpPr>
          <p:spPr>
            <a:xfrm>
              <a:off x="8275215" y="12203788"/>
              <a:ext cx="7818120" cy="182880"/>
            </a:xfrm>
            <a:prstGeom prst="rect">
              <a:avLst/>
            </a:prstGeom>
            <a:gradFill flip="none" rotWithShape="1">
              <a:gsLst>
                <a:gs pos="0">
                  <a:srgbClr val="C0462C"/>
                </a:gs>
                <a:gs pos="100000">
                  <a:srgbClr val="5C1916"/>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grpSp>
      <p:cxnSp>
        <p:nvCxnSpPr>
          <p:cNvPr id="64" name="Straight Connector 63"/>
          <p:cNvCxnSpPr/>
          <p:nvPr userDrawn="1"/>
        </p:nvCxnSpPr>
        <p:spPr>
          <a:xfrm>
            <a:off x="12115800" y="4482709"/>
            <a:ext cx="0" cy="7352212"/>
          </a:xfrm>
          <a:prstGeom prst="line">
            <a:avLst/>
          </a:prstGeom>
          <a:noFill/>
          <a:ln w="6350" cap="flat" cmpd="sng">
            <a:solidFill>
              <a:srgbClr val="BFBFBF"/>
            </a:solidFill>
            <a:prstDash val="dash"/>
            <a:bevel/>
          </a:ln>
          <a:effectLst/>
        </p:spPr>
        <p:style>
          <a:lnRef idx="0">
            <a:scrgbClr r="0" g="0" b="0"/>
          </a:lnRef>
          <a:fillRef idx="0">
            <a:scrgbClr r="0" g="0" b="0"/>
          </a:fillRef>
          <a:effectRef idx="0">
            <a:scrgbClr r="0" g="0" b="0"/>
          </a:effectRef>
          <a:fontRef idx="none"/>
        </p:style>
      </p:cxnSp>
      <p:pic>
        <p:nvPicPr>
          <p:cNvPr id="65" name="Picture 64" descr="2_Lightbulbs.ai"/>
          <p:cNvPicPr>
            <a:picLocks noChangeAspect="1"/>
          </p:cNvPicPr>
          <p:nvPr userDrawn="1"/>
        </p:nvPicPr>
        <p:blipFill>
          <a:blip r:embed="rId2"/>
          <a:stretch>
            <a:fillRect/>
          </a:stretch>
        </p:blipFill>
        <p:spPr>
          <a:xfrm>
            <a:off x="21209000" y="-81938"/>
            <a:ext cx="3175000" cy="2171700"/>
          </a:xfrm>
          <a:prstGeom prst="rect">
            <a:avLst/>
          </a:prstGeom>
        </p:spPr>
      </p:pic>
      <p:grpSp>
        <p:nvGrpSpPr>
          <p:cNvPr id="71" name="Group 70"/>
          <p:cNvGrpSpPr/>
          <p:nvPr userDrawn="1"/>
        </p:nvGrpSpPr>
        <p:grpSpPr>
          <a:xfrm>
            <a:off x="445700" y="779584"/>
            <a:ext cx="952468" cy="970292"/>
            <a:chOff x="880390" y="4314707"/>
            <a:chExt cx="2704428" cy="2755037"/>
          </a:xfrm>
        </p:grpSpPr>
        <p:sp>
          <p:nvSpPr>
            <p:cNvPr id="72" name="Oval 71"/>
            <p:cNvSpPr/>
            <p:nvPr userDrawn="1"/>
          </p:nvSpPr>
          <p:spPr>
            <a:xfrm>
              <a:off x="2485956" y="6889515"/>
              <a:ext cx="180229" cy="18022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3" name="Oval 72"/>
            <p:cNvSpPr/>
            <p:nvPr userDrawn="1"/>
          </p:nvSpPr>
          <p:spPr>
            <a:xfrm>
              <a:off x="1884003" y="692595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4" name="Oval 73"/>
            <p:cNvSpPr/>
            <p:nvPr userDrawn="1"/>
          </p:nvSpPr>
          <p:spPr>
            <a:xfrm>
              <a:off x="2352918" y="5140397"/>
              <a:ext cx="411479" cy="41147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5" name="Oval 74"/>
            <p:cNvSpPr/>
            <p:nvPr userDrawn="1"/>
          </p:nvSpPr>
          <p:spPr>
            <a:xfrm>
              <a:off x="1803520" y="5216567"/>
              <a:ext cx="301361" cy="301361"/>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6" name="Oval 75"/>
            <p:cNvSpPr/>
            <p:nvPr userDrawn="1"/>
          </p:nvSpPr>
          <p:spPr>
            <a:xfrm>
              <a:off x="1316929" y="5248646"/>
              <a:ext cx="239649" cy="23964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7" name="Oval 76"/>
            <p:cNvSpPr/>
            <p:nvPr userDrawn="1"/>
          </p:nvSpPr>
          <p:spPr>
            <a:xfrm>
              <a:off x="880390" y="5278279"/>
              <a:ext cx="176646" cy="176646"/>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8" name="Oval 77"/>
            <p:cNvSpPr/>
            <p:nvPr userDrawn="1"/>
          </p:nvSpPr>
          <p:spPr>
            <a:xfrm>
              <a:off x="3085954" y="5136843"/>
              <a:ext cx="448054" cy="44805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9" name="Oval 78"/>
            <p:cNvSpPr/>
            <p:nvPr userDrawn="1"/>
          </p:nvSpPr>
          <p:spPr>
            <a:xfrm>
              <a:off x="2400154" y="5818480"/>
              <a:ext cx="338843" cy="33884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0" name="Oval 79"/>
            <p:cNvSpPr/>
            <p:nvPr userDrawn="1"/>
          </p:nvSpPr>
          <p:spPr>
            <a:xfrm>
              <a:off x="1834244" y="5843880"/>
              <a:ext cx="257937" cy="25793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1" name="Oval 80"/>
            <p:cNvSpPr/>
            <p:nvPr userDrawn="1"/>
          </p:nvSpPr>
          <p:spPr>
            <a:xfrm>
              <a:off x="1338096" y="589062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2" name="Oval 81"/>
            <p:cNvSpPr/>
            <p:nvPr userDrawn="1"/>
          </p:nvSpPr>
          <p:spPr>
            <a:xfrm>
              <a:off x="904778" y="592839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3" name="Oval 82"/>
            <p:cNvSpPr/>
            <p:nvPr userDrawn="1"/>
          </p:nvSpPr>
          <p:spPr>
            <a:xfrm>
              <a:off x="3121268" y="5802998"/>
              <a:ext cx="375417" cy="37541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4" name="Oval 83"/>
            <p:cNvSpPr/>
            <p:nvPr userDrawn="1"/>
          </p:nvSpPr>
          <p:spPr>
            <a:xfrm>
              <a:off x="2439701" y="6368815"/>
              <a:ext cx="258325" cy="258325"/>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5" name="Oval 84"/>
            <p:cNvSpPr/>
            <p:nvPr userDrawn="1"/>
          </p:nvSpPr>
          <p:spPr>
            <a:xfrm>
              <a:off x="1858938" y="641459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6" name="Oval 85"/>
            <p:cNvSpPr/>
            <p:nvPr userDrawn="1"/>
          </p:nvSpPr>
          <p:spPr>
            <a:xfrm>
              <a:off x="1379252" y="6439997"/>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7" name="Oval 86"/>
            <p:cNvSpPr/>
            <p:nvPr userDrawn="1"/>
          </p:nvSpPr>
          <p:spPr>
            <a:xfrm>
              <a:off x="3146668" y="6368815"/>
              <a:ext cx="276613" cy="27661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90" name="Oval 89"/>
            <p:cNvSpPr/>
            <p:nvPr userDrawn="1"/>
          </p:nvSpPr>
          <p:spPr>
            <a:xfrm>
              <a:off x="2352918" y="4379148"/>
              <a:ext cx="429768" cy="429768"/>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91" name="Oval 90"/>
            <p:cNvSpPr/>
            <p:nvPr userDrawn="1"/>
          </p:nvSpPr>
          <p:spPr>
            <a:xfrm>
              <a:off x="1783415" y="4429313"/>
              <a:ext cx="333450" cy="333450"/>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92" name="Oval 91"/>
            <p:cNvSpPr/>
            <p:nvPr userDrawn="1"/>
          </p:nvSpPr>
          <p:spPr>
            <a:xfrm>
              <a:off x="1298641" y="4462872"/>
              <a:ext cx="257937" cy="257937"/>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97" name="Oval 96"/>
            <p:cNvSpPr/>
            <p:nvPr userDrawn="1"/>
          </p:nvSpPr>
          <p:spPr>
            <a:xfrm>
              <a:off x="3036184" y="4314707"/>
              <a:ext cx="548634" cy="54863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grpSp>
      <p:pic>
        <p:nvPicPr>
          <p:cNvPr id="98" name="Picture 97" descr="TMP_BLK_REV.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650200" y="12682875"/>
            <a:ext cx="3263900" cy="1131237"/>
          </a:xfrm>
          <a:prstGeom prst="rect">
            <a:avLst/>
          </a:prstGeom>
        </p:spPr>
      </p:pic>
      <p:sp>
        <p:nvSpPr>
          <p:cNvPr id="99" name="Content Placeholder 9"/>
          <p:cNvSpPr>
            <a:spLocks noGrp="1"/>
          </p:cNvSpPr>
          <p:nvPr>
            <p:ph sz="quarter" idx="17" hasCustomPrompt="1"/>
          </p:nvPr>
        </p:nvSpPr>
        <p:spPr>
          <a:xfrm>
            <a:off x="1074637" y="4523304"/>
            <a:ext cx="11041163" cy="7734300"/>
          </a:xfrm>
        </p:spPr>
        <p:txBody>
          <a:bodyPr/>
          <a:lstStyle>
            <a:lvl2pPr marL="457200">
              <a:defRPr sz="3600"/>
            </a:lvl2pPr>
            <a:lvl3pPr marL="914400">
              <a:defRPr sz="3600"/>
            </a:lvl3pPr>
            <a:lvl4pPr marL="1371600">
              <a:defRPr sz="3600"/>
            </a:lvl4pPr>
            <a:lvl5pPr marL="1828800">
              <a:defRPr sz="3600"/>
            </a:lvl5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100" name="Content Placeholder 9"/>
          <p:cNvSpPr>
            <a:spLocks noGrp="1"/>
          </p:cNvSpPr>
          <p:nvPr>
            <p:ph sz="quarter" idx="18" hasCustomPrompt="1"/>
          </p:nvPr>
        </p:nvSpPr>
        <p:spPr>
          <a:xfrm>
            <a:off x="12344400" y="4523304"/>
            <a:ext cx="11041163" cy="7734300"/>
          </a:xfrm>
        </p:spPr>
        <p:txBody>
          <a:bodyPr/>
          <a:lstStyle>
            <a:lvl2pPr marL="457200">
              <a:defRPr sz="3600"/>
            </a:lvl2pPr>
            <a:lvl3pPr marL="914400">
              <a:defRPr sz="3600"/>
            </a:lvl3pPr>
            <a:lvl4pPr marL="1371600">
              <a:defRPr sz="3600"/>
            </a:lvl4pPr>
            <a:lvl5pPr marL="1828800">
              <a:defRPr sz="3600"/>
            </a:lvl5pPr>
          </a:lstStyle>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3400673"/>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MP Content Slide-2 Column-1 Line Headline-Blue Subhead-Style 2 ">
    <p:spTree>
      <p:nvGrpSpPr>
        <p:cNvPr id="1" name=""/>
        <p:cNvGrpSpPr/>
        <p:nvPr/>
      </p:nvGrpSpPr>
      <p:grpSpPr>
        <a:xfrm>
          <a:off x="0" y="0"/>
          <a:ext cx="0" cy="0"/>
          <a:chOff x="0" y="0"/>
          <a:chExt cx="0" cy="0"/>
        </a:xfrm>
      </p:grpSpPr>
      <p:sp>
        <p:nvSpPr>
          <p:cNvPr id="60" name="Shape 10"/>
          <p:cNvSpPr/>
          <p:nvPr userDrawn="1"/>
        </p:nvSpPr>
        <p:spPr>
          <a:xfrm>
            <a:off x="0" y="8305800"/>
            <a:ext cx="24396192" cy="5422392"/>
          </a:xfrm>
          <a:prstGeom prst="rect">
            <a:avLst/>
          </a:prstGeom>
          <a:solidFill>
            <a:srgbClr val="151D27"/>
          </a:soli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dirty="0"/>
          </a:p>
        </p:txBody>
      </p:sp>
      <p:sp>
        <p:nvSpPr>
          <p:cNvPr id="62" name="Shape 10"/>
          <p:cNvSpPr/>
          <p:nvPr userDrawn="1"/>
        </p:nvSpPr>
        <p:spPr>
          <a:xfrm>
            <a:off x="0" y="0"/>
            <a:ext cx="24396192" cy="8305800"/>
          </a:xfrm>
          <a:prstGeom prst="rect">
            <a:avLst/>
          </a:prstGeom>
          <a:solidFill>
            <a:srgbClr val="186AB6"/>
          </a:soli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dirty="0"/>
          </a:p>
        </p:txBody>
      </p:sp>
      <p:sp>
        <p:nvSpPr>
          <p:cNvPr id="99" name="Rectangle 98"/>
          <p:cNvSpPr/>
          <p:nvPr userDrawn="1"/>
        </p:nvSpPr>
        <p:spPr>
          <a:xfrm>
            <a:off x="304800" y="1981200"/>
            <a:ext cx="23788978" cy="10541775"/>
          </a:xfrm>
          <a:prstGeom prst="rect">
            <a:avLst/>
          </a:prstGeom>
          <a:solidFill>
            <a:srgbClr val="FFFFFF"/>
          </a:solidFill>
          <a:ln w="12700" cap="flat" cmpd="sng">
            <a:noFill/>
            <a:prstDash val="solid"/>
            <a:bevel/>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35" name="TextBox 34"/>
          <p:cNvSpPr txBox="1"/>
          <p:nvPr userDrawn="1"/>
        </p:nvSpPr>
        <p:spPr>
          <a:xfrm>
            <a:off x="812800" y="13008193"/>
            <a:ext cx="5087211"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1" indent="0" algn="l" defTabSz="825500" rtl="0" fontAlgn="auto" latinLnBrk="1"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FFFFFF"/>
                </a:solidFill>
                <a:effectLst/>
                <a:uFillTx/>
                <a:latin typeface=""/>
                <a:ea typeface="+mj-ea"/>
                <a:cs typeface="+mj-cs"/>
                <a:sym typeface="Arial"/>
              </a:rPr>
              <a:t>BUILD YOUR </a:t>
            </a:r>
            <a:r>
              <a:rPr kumimoji="0" lang="en-US" sz="1600" b="1" i="0" u="none" strike="noStrike" cap="none" spc="0" normalizeH="0" baseline="0" dirty="0">
                <a:ln>
                  <a:noFill/>
                </a:ln>
                <a:solidFill>
                  <a:srgbClr val="FFFFFF"/>
                </a:solidFill>
                <a:effectLst/>
                <a:uFillTx/>
                <a:latin typeface="+mj-lt"/>
                <a:ea typeface="+mj-ea"/>
                <a:cs typeface="+mj-cs"/>
                <a:sym typeface="Arial"/>
              </a:rPr>
              <a:t>TALENT</a:t>
            </a:r>
          </a:p>
        </p:txBody>
      </p:sp>
      <p:sp>
        <p:nvSpPr>
          <p:cNvPr id="7" name="TextBox 6"/>
          <p:cNvSpPr txBox="1"/>
          <p:nvPr userDrawn="1"/>
        </p:nvSpPr>
        <p:spPr>
          <a:xfrm>
            <a:off x="819342" y="2444470"/>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8" name="TextBox 27"/>
          <p:cNvSpPr txBox="1"/>
          <p:nvPr userDrawn="1"/>
        </p:nvSpPr>
        <p:spPr>
          <a:xfrm>
            <a:off x="23078172" y="-81938"/>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32" name="TextBox 31"/>
          <p:cNvSpPr txBox="1"/>
          <p:nvPr userDrawn="1"/>
        </p:nvSpPr>
        <p:spPr>
          <a:xfrm>
            <a:off x="1858565" y="-17036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 name="TextBox 1"/>
          <p:cNvSpPr txBox="1"/>
          <p:nvPr userDrawn="1"/>
        </p:nvSpPr>
        <p:spPr>
          <a:xfrm>
            <a:off x="25475964" y="1924377"/>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4" name="TextBox 3"/>
          <p:cNvSpPr txBox="1"/>
          <p:nvPr userDrawn="1"/>
        </p:nvSpPr>
        <p:spPr>
          <a:xfrm>
            <a:off x="25745348" y="2168932"/>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6" name="TextBox 15"/>
          <p:cNvSpPr txBox="1"/>
          <p:nvPr userDrawn="1"/>
        </p:nvSpPr>
        <p:spPr>
          <a:xfrm>
            <a:off x="26399564" y="7716753"/>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7" name="TextBox 16"/>
          <p:cNvSpPr txBox="1"/>
          <p:nvPr userDrawn="1"/>
        </p:nvSpPr>
        <p:spPr>
          <a:xfrm>
            <a:off x="25283548" y="1068029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8" name="TextBox 17"/>
          <p:cNvSpPr txBox="1"/>
          <p:nvPr userDrawn="1"/>
        </p:nvSpPr>
        <p:spPr>
          <a:xfrm>
            <a:off x="25572173" y="10584076"/>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9" name="TextBox 18"/>
          <p:cNvSpPr txBox="1"/>
          <p:nvPr userDrawn="1"/>
        </p:nvSpPr>
        <p:spPr>
          <a:xfrm>
            <a:off x="25591415" y="1156631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1" name="TextBox 20"/>
          <p:cNvSpPr txBox="1"/>
          <p:nvPr userDrawn="1"/>
        </p:nvSpPr>
        <p:spPr>
          <a:xfrm>
            <a:off x="26014731" y="11411558"/>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3" name="TextBox 22"/>
          <p:cNvSpPr txBox="1"/>
          <p:nvPr userDrawn="1"/>
        </p:nvSpPr>
        <p:spPr>
          <a:xfrm>
            <a:off x="25995489" y="409892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4" name="TextBox 23"/>
          <p:cNvSpPr txBox="1"/>
          <p:nvPr userDrawn="1"/>
        </p:nvSpPr>
        <p:spPr>
          <a:xfrm>
            <a:off x="25572173" y="10225003"/>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6" name="TextBox 25"/>
          <p:cNvSpPr txBox="1"/>
          <p:nvPr userDrawn="1"/>
        </p:nvSpPr>
        <p:spPr>
          <a:xfrm>
            <a:off x="26476531" y="642742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 name="TextBox 4"/>
          <p:cNvSpPr txBox="1"/>
          <p:nvPr userDrawn="1"/>
        </p:nvSpPr>
        <p:spPr>
          <a:xfrm>
            <a:off x="25514448" y="8986843"/>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27" name="TextBox 26"/>
          <p:cNvSpPr txBox="1"/>
          <p:nvPr userDrawn="1"/>
        </p:nvSpPr>
        <p:spPr>
          <a:xfrm>
            <a:off x="25572173" y="533052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40" name="TextBox 39"/>
          <p:cNvSpPr txBox="1"/>
          <p:nvPr userDrawn="1"/>
        </p:nvSpPr>
        <p:spPr>
          <a:xfrm>
            <a:off x="25129615" y="658137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41" name="TextBox 40"/>
          <p:cNvSpPr txBox="1"/>
          <p:nvPr userDrawn="1"/>
        </p:nvSpPr>
        <p:spPr>
          <a:xfrm>
            <a:off x="25091131" y="2636397"/>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44" name="TextBox 43"/>
          <p:cNvSpPr txBox="1"/>
          <p:nvPr userDrawn="1"/>
        </p:nvSpPr>
        <p:spPr>
          <a:xfrm>
            <a:off x="25918523" y="8967599"/>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1" name="TextBox 50"/>
          <p:cNvSpPr txBox="1"/>
          <p:nvPr userDrawn="1"/>
        </p:nvSpPr>
        <p:spPr>
          <a:xfrm>
            <a:off x="26534256" y="1214282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3" name="TextBox 52"/>
          <p:cNvSpPr txBox="1"/>
          <p:nvPr userDrawn="1"/>
        </p:nvSpPr>
        <p:spPr>
          <a:xfrm>
            <a:off x="26322598" y="282883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5" name="TextBox 54"/>
          <p:cNvSpPr txBox="1"/>
          <p:nvPr userDrawn="1"/>
        </p:nvSpPr>
        <p:spPr>
          <a:xfrm>
            <a:off x="26245631" y="1052634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6" name="TextBox 55"/>
          <p:cNvSpPr txBox="1"/>
          <p:nvPr userDrawn="1"/>
        </p:nvSpPr>
        <p:spPr>
          <a:xfrm>
            <a:off x="26611223" y="5388257"/>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7" name="TextBox 56"/>
          <p:cNvSpPr txBox="1"/>
          <p:nvPr userDrawn="1"/>
        </p:nvSpPr>
        <p:spPr>
          <a:xfrm>
            <a:off x="24590848" y="11834921"/>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58" name="TextBox 57"/>
          <p:cNvSpPr txBox="1"/>
          <p:nvPr userDrawn="1"/>
        </p:nvSpPr>
        <p:spPr>
          <a:xfrm>
            <a:off x="25976248" y="675456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1" name="TextBox 60"/>
          <p:cNvSpPr txBox="1"/>
          <p:nvPr userDrawn="1"/>
        </p:nvSpPr>
        <p:spPr>
          <a:xfrm>
            <a:off x="27342406" y="7678266"/>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6" name="TextBox 65"/>
          <p:cNvSpPr txBox="1"/>
          <p:nvPr userDrawn="1"/>
        </p:nvSpPr>
        <p:spPr>
          <a:xfrm>
            <a:off x="26919089" y="2925054"/>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7" name="TextBox 66"/>
          <p:cNvSpPr txBox="1"/>
          <p:nvPr userDrawn="1"/>
        </p:nvSpPr>
        <p:spPr>
          <a:xfrm>
            <a:off x="26726673" y="3155979"/>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8" name="TextBox 67"/>
          <p:cNvSpPr txBox="1"/>
          <p:nvPr userDrawn="1"/>
        </p:nvSpPr>
        <p:spPr>
          <a:xfrm>
            <a:off x="25860798" y="1250845"/>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69" name="TextBox 68"/>
          <p:cNvSpPr txBox="1"/>
          <p:nvPr userDrawn="1"/>
        </p:nvSpPr>
        <p:spPr>
          <a:xfrm>
            <a:off x="25822314" y="827482"/>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70" name="TextBox 69"/>
          <p:cNvSpPr txBox="1"/>
          <p:nvPr userDrawn="1"/>
        </p:nvSpPr>
        <p:spPr>
          <a:xfrm>
            <a:off x="26264873" y="2540178"/>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sp>
        <p:nvSpPr>
          <p:cNvPr id="14" name="Shape 27"/>
          <p:cNvSpPr>
            <a:spLocks noGrp="1"/>
          </p:cNvSpPr>
          <p:nvPr>
            <p:ph type="title"/>
          </p:nvPr>
        </p:nvSpPr>
        <p:spPr>
          <a:xfrm>
            <a:off x="1676401" y="814927"/>
            <a:ext cx="19583400" cy="788965"/>
          </a:xfrm>
          <a:prstGeom prst="rect">
            <a:avLst/>
          </a:prstGeom>
        </p:spPr>
        <p:txBody>
          <a:bodyPr anchor="t">
            <a:noAutofit/>
          </a:bodyPr>
          <a:lstStyle>
            <a:lvl1pPr algn="l" defTabSz="457148">
              <a:defRPr sz="4200" b="0" i="0" cap="all">
                <a:solidFill>
                  <a:srgbClr val="FFFFFF"/>
                </a:solidFill>
                <a:uFill>
                  <a:solidFill>
                    <a:srgbClr val="515151"/>
                  </a:solidFill>
                </a:uFill>
                <a:latin typeface="+mj-lt"/>
                <a:ea typeface="+mj-ea"/>
                <a:cs typeface="HelveticaNeueLT Std"/>
                <a:sym typeface="Arial"/>
              </a:defRPr>
            </a:lvl1pPr>
          </a:lstStyle>
          <a:p>
            <a:pPr lvl="0">
              <a:defRPr sz="1800" cap="none">
                <a:solidFill>
                  <a:srgbClr val="000000"/>
                </a:solidFill>
                <a:uFillTx/>
              </a:defRPr>
            </a:pPr>
            <a:endParaRPr sz="4200" cap="all" dirty="0">
              <a:solidFill>
                <a:srgbClr val="515151"/>
              </a:solidFill>
              <a:uFill>
                <a:solidFill>
                  <a:srgbClr val="515151"/>
                </a:solidFill>
              </a:uFill>
            </a:endParaRPr>
          </a:p>
        </p:txBody>
      </p:sp>
      <p:sp>
        <p:nvSpPr>
          <p:cNvPr id="89" name="TextBox 88"/>
          <p:cNvSpPr txBox="1"/>
          <p:nvPr userDrawn="1"/>
        </p:nvSpPr>
        <p:spPr>
          <a:xfrm>
            <a:off x="26014731" y="8140116"/>
            <a:ext cx="102592"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Arial"/>
            </a:endParaRPr>
          </a:p>
        </p:txBody>
      </p:sp>
      <p:grpSp>
        <p:nvGrpSpPr>
          <p:cNvPr id="6" name="Group 92"/>
          <p:cNvGrpSpPr/>
          <p:nvPr userDrawn="1"/>
        </p:nvGrpSpPr>
        <p:grpSpPr>
          <a:xfrm>
            <a:off x="304800" y="12522974"/>
            <a:ext cx="23788978" cy="202426"/>
            <a:chOff x="486423" y="12203788"/>
            <a:chExt cx="23408645" cy="182880"/>
          </a:xfrm>
        </p:grpSpPr>
        <p:sp>
          <p:nvSpPr>
            <p:cNvPr id="94" name="Shape 9"/>
            <p:cNvSpPr/>
            <p:nvPr userDrawn="1"/>
          </p:nvSpPr>
          <p:spPr>
            <a:xfrm>
              <a:off x="16076948" y="12203788"/>
              <a:ext cx="7818120" cy="182880"/>
            </a:xfrm>
            <a:prstGeom prst="rect">
              <a:avLst/>
            </a:prstGeom>
            <a:gradFill flip="none" rotWithShape="1">
              <a:gsLst>
                <a:gs pos="0">
                  <a:srgbClr val="6D276A"/>
                </a:gs>
                <a:gs pos="100000">
                  <a:srgbClr val="481545"/>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95" name="Shape 9"/>
            <p:cNvSpPr/>
            <p:nvPr userDrawn="1"/>
          </p:nvSpPr>
          <p:spPr>
            <a:xfrm>
              <a:off x="486423" y="12203788"/>
              <a:ext cx="7818120" cy="182880"/>
            </a:xfrm>
            <a:prstGeom prst="rect">
              <a:avLst/>
            </a:prstGeom>
            <a:gradFill flip="none" rotWithShape="1">
              <a:gsLst>
                <a:gs pos="0">
                  <a:srgbClr val="D48932"/>
                </a:gs>
                <a:gs pos="100000">
                  <a:srgbClr val="C86207"/>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sp>
          <p:nvSpPr>
            <p:cNvPr id="96" name="Shape 9"/>
            <p:cNvSpPr/>
            <p:nvPr userDrawn="1"/>
          </p:nvSpPr>
          <p:spPr>
            <a:xfrm>
              <a:off x="8275215" y="12203788"/>
              <a:ext cx="7818120" cy="182880"/>
            </a:xfrm>
            <a:prstGeom prst="rect">
              <a:avLst/>
            </a:prstGeom>
            <a:gradFill flip="none" rotWithShape="1">
              <a:gsLst>
                <a:gs pos="0">
                  <a:srgbClr val="C0462C"/>
                </a:gs>
                <a:gs pos="100000">
                  <a:srgbClr val="5C1916"/>
                </a:gs>
              </a:gsLst>
              <a:lin ang="0" scaled="1"/>
              <a:tileRect/>
            </a:gradFill>
            <a:ln w="12700">
              <a:miter lim="400000"/>
            </a:ln>
          </p:spPr>
          <p:txBody>
            <a:bodyPr lIns="0" tIns="0" rIns="0" bIns="0" anchor="ctr"/>
            <a:lstStyle/>
            <a:p>
              <a:pPr lvl="0" algn="ctr" defTabSz="584200">
                <a:defRPr sz="96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grpSp>
      <p:sp>
        <p:nvSpPr>
          <p:cNvPr id="54" name="Text Placeholder 2"/>
          <p:cNvSpPr>
            <a:spLocks noGrp="1"/>
          </p:cNvSpPr>
          <p:nvPr>
            <p:ph type="body" sz="quarter" idx="10"/>
          </p:nvPr>
        </p:nvSpPr>
        <p:spPr>
          <a:xfrm>
            <a:off x="1066800" y="2752049"/>
            <a:ext cx="22351731" cy="1122075"/>
          </a:xfrm>
        </p:spPr>
        <p:txBody>
          <a:bodyPr vert="horz">
            <a:noAutofit/>
          </a:bodyPr>
          <a:lstStyle>
            <a:lvl1pPr indent="0" algn="l">
              <a:spcBef>
                <a:spcPts val="2400"/>
              </a:spcBef>
              <a:buFontTx/>
              <a:buNone/>
              <a:defRPr sz="3300" b="1" i="0">
                <a:solidFill>
                  <a:srgbClr val="1086C1"/>
                </a:solidFill>
                <a:latin typeface="+mn-lt"/>
                <a:cs typeface="HelveticaNeueLT Std"/>
              </a:defRPr>
            </a:lvl1pPr>
            <a:lvl2pPr marL="457200" indent="-457200" algn="l">
              <a:buFont typeface="Arial"/>
              <a:buChar char="•"/>
              <a:defRPr sz="3300">
                <a:solidFill>
                  <a:srgbClr val="72889C"/>
                </a:solidFill>
                <a:latin typeface="+mn-lt"/>
                <a:cs typeface="HelveticaNeueLT Std"/>
              </a:defRPr>
            </a:lvl2pPr>
            <a:lvl3pPr algn="l">
              <a:defRPr sz="3300">
                <a:solidFill>
                  <a:srgbClr val="72889C"/>
                </a:solidFill>
                <a:latin typeface="+mn-lt"/>
                <a:cs typeface="HelveticaNeueLT Std"/>
              </a:defRPr>
            </a:lvl3pPr>
            <a:lvl4pPr algn="l">
              <a:defRPr sz="3300">
                <a:solidFill>
                  <a:srgbClr val="72889C"/>
                </a:solidFill>
                <a:latin typeface="+mn-lt"/>
                <a:cs typeface="HelveticaNeueLT Std"/>
              </a:defRPr>
            </a:lvl4pPr>
            <a:lvl5pPr algn="l">
              <a:defRPr sz="3300">
                <a:solidFill>
                  <a:srgbClr val="72889C"/>
                </a:solidFill>
                <a:latin typeface="+mn-lt"/>
                <a:cs typeface="HelveticaNeueLT Std"/>
              </a:defRPr>
            </a:lvl5pPr>
          </a:lstStyle>
          <a:p>
            <a:pPr lvl="0"/>
            <a:r>
              <a:rPr lang="en-US" dirty="0"/>
              <a:t>Click to edit Master text styles</a:t>
            </a:r>
          </a:p>
        </p:txBody>
      </p:sp>
      <p:grpSp>
        <p:nvGrpSpPr>
          <p:cNvPr id="84" name="Group 83"/>
          <p:cNvGrpSpPr/>
          <p:nvPr userDrawn="1"/>
        </p:nvGrpSpPr>
        <p:grpSpPr>
          <a:xfrm>
            <a:off x="1031242" y="4098924"/>
            <a:ext cx="22387289" cy="7830591"/>
            <a:chOff x="1031241" y="4143537"/>
            <a:chExt cx="22387289" cy="7830591"/>
          </a:xfrm>
        </p:grpSpPr>
        <p:sp>
          <p:nvSpPr>
            <p:cNvPr id="76" name="Rectangle 75"/>
            <p:cNvSpPr/>
            <p:nvPr userDrawn="1"/>
          </p:nvSpPr>
          <p:spPr>
            <a:xfrm>
              <a:off x="1031241" y="4143537"/>
              <a:ext cx="22387289" cy="1020599"/>
            </a:xfrm>
            <a:prstGeom prst="rect">
              <a:avLst/>
            </a:prstGeom>
            <a:solidFill>
              <a:srgbClr val="71899D">
                <a:alpha val="1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cxnSp>
          <p:nvCxnSpPr>
            <p:cNvPr id="78" name="Straight Connector 77"/>
            <p:cNvCxnSpPr/>
            <p:nvPr userDrawn="1"/>
          </p:nvCxnSpPr>
          <p:spPr>
            <a:xfrm>
              <a:off x="1035650" y="4143537"/>
              <a:ext cx="22378470" cy="1588"/>
            </a:xfrm>
            <a:prstGeom prst="line">
              <a:avLst/>
            </a:prstGeom>
            <a:noFill/>
            <a:ln w="12700" cap="flat" cmpd="sng" algn="ctr">
              <a:solidFill>
                <a:srgbClr val="71899D"/>
              </a:solidFill>
              <a:prstDash val="solid"/>
              <a:bevel/>
              <a:headEnd type="none" w="med" len="med"/>
              <a:tailEnd type="none" w="med" len="med"/>
            </a:ln>
            <a:effectLst/>
          </p:spPr>
          <p:style>
            <a:lnRef idx="0">
              <a:scrgbClr r="0" g="0" b="0"/>
            </a:lnRef>
            <a:fillRef idx="0">
              <a:scrgbClr r="0" g="0" b="0"/>
            </a:fillRef>
            <a:effectRef idx="0">
              <a:scrgbClr r="0" g="0" b="0"/>
            </a:effectRef>
            <a:fontRef idx="none"/>
          </p:style>
        </p:cxnSp>
        <p:cxnSp>
          <p:nvCxnSpPr>
            <p:cNvPr id="79" name="Straight Connector 78"/>
            <p:cNvCxnSpPr/>
            <p:nvPr userDrawn="1"/>
          </p:nvCxnSpPr>
          <p:spPr>
            <a:xfrm>
              <a:off x="1035650" y="5159537"/>
              <a:ext cx="22378470" cy="1588"/>
            </a:xfrm>
            <a:prstGeom prst="line">
              <a:avLst/>
            </a:prstGeom>
            <a:noFill/>
            <a:ln w="6350" cap="flat" cmpd="sng" algn="ctr">
              <a:solidFill>
                <a:srgbClr val="71899D"/>
              </a:solidFill>
              <a:prstDash val="solid"/>
              <a:bevel/>
              <a:headEnd type="none" w="med" len="med"/>
              <a:tailEnd type="none" w="med" len="med"/>
            </a:ln>
            <a:effectLst/>
          </p:spPr>
          <p:style>
            <a:lnRef idx="0">
              <a:scrgbClr r="0" g="0" b="0"/>
            </a:lnRef>
            <a:fillRef idx="0">
              <a:scrgbClr r="0" g="0" b="0"/>
            </a:fillRef>
            <a:effectRef idx="0">
              <a:scrgbClr r="0" g="0" b="0"/>
            </a:effectRef>
            <a:fontRef idx="none"/>
          </p:style>
        </p:cxnSp>
        <p:cxnSp>
          <p:nvCxnSpPr>
            <p:cNvPr id="80" name="Straight Connector 79"/>
            <p:cNvCxnSpPr/>
            <p:nvPr userDrawn="1"/>
          </p:nvCxnSpPr>
          <p:spPr>
            <a:xfrm rot="5400000">
              <a:off x="8309590" y="8058832"/>
              <a:ext cx="7830590" cy="1"/>
            </a:xfrm>
            <a:prstGeom prst="line">
              <a:avLst/>
            </a:prstGeom>
            <a:noFill/>
            <a:ln w="12700" cap="flat" cmpd="sng" algn="ctr">
              <a:solidFill>
                <a:srgbClr val="71899D"/>
              </a:solidFill>
              <a:prstDash val="solid"/>
              <a:bevel/>
              <a:headEnd type="none" w="med" len="med"/>
              <a:tailEnd type="none" w="med" len="med"/>
            </a:ln>
            <a:effectLst/>
          </p:spPr>
          <p:style>
            <a:lnRef idx="0">
              <a:scrgbClr r="0" g="0" b="0"/>
            </a:lnRef>
            <a:fillRef idx="0">
              <a:scrgbClr r="0" g="0" b="0"/>
            </a:fillRef>
            <a:effectRef idx="0">
              <a:scrgbClr r="0" g="0" b="0"/>
            </a:effectRef>
            <a:fontRef idx="none"/>
          </p:style>
        </p:cxnSp>
      </p:grpSp>
      <p:sp>
        <p:nvSpPr>
          <p:cNvPr id="73" name="Text Placeholder 72"/>
          <p:cNvSpPr>
            <a:spLocks noGrp="1"/>
          </p:cNvSpPr>
          <p:nvPr>
            <p:ph type="body" sz="quarter" idx="17" hasCustomPrompt="1"/>
          </p:nvPr>
        </p:nvSpPr>
        <p:spPr>
          <a:xfrm>
            <a:off x="1371600" y="4355668"/>
            <a:ext cx="10439400" cy="673532"/>
          </a:xfrm>
        </p:spPr>
        <p:txBody>
          <a:bodyPr vert="horz"/>
          <a:lstStyle>
            <a:lvl1pPr indent="0">
              <a:spcBef>
                <a:spcPts val="0"/>
              </a:spcBef>
              <a:buFontTx/>
              <a:buNone/>
              <a:defRPr sz="3300"/>
            </a:lvl1pPr>
          </a:lstStyle>
          <a:p>
            <a:pPr lvl="0"/>
            <a:r>
              <a:rPr lang="en-US" dirty="0"/>
              <a:t>Label</a:t>
            </a:r>
          </a:p>
        </p:txBody>
      </p:sp>
      <p:sp>
        <p:nvSpPr>
          <p:cNvPr id="87" name="Text Placeholder 86"/>
          <p:cNvSpPr>
            <a:spLocks noGrp="1"/>
          </p:cNvSpPr>
          <p:nvPr>
            <p:ph type="body" sz="quarter" idx="18" hasCustomPrompt="1"/>
          </p:nvPr>
        </p:nvSpPr>
        <p:spPr>
          <a:xfrm>
            <a:off x="12573001" y="4355668"/>
            <a:ext cx="10504487" cy="562308"/>
          </a:xfrm>
        </p:spPr>
        <p:txBody>
          <a:bodyPr vert="horz"/>
          <a:lstStyle>
            <a:lvl1pPr indent="0">
              <a:spcBef>
                <a:spcPts val="0"/>
              </a:spcBef>
              <a:buFontTx/>
              <a:buNone/>
              <a:defRPr sz="3300"/>
            </a:lvl1pPr>
          </a:lstStyle>
          <a:p>
            <a:pPr lvl="0"/>
            <a:r>
              <a:rPr lang="en-US" dirty="0"/>
              <a:t>Label</a:t>
            </a:r>
          </a:p>
        </p:txBody>
      </p:sp>
      <p:pic>
        <p:nvPicPr>
          <p:cNvPr id="63" name="Picture 62" descr="2_Lightbulbs.ai"/>
          <p:cNvPicPr>
            <a:picLocks noChangeAspect="1"/>
          </p:cNvPicPr>
          <p:nvPr userDrawn="1"/>
        </p:nvPicPr>
        <p:blipFill>
          <a:blip r:embed="rId2"/>
          <a:stretch>
            <a:fillRect/>
          </a:stretch>
        </p:blipFill>
        <p:spPr>
          <a:xfrm>
            <a:off x="21209000" y="-81938"/>
            <a:ext cx="3175000" cy="2171700"/>
          </a:xfrm>
          <a:prstGeom prst="rect">
            <a:avLst/>
          </a:prstGeom>
        </p:spPr>
      </p:pic>
      <p:grpSp>
        <p:nvGrpSpPr>
          <p:cNvPr id="64" name="Group 63"/>
          <p:cNvGrpSpPr/>
          <p:nvPr userDrawn="1"/>
        </p:nvGrpSpPr>
        <p:grpSpPr>
          <a:xfrm>
            <a:off x="445700" y="779584"/>
            <a:ext cx="952468" cy="970292"/>
            <a:chOff x="880390" y="4314707"/>
            <a:chExt cx="2704428" cy="2755037"/>
          </a:xfrm>
        </p:grpSpPr>
        <p:sp>
          <p:nvSpPr>
            <p:cNvPr id="65" name="Oval 64"/>
            <p:cNvSpPr/>
            <p:nvPr userDrawn="1"/>
          </p:nvSpPr>
          <p:spPr>
            <a:xfrm>
              <a:off x="2485956" y="6889515"/>
              <a:ext cx="180229" cy="18022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1" name="Oval 70"/>
            <p:cNvSpPr/>
            <p:nvPr userDrawn="1"/>
          </p:nvSpPr>
          <p:spPr>
            <a:xfrm>
              <a:off x="1884003" y="692595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2" name="Oval 71"/>
            <p:cNvSpPr/>
            <p:nvPr userDrawn="1"/>
          </p:nvSpPr>
          <p:spPr>
            <a:xfrm>
              <a:off x="2352918" y="5140397"/>
              <a:ext cx="411479" cy="41147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4" name="Oval 73"/>
            <p:cNvSpPr/>
            <p:nvPr userDrawn="1"/>
          </p:nvSpPr>
          <p:spPr>
            <a:xfrm>
              <a:off x="1803520" y="5216567"/>
              <a:ext cx="301361" cy="301361"/>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5" name="Oval 74"/>
            <p:cNvSpPr/>
            <p:nvPr userDrawn="1"/>
          </p:nvSpPr>
          <p:spPr>
            <a:xfrm>
              <a:off x="1316929" y="5248646"/>
              <a:ext cx="239649" cy="239649"/>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77" name="Oval 76"/>
            <p:cNvSpPr/>
            <p:nvPr userDrawn="1"/>
          </p:nvSpPr>
          <p:spPr>
            <a:xfrm>
              <a:off x="880390" y="5278279"/>
              <a:ext cx="176646" cy="176646"/>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1" name="Oval 80"/>
            <p:cNvSpPr/>
            <p:nvPr userDrawn="1"/>
          </p:nvSpPr>
          <p:spPr>
            <a:xfrm>
              <a:off x="3085954" y="5136843"/>
              <a:ext cx="448054" cy="44805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2" name="Oval 81"/>
            <p:cNvSpPr/>
            <p:nvPr userDrawn="1"/>
          </p:nvSpPr>
          <p:spPr>
            <a:xfrm>
              <a:off x="2400154" y="5818480"/>
              <a:ext cx="338843" cy="33884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3" name="Oval 82"/>
            <p:cNvSpPr/>
            <p:nvPr userDrawn="1"/>
          </p:nvSpPr>
          <p:spPr>
            <a:xfrm>
              <a:off x="1834244" y="5843880"/>
              <a:ext cx="257937" cy="25793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5" name="Oval 84"/>
            <p:cNvSpPr/>
            <p:nvPr userDrawn="1"/>
          </p:nvSpPr>
          <p:spPr>
            <a:xfrm>
              <a:off x="1338096" y="589062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6" name="Oval 85"/>
            <p:cNvSpPr/>
            <p:nvPr userDrawn="1"/>
          </p:nvSpPr>
          <p:spPr>
            <a:xfrm>
              <a:off x="904778" y="5928392"/>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88" name="Oval 87"/>
            <p:cNvSpPr/>
            <p:nvPr userDrawn="1"/>
          </p:nvSpPr>
          <p:spPr>
            <a:xfrm>
              <a:off x="3121268" y="5802998"/>
              <a:ext cx="375417" cy="375417"/>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90" name="Oval 89"/>
            <p:cNvSpPr/>
            <p:nvPr userDrawn="1"/>
          </p:nvSpPr>
          <p:spPr>
            <a:xfrm>
              <a:off x="2439701" y="6368815"/>
              <a:ext cx="258325" cy="258325"/>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91" name="Oval 90"/>
            <p:cNvSpPr/>
            <p:nvPr userDrawn="1"/>
          </p:nvSpPr>
          <p:spPr>
            <a:xfrm>
              <a:off x="1858938" y="6414597"/>
              <a:ext cx="185790" cy="185790"/>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92" name="Oval 91"/>
            <p:cNvSpPr/>
            <p:nvPr userDrawn="1"/>
          </p:nvSpPr>
          <p:spPr>
            <a:xfrm>
              <a:off x="1379252" y="6439997"/>
              <a:ext cx="126858" cy="126858"/>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97" name="Oval 96"/>
            <p:cNvSpPr/>
            <p:nvPr userDrawn="1"/>
          </p:nvSpPr>
          <p:spPr>
            <a:xfrm>
              <a:off x="3146668" y="6368815"/>
              <a:ext cx="276613" cy="276613"/>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00" name="Oval 99"/>
            <p:cNvSpPr/>
            <p:nvPr userDrawn="1"/>
          </p:nvSpPr>
          <p:spPr>
            <a:xfrm>
              <a:off x="2352918" y="4379148"/>
              <a:ext cx="429768" cy="429768"/>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01" name="Oval 100"/>
            <p:cNvSpPr/>
            <p:nvPr userDrawn="1"/>
          </p:nvSpPr>
          <p:spPr>
            <a:xfrm>
              <a:off x="1783415" y="4429313"/>
              <a:ext cx="333450" cy="333450"/>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02" name="Oval 101"/>
            <p:cNvSpPr/>
            <p:nvPr userDrawn="1"/>
          </p:nvSpPr>
          <p:spPr>
            <a:xfrm>
              <a:off x="1298641" y="4462872"/>
              <a:ext cx="257937" cy="257937"/>
            </a:xfrm>
            <a:prstGeom prst="ellipse">
              <a:avLst/>
            </a:prstGeom>
            <a:solidFill>
              <a:srgbClr val="FFFFFF">
                <a:alpha val="20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sp>
          <p:nvSpPr>
            <p:cNvPr id="103" name="Oval 102"/>
            <p:cNvSpPr/>
            <p:nvPr userDrawn="1"/>
          </p:nvSpPr>
          <p:spPr>
            <a:xfrm>
              <a:off x="3036184" y="4314707"/>
              <a:ext cx="548634" cy="548634"/>
            </a:xfrm>
            <a:prstGeom prst="ellipse">
              <a:avLst/>
            </a:prstGeom>
            <a:solidFill>
              <a:srgbClr val="FFFFFF">
                <a:alpha val="21000"/>
              </a:srgbClr>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000000"/>
                </a:solidFill>
                <a:effectLst/>
                <a:uFillTx/>
                <a:latin typeface="+mj-lt"/>
                <a:ea typeface="+mj-ea"/>
                <a:cs typeface="+mj-cs"/>
                <a:sym typeface="Arial"/>
              </a:endParaRPr>
            </a:p>
          </p:txBody>
        </p:sp>
      </p:grpSp>
      <p:pic>
        <p:nvPicPr>
          <p:cNvPr id="104" name="Picture 103" descr="TMP_BLK_REV.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650200" y="12682875"/>
            <a:ext cx="3263900" cy="1131237"/>
          </a:xfrm>
          <a:prstGeom prst="rect">
            <a:avLst/>
          </a:prstGeom>
        </p:spPr>
      </p:pic>
      <p:sp>
        <p:nvSpPr>
          <p:cNvPr id="8" name="Content Placeholder 7"/>
          <p:cNvSpPr>
            <a:spLocks noGrp="1"/>
          </p:cNvSpPr>
          <p:nvPr>
            <p:ph sz="quarter" idx="21"/>
          </p:nvPr>
        </p:nvSpPr>
        <p:spPr>
          <a:xfrm>
            <a:off x="1398588" y="5387975"/>
            <a:ext cx="10463212" cy="6178550"/>
          </a:xfrm>
        </p:spPr>
        <p:txBody>
          <a:bodyPr/>
          <a:lstStyle>
            <a:lvl1pPr>
              <a:defRPr sz="3200" b="1"/>
            </a:lvl1pPr>
            <a:lvl2pPr>
              <a:defRPr sz="3200"/>
            </a:lvl2pPr>
            <a:lvl3pPr>
              <a:defRPr sz="3200"/>
            </a:lvl3pPr>
            <a:lvl4pPr>
              <a:defRPr sz="3200"/>
            </a:lvl4pPr>
            <a:lvl5pPr>
              <a:defRPr sz="3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22"/>
          </p:nvPr>
        </p:nvSpPr>
        <p:spPr>
          <a:xfrm>
            <a:off x="12619038" y="5387975"/>
            <a:ext cx="10458450" cy="6178550"/>
          </a:xfrm>
        </p:spPr>
        <p:txBody>
          <a:bodyPr/>
          <a:lstStyle>
            <a:lvl1pPr>
              <a:defRPr sz="3200" b="1"/>
            </a:lvl1pPr>
            <a:lvl2pPr>
              <a:defRPr sz="3200"/>
            </a:lvl2pPr>
            <a:lvl3pPr>
              <a:defRPr sz="3200"/>
            </a:lvl3pPr>
            <a:lvl4pPr>
              <a:defRPr sz="3200"/>
            </a:lvl4pPr>
            <a:lvl5pPr>
              <a:defRPr sz="3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6330818"/>
      </p:ext>
    </p:extLst>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828800" y="4165598"/>
            <a:ext cx="20828000" cy="17780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p>
            <a:pPr lvl="0">
              <a:defRPr sz="1800"/>
            </a:pPr>
            <a:r>
              <a:rPr sz="11200" dirty="0"/>
              <a:t>Title Text</a:t>
            </a:r>
          </a:p>
        </p:txBody>
      </p:sp>
      <p:sp>
        <p:nvSpPr>
          <p:cNvPr id="3" name="Shape 3"/>
          <p:cNvSpPr>
            <a:spLocks noGrp="1"/>
          </p:cNvSpPr>
          <p:nvPr>
            <p:ph type="body" idx="1"/>
          </p:nvPr>
        </p:nvSpPr>
        <p:spPr>
          <a:xfrm>
            <a:off x="1828800" y="6248400"/>
            <a:ext cx="20828000" cy="491172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p>
            <a:pPr lvl="0">
              <a:defRPr sz="1800"/>
            </a:pPr>
            <a:r>
              <a:rPr sz="4400" dirty="0"/>
              <a:t>Body Level One</a:t>
            </a:r>
          </a:p>
          <a:p>
            <a:pPr lvl="1">
              <a:defRPr sz="1800"/>
            </a:pPr>
            <a:r>
              <a:rPr sz="4400" dirty="0"/>
              <a:t>Body Level Two</a:t>
            </a:r>
          </a:p>
          <a:p>
            <a:pPr lvl="2">
              <a:defRPr sz="1800"/>
            </a:pPr>
            <a:r>
              <a:rPr sz="4400" dirty="0"/>
              <a:t>Body Level Three</a:t>
            </a:r>
          </a:p>
          <a:p>
            <a:pPr lvl="3">
              <a:defRPr sz="1800"/>
            </a:pPr>
            <a:r>
              <a:rPr sz="4400" dirty="0"/>
              <a:t>Body Level Four</a:t>
            </a:r>
          </a:p>
          <a:p>
            <a:pPr lvl="4">
              <a:defRPr sz="1800"/>
            </a:pPr>
            <a:r>
              <a:rPr sz="4400" dirty="0"/>
              <a:t>Body Level Five</a:t>
            </a:r>
            <a:endParaRPr lang="en-US" sz="4400" dirty="0"/>
          </a:p>
        </p:txBody>
      </p:sp>
      <p:sp>
        <p:nvSpPr>
          <p:cNvPr id="5" name="TextBox 4"/>
          <p:cNvSpPr txBox="1"/>
          <p:nvPr userDrawn="1"/>
        </p:nvSpPr>
        <p:spPr>
          <a:xfrm>
            <a:off x="812800" y="12986187"/>
            <a:ext cx="5087211"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1" indent="0" algn="l" defTabSz="825500" rtl="0" fontAlgn="auto" latinLnBrk="1"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72889C"/>
                </a:solidFill>
                <a:effectLst/>
                <a:uFillTx/>
                <a:latin typeface=""/>
                <a:ea typeface="+mj-ea"/>
                <a:cs typeface="+mj-cs"/>
                <a:sym typeface="Arial"/>
              </a:rPr>
              <a:t>BUILD YOUR </a:t>
            </a:r>
            <a:r>
              <a:rPr kumimoji="0" lang="en-US" sz="1600" b="1" i="0" u="none" strike="noStrike" cap="none" spc="0" normalizeH="0" baseline="0" dirty="0">
                <a:ln>
                  <a:noFill/>
                </a:ln>
                <a:solidFill>
                  <a:srgbClr val="72889C"/>
                </a:solidFill>
                <a:effectLst/>
                <a:uFillTx/>
                <a:latin typeface="+mj-lt"/>
                <a:ea typeface="+mj-ea"/>
                <a:cs typeface="+mj-cs"/>
                <a:sym typeface="Arial"/>
              </a:rPr>
              <a:t>TALENT</a:t>
            </a:r>
          </a:p>
        </p:txBody>
      </p:sp>
      <p:pic>
        <p:nvPicPr>
          <p:cNvPr id="6" name="Picture 5" descr="TMP_BLK_BlueGrey.ai"/>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a:off x="20650200" y="12707361"/>
            <a:ext cx="3276600" cy="1135640"/>
          </a:xfrm>
          <a:prstGeom prst="rect">
            <a:avLst/>
          </a:prstGeom>
        </p:spPr>
      </p:pic>
    </p:spTree>
  </p:cSld>
  <p:clrMap bg1="lt1" tx1="dk1" bg2="lt2" tx2="dk2" accent1="accent1" accent2="accent2" accent3="accent3" accent4="accent4" accent5="accent5" accent6="accent6" hlink="hlink" folHlink="folHlink"/>
  <p:sldLayoutIdLst>
    <p:sldLayoutId id="2147483687" r:id="rId1"/>
    <p:sldLayoutId id="2147483709" r:id="rId2"/>
    <p:sldLayoutId id="2147483699" r:id="rId3"/>
    <p:sldLayoutId id="2147483711" r:id="rId4"/>
    <p:sldLayoutId id="2147483710" r:id="rId5"/>
    <p:sldLayoutId id="2147483696" r:id="rId6"/>
    <p:sldLayoutId id="2147483698" r:id="rId7"/>
    <p:sldLayoutId id="2147483697" r:id="rId8"/>
    <p:sldLayoutId id="2147483701" r:id="rId9"/>
    <p:sldLayoutId id="2147483703" r:id="rId10"/>
    <p:sldLayoutId id="2147483704" r:id="rId11"/>
    <p:sldLayoutId id="2147483693" r:id="rId12"/>
    <p:sldLayoutId id="2147483712" r:id="rId13"/>
    <p:sldLayoutId id="2147483716" r:id="rId14"/>
    <p:sldLayoutId id="2147483705" r:id="rId15"/>
    <p:sldLayoutId id="2147483706" r:id="rId16"/>
    <p:sldLayoutId id="2147483707" r:id="rId17"/>
    <p:sldLayoutId id="2147483700" r:id="rId18"/>
    <p:sldLayoutId id="2147483702" r:id="rId19"/>
    <p:sldLayoutId id="2147483668" r:id="rId20"/>
    <p:sldLayoutId id="2147483663" r:id="rId21"/>
    <p:sldLayoutId id="2147483708" r:id="rId22"/>
    <p:sldLayoutId id="2147483667" r:id="rId23"/>
    <p:sldLayoutId id="2147483664" r:id="rId24"/>
    <p:sldLayoutId id="2147483692" r:id="rId25"/>
    <p:sldLayoutId id="2147483717" r:id="rId26"/>
    <p:sldLayoutId id="2147483718" r:id="rId27"/>
    <p:sldLayoutId id="2147483719" r:id="rId28"/>
    <p:sldLayoutId id="2147483720" r:id="rId29"/>
    <p:sldLayoutId id="2147483721" r:id="rId30"/>
    <p:sldLayoutId id="2147483722" r:id="rId31"/>
  </p:sldLayoutIdLst>
  <p:transition spd="med"/>
  <p:hf hdr="0" ftr="0"/>
  <p:txStyles>
    <p:titleStyle>
      <a:lvl1pPr algn="l" defTabSz="825500">
        <a:lnSpc>
          <a:spcPct val="85000"/>
        </a:lnSpc>
        <a:defRPr sz="11200">
          <a:solidFill>
            <a:schemeClr val="tx1"/>
          </a:solidFill>
          <a:latin typeface="Arial"/>
          <a:ea typeface="+mn-ea"/>
          <a:cs typeface="Arial"/>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p:titleStyle>
    <p:bodyStyle>
      <a:lvl1pPr indent="-457200" algn="l" defTabSz="825500">
        <a:lnSpc>
          <a:spcPct val="85000"/>
        </a:lnSpc>
        <a:spcBef>
          <a:spcPts val="2400"/>
        </a:spcBef>
        <a:spcAft>
          <a:spcPts val="800"/>
        </a:spcAft>
        <a:buSzPct val="100000"/>
        <a:buFont typeface="Arial"/>
        <a:buChar char="•"/>
        <a:defRPr sz="4400" b="0" i="0">
          <a:solidFill>
            <a:srgbClr val="72889C"/>
          </a:solidFill>
          <a:latin typeface="Arial"/>
          <a:ea typeface="+mn-ea"/>
          <a:cs typeface="Arial"/>
          <a:sym typeface="Helvetica Light"/>
        </a:defRPr>
      </a:lvl1pPr>
      <a:lvl2pPr marL="914400" indent="-457200" algn="l" defTabSz="825500">
        <a:lnSpc>
          <a:spcPct val="85000"/>
        </a:lnSpc>
        <a:spcAft>
          <a:spcPts val="800"/>
        </a:spcAft>
        <a:buSzPct val="100000"/>
        <a:buFont typeface="Arial"/>
        <a:buChar char="•"/>
        <a:defRPr sz="4400" b="0" i="0">
          <a:solidFill>
            <a:srgbClr val="72889C"/>
          </a:solidFill>
          <a:latin typeface="Arial"/>
          <a:ea typeface="+mn-ea"/>
          <a:cs typeface="Arial"/>
          <a:sym typeface="Helvetica Light"/>
        </a:defRPr>
      </a:lvl2pPr>
      <a:lvl3pPr marL="1371600" indent="-457200" algn="l" defTabSz="825500">
        <a:lnSpc>
          <a:spcPct val="85000"/>
        </a:lnSpc>
        <a:spcAft>
          <a:spcPts val="800"/>
        </a:spcAft>
        <a:buSzPct val="100000"/>
        <a:buFont typeface="Arial"/>
        <a:buChar char="•"/>
        <a:defRPr sz="4400" b="0" i="0">
          <a:solidFill>
            <a:srgbClr val="72889C"/>
          </a:solidFill>
          <a:latin typeface="Arial"/>
          <a:ea typeface="+mn-ea"/>
          <a:cs typeface="Arial"/>
          <a:sym typeface="Helvetica Light"/>
        </a:defRPr>
      </a:lvl3pPr>
      <a:lvl4pPr marL="1828800" indent="-457200" algn="l" defTabSz="825500">
        <a:lnSpc>
          <a:spcPct val="85000"/>
        </a:lnSpc>
        <a:spcAft>
          <a:spcPts val="800"/>
        </a:spcAft>
        <a:buSzPct val="100000"/>
        <a:buFont typeface="Arial"/>
        <a:buChar char="•"/>
        <a:defRPr sz="4400" b="0" i="0">
          <a:solidFill>
            <a:srgbClr val="72889C"/>
          </a:solidFill>
          <a:latin typeface="Arial"/>
          <a:ea typeface="+mn-ea"/>
          <a:cs typeface="Arial"/>
          <a:sym typeface="Helvetica Light"/>
        </a:defRPr>
      </a:lvl4pPr>
      <a:lvl5pPr marL="2286000" marR="0" indent="-457200" algn="l" defTabSz="825500" eaLnBrk="1" fontAlgn="auto" latinLnBrk="0" hangingPunct="1">
        <a:lnSpc>
          <a:spcPct val="85000"/>
        </a:lnSpc>
        <a:spcBef>
          <a:spcPts val="0"/>
        </a:spcBef>
        <a:spcAft>
          <a:spcPts val="800"/>
        </a:spcAft>
        <a:buClrTx/>
        <a:buSzPct val="100000"/>
        <a:buFont typeface="Arial"/>
        <a:buChar char="•"/>
        <a:tabLst/>
        <a:defRPr sz="7000" b="0" i="0">
          <a:solidFill>
            <a:srgbClr val="71899D"/>
          </a:solidFill>
          <a:latin typeface="Arial"/>
          <a:ea typeface="+mn-ea"/>
          <a:cs typeface="Arial"/>
          <a:sym typeface="Helvetica Light"/>
        </a:defRPr>
      </a:lvl5pPr>
      <a:lvl6pPr marL="0" marR="0" indent="-1143000" algn="l" defTabSz="825500" eaLnBrk="1" fontAlgn="auto" latinLnBrk="0" hangingPunct="1">
        <a:lnSpc>
          <a:spcPct val="100000"/>
        </a:lnSpc>
        <a:spcBef>
          <a:spcPts val="0"/>
        </a:spcBef>
        <a:spcAft>
          <a:spcPts val="0"/>
        </a:spcAft>
        <a:buClrTx/>
        <a:buSzTx/>
        <a:buFontTx/>
        <a:buNone/>
        <a:tabLst/>
        <a:defRPr sz="1800">
          <a:solidFill>
            <a:srgbClr val="71899D"/>
          </a:solidFill>
          <a:latin typeface="+mn-lt"/>
          <a:ea typeface="+mn-ea"/>
          <a:cs typeface="+mn-cs"/>
          <a:sym typeface="Helvetica Light"/>
        </a:defRPr>
      </a:lvl6pPr>
      <a:lvl7pPr indent="1371600" algn="ctr" defTabSz="825500">
        <a:defRPr sz="4400">
          <a:latin typeface="+mn-lt"/>
          <a:ea typeface="+mn-ea"/>
          <a:cs typeface="+mn-cs"/>
          <a:sym typeface="Helvetica Light"/>
        </a:defRPr>
      </a:lvl7pPr>
      <a:lvl8pPr indent="1600200" algn="ctr" defTabSz="825500">
        <a:defRPr sz="4400">
          <a:latin typeface="+mn-lt"/>
          <a:ea typeface="+mn-ea"/>
          <a:cs typeface="+mn-cs"/>
          <a:sym typeface="Helvetica Light"/>
        </a:defRPr>
      </a:lvl8pPr>
      <a:lvl9pPr indent="1828800" algn="ctr" defTabSz="825500">
        <a:defRPr sz="4400">
          <a:latin typeface="+mn-lt"/>
          <a:ea typeface="+mn-ea"/>
          <a:cs typeface="+mn-cs"/>
          <a:sym typeface="Helvetica Light"/>
        </a:defRPr>
      </a:lvl9pPr>
    </p:bodyStyle>
    <p:otherStyle>
      <a:lvl1pPr defTabSz="825500">
        <a:defRPr sz="2400">
          <a:solidFill>
            <a:schemeClr val="tx1"/>
          </a:solidFill>
          <a:latin typeface="+mn-lt"/>
          <a:ea typeface="+mn-ea"/>
          <a:cs typeface="+mn-cs"/>
          <a:sym typeface="Helvetica Light"/>
        </a:defRPr>
      </a:lvl1pPr>
      <a:lvl2pPr indent="228600" defTabSz="825500">
        <a:defRPr sz="2400">
          <a:solidFill>
            <a:schemeClr val="tx1"/>
          </a:solidFill>
          <a:latin typeface="+mn-lt"/>
          <a:ea typeface="+mn-ea"/>
          <a:cs typeface="+mn-cs"/>
          <a:sym typeface="Helvetica Light"/>
        </a:defRPr>
      </a:lvl2pPr>
      <a:lvl3pPr indent="457200" defTabSz="825500">
        <a:defRPr sz="2400">
          <a:solidFill>
            <a:schemeClr val="tx1"/>
          </a:solidFill>
          <a:latin typeface="+mn-lt"/>
          <a:ea typeface="+mn-ea"/>
          <a:cs typeface="+mn-cs"/>
          <a:sym typeface="Helvetica Light"/>
        </a:defRPr>
      </a:lvl3pPr>
      <a:lvl4pPr indent="685800" defTabSz="825500">
        <a:defRPr sz="2400">
          <a:solidFill>
            <a:schemeClr val="tx1"/>
          </a:solidFill>
          <a:latin typeface="+mn-lt"/>
          <a:ea typeface="+mn-ea"/>
          <a:cs typeface="+mn-cs"/>
          <a:sym typeface="Helvetica Light"/>
        </a:defRPr>
      </a:lvl4pPr>
      <a:lvl5pPr indent="914400" defTabSz="825500">
        <a:defRPr sz="2400">
          <a:solidFill>
            <a:schemeClr val="tx1"/>
          </a:solidFill>
          <a:latin typeface="+mn-lt"/>
          <a:ea typeface="+mn-ea"/>
          <a:cs typeface="+mn-cs"/>
          <a:sym typeface="Helvetica Light"/>
        </a:defRPr>
      </a:lvl5pPr>
      <a:lvl6pPr indent="1143000" defTabSz="825500">
        <a:defRPr sz="2400">
          <a:solidFill>
            <a:schemeClr val="tx1"/>
          </a:solidFill>
          <a:latin typeface="+mn-lt"/>
          <a:ea typeface="+mn-ea"/>
          <a:cs typeface="+mn-cs"/>
          <a:sym typeface="Helvetica Light"/>
        </a:defRPr>
      </a:lvl6pPr>
      <a:lvl7pPr indent="1371600" defTabSz="825500">
        <a:defRPr sz="2400">
          <a:solidFill>
            <a:schemeClr val="tx1"/>
          </a:solidFill>
          <a:latin typeface="+mn-lt"/>
          <a:ea typeface="+mn-ea"/>
          <a:cs typeface="+mn-cs"/>
          <a:sym typeface="Helvetica Light"/>
        </a:defRPr>
      </a:lvl7pPr>
      <a:lvl8pPr indent="1600200" defTabSz="825500">
        <a:defRPr sz="2400">
          <a:solidFill>
            <a:schemeClr val="tx1"/>
          </a:solidFill>
          <a:latin typeface="+mn-lt"/>
          <a:ea typeface="+mn-ea"/>
          <a:cs typeface="+mn-cs"/>
          <a:sym typeface="Helvetica Light"/>
        </a:defRPr>
      </a:lvl8pPr>
      <a:lvl9pPr indent="1828800" defTabSz="825500">
        <a:defRPr sz="24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screencast.com/t/GQRcc5tsm73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styleguide.talentbrew.com/latest/#/design/controls/select"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screencast.com/t/u6Z6BOTYpxdd"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adaptivewebdesign.info/"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hyperlink" Target="https://www.sitepoint.com/definitive-guide-form-label-positioning/" TargetMode="External"/><Relationship Id="rId5" Type="http://schemas.openxmlformats.org/officeDocument/2006/relationships/hyperlink" Target="https://www.lukew.com/resources/web_form_design.asp" TargetMode="External"/><Relationship Id="rId4" Type="http://schemas.openxmlformats.org/officeDocument/2006/relationships/hyperlink" Target="https://www.smashingmagazine.com/2011/11/extensive-guide-web-form-usability/"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styleguide.talentbrew.com/latest/#/design/components/inputs"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ACCESSIBILITY</a:t>
            </a:r>
            <a:r>
              <a:rPr lang="en-US"/>
              <a:t>: </a:t>
            </a:r>
            <a:br>
              <a:rPr lang="en-US"/>
            </a:br>
            <a:r>
              <a:rPr lang="en-US"/>
              <a:t>WEB FORM </a:t>
            </a:r>
            <a:r>
              <a:rPr lang="en-US" dirty="0"/>
              <a:t>BEST PRACTICES</a:t>
            </a:r>
          </a:p>
        </p:txBody>
      </p:sp>
      <p:sp>
        <p:nvSpPr>
          <p:cNvPr id="3" name="Content Placeholder 2"/>
          <p:cNvSpPr>
            <a:spLocks noGrp="1"/>
          </p:cNvSpPr>
          <p:nvPr>
            <p:ph sz="quarter" idx="10"/>
          </p:nvPr>
        </p:nvSpPr>
        <p:spPr/>
        <p:txBody>
          <a:bodyPr/>
          <a:lstStyle/>
          <a:p>
            <a:r>
              <a:rPr lang="en-US" dirty="0"/>
              <a:t>Michael “Spell” Spellacy</a:t>
            </a:r>
          </a:p>
          <a:p>
            <a:r>
              <a:rPr lang="en-US" dirty="0"/>
              <a:t>Director, Accessibility</a:t>
            </a:r>
          </a:p>
        </p:txBody>
      </p:sp>
    </p:spTree>
    <p:extLst>
      <p:ext uri="{BB962C8B-B14F-4D97-AF65-F5344CB8AC3E}">
        <p14:creationId xmlns:p14="http://schemas.microsoft.com/office/powerpoint/2010/main" val="286842743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Placeholder</a:t>
            </a:r>
          </a:p>
        </p:txBody>
      </p:sp>
      <p:sp>
        <p:nvSpPr>
          <p:cNvPr id="2" name="Text Placeholder 1"/>
          <p:cNvSpPr>
            <a:spLocks noGrp="1"/>
          </p:cNvSpPr>
          <p:nvPr>
            <p:ph sz="quarter" idx="11"/>
          </p:nvPr>
        </p:nvSpPr>
        <p:spPr/>
        <p:txBody>
          <a:bodyPr vert="horz" lIns="0" tIns="0" rIns="0" bIns="0" anchor="t">
            <a:noAutofit/>
          </a:bodyPr>
          <a:lstStyle/>
          <a:p>
            <a:pPr lvl="1" indent="0">
              <a:buNone/>
            </a:pPr>
            <a:r>
              <a:rPr lang="en-US" sz="4800" dirty="0"/>
              <a:t>Placeholder text is </a:t>
            </a:r>
            <a:r>
              <a:rPr lang="en-US" sz="4800" b="1" i="1" dirty="0"/>
              <a:t>not a label</a:t>
            </a:r>
            <a:r>
              <a:rPr lang="en-US" sz="4800" dirty="0"/>
              <a:t>. Placeholder text should only be used to </a:t>
            </a:r>
            <a:r>
              <a:rPr lang="en-US" sz="4800" b="1" i="1" dirty="0"/>
              <a:t>help guide input or act as a hint</a:t>
            </a:r>
            <a:r>
              <a:rPr lang="en-US" sz="4800" dirty="0"/>
              <a:t>. This is especially useful when you want to suggest that data be formatted in a particular way: </a:t>
            </a:r>
          </a:p>
          <a:p>
            <a:pPr lvl="1" indent="0">
              <a:buNone/>
            </a:pPr>
            <a:endParaRPr lang="en-US" sz="4800" dirty="0"/>
          </a:p>
          <a:p>
            <a:pPr lvl="1" indent="0">
              <a:buNone/>
            </a:pPr>
            <a:r>
              <a:rPr lang="en-US" sz="4800" dirty="0">
                <a:solidFill>
                  <a:schemeClr val="tx1"/>
                </a:solidFill>
              </a:rPr>
              <a:t>&lt;input id=“phone” name=“phone” </a:t>
            </a:r>
            <a:r>
              <a:rPr lang="en-US" sz="4800" b="1" dirty="0">
                <a:solidFill>
                  <a:schemeClr val="accent5"/>
                </a:solidFill>
              </a:rPr>
              <a:t>placeholder=“e.g. 867-5309”</a:t>
            </a:r>
            <a:r>
              <a:rPr lang="en-US" sz="4800" dirty="0">
                <a:solidFill>
                  <a:schemeClr val="tx1"/>
                </a:solidFill>
              </a:rPr>
              <a:t>&gt;</a:t>
            </a:r>
          </a:p>
          <a:p>
            <a:pPr lvl="1" indent="0">
              <a:buNone/>
            </a:pPr>
            <a:endParaRPr lang="en-US" sz="4800" dirty="0"/>
          </a:p>
          <a:p>
            <a:pPr lvl="1" indent="0">
              <a:buNone/>
            </a:pPr>
            <a:r>
              <a:rPr lang="en-US" sz="4800" dirty="0"/>
              <a:t>Do not </a:t>
            </a:r>
            <a:r>
              <a:rPr lang="en-US" sz="4800" b="1" i="1" dirty="0"/>
              <a:t>repeat </a:t>
            </a:r>
            <a:r>
              <a:rPr lang="en-US" sz="4800" dirty="0"/>
              <a:t>label text in a placeholder:</a:t>
            </a:r>
          </a:p>
          <a:p>
            <a:pPr lvl="1" indent="0">
              <a:buNone/>
            </a:pPr>
            <a:endParaRPr lang="en-US" sz="4800" dirty="0"/>
          </a:p>
          <a:p>
            <a:pPr lvl="1" indent="0">
              <a:buNone/>
            </a:pPr>
            <a:r>
              <a:rPr lang="en-US" sz="4800" dirty="0">
                <a:solidFill>
                  <a:schemeClr val="tx1"/>
                </a:solidFill>
              </a:rPr>
              <a:t>&lt;label for=“first-name”&gt;</a:t>
            </a:r>
            <a:r>
              <a:rPr lang="en-US" sz="4800" b="1" dirty="0">
                <a:solidFill>
                  <a:schemeClr val="accent5"/>
                </a:solidFill>
              </a:rPr>
              <a:t>First Name</a:t>
            </a:r>
            <a:r>
              <a:rPr lang="en-US" sz="4800" dirty="0">
                <a:solidFill>
                  <a:schemeClr val="tx1"/>
                </a:solidFill>
              </a:rPr>
              <a:t>&lt;/label&gt;</a:t>
            </a:r>
          </a:p>
          <a:p>
            <a:pPr lvl="1" indent="0">
              <a:buNone/>
            </a:pPr>
            <a:endParaRPr lang="en-US" sz="4800" dirty="0">
              <a:solidFill>
                <a:schemeClr val="tx1"/>
              </a:solidFill>
            </a:endParaRPr>
          </a:p>
          <a:p>
            <a:pPr lvl="1" indent="0">
              <a:buNone/>
            </a:pPr>
            <a:r>
              <a:rPr lang="en-US" sz="4800" dirty="0">
                <a:solidFill>
                  <a:schemeClr val="tx1"/>
                </a:solidFill>
              </a:rPr>
              <a:t>&lt;input id=“first-name” name=“first-name” </a:t>
            </a:r>
            <a:r>
              <a:rPr lang="en-US" sz="4800" b="1" dirty="0">
                <a:solidFill>
                  <a:schemeClr val="accent5"/>
                </a:solidFill>
              </a:rPr>
              <a:t>placeholder=“First Name”</a:t>
            </a:r>
            <a:r>
              <a:rPr lang="en-US" sz="4800" dirty="0">
                <a:solidFill>
                  <a:schemeClr val="tx1"/>
                </a:solidFill>
              </a:rPr>
              <a:t>&gt;</a:t>
            </a:r>
          </a:p>
          <a:p>
            <a:pPr lvl="1" indent="0">
              <a:buNone/>
            </a:pPr>
            <a:endParaRPr lang="en-US" sz="5400" dirty="0"/>
          </a:p>
          <a:p>
            <a:pPr lvl="1" indent="0">
              <a:buNone/>
            </a:pPr>
            <a:endParaRPr lang="en-US" sz="5400" dirty="0"/>
          </a:p>
          <a:p>
            <a:pPr lvl="1" indent="0">
              <a:buNone/>
            </a:pPr>
            <a:r>
              <a:rPr lang="en-US" sz="5400" dirty="0"/>
              <a:t>	</a:t>
            </a:r>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dirty="0"/>
          </a:p>
          <a:p>
            <a:pPr lvl="1" indent="0">
              <a:buNone/>
            </a:pPr>
            <a:endParaRPr lang="en-US" dirty="0"/>
          </a:p>
        </p:txBody>
      </p:sp>
    </p:spTree>
    <p:extLst>
      <p:ext uri="{BB962C8B-B14F-4D97-AF65-F5344CB8AC3E}">
        <p14:creationId xmlns:p14="http://schemas.microsoft.com/office/powerpoint/2010/main" val="247284434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 NATIVE</a:t>
            </a:r>
          </a:p>
        </p:txBody>
      </p:sp>
      <p:sp>
        <p:nvSpPr>
          <p:cNvPr id="2" name="Text Placeholder 1"/>
          <p:cNvSpPr>
            <a:spLocks noGrp="1"/>
          </p:cNvSpPr>
          <p:nvPr>
            <p:ph sz="quarter" idx="11"/>
          </p:nvPr>
        </p:nvSpPr>
        <p:spPr/>
        <p:txBody>
          <a:bodyPr/>
          <a:lstStyle/>
          <a:p>
            <a:pPr lvl="1" indent="0">
              <a:buNone/>
            </a:pPr>
            <a:r>
              <a:rPr lang="en-US" sz="4800" dirty="0"/>
              <a:t>Try to avoid building custom components that are already natively available in HTML. For example: </a:t>
            </a:r>
          </a:p>
          <a:p>
            <a:pPr lvl="1" indent="0">
              <a:buNone/>
            </a:pPr>
            <a:endParaRPr lang="en-US" sz="4800" dirty="0"/>
          </a:p>
          <a:p>
            <a:pPr lvl="1" indent="0">
              <a:buNone/>
            </a:pPr>
            <a:r>
              <a:rPr lang="en-US" sz="4800" dirty="0">
                <a:solidFill>
                  <a:schemeClr val="tx1"/>
                </a:solidFill>
              </a:rPr>
              <a:t>&lt;div class=“button”&gt;Submit&lt;/div&gt;</a:t>
            </a:r>
          </a:p>
          <a:p>
            <a:pPr lvl="1" indent="0">
              <a:buNone/>
            </a:pPr>
            <a:endParaRPr lang="en-US" sz="4800" dirty="0"/>
          </a:p>
          <a:p>
            <a:pPr lvl="1" indent="0">
              <a:buNone/>
            </a:pPr>
            <a:r>
              <a:rPr lang="en-US" sz="4800" dirty="0"/>
              <a:t>To get this to behave like a native button we would need to add additional attributes:</a:t>
            </a:r>
          </a:p>
          <a:p>
            <a:pPr lvl="1" indent="0">
              <a:buNone/>
            </a:pPr>
            <a:endParaRPr lang="en-US" sz="4800" dirty="0"/>
          </a:p>
          <a:p>
            <a:pPr lvl="1" indent="0">
              <a:buNone/>
            </a:pPr>
            <a:r>
              <a:rPr lang="en-US" sz="4800" dirty="0">
                <a:solidFill>
                  <a:schemeClr val="tx1"/>
                </a:solidFill>
              </a:rPr>
              <a:t>&lt;div class=“button” </a:t>
            </a:r>
            <a:r>
              <a:rPr lang="en-US" sz="4800" b="1" dirty="0">
                <a:solidFill>
                  <a:schemeClr val="accent5"/>
                </a:solidFill>
              </a:rPr>
              <a:t>role=“button” </a:t>
            </a:r>
            <a:r>
              <a:rPr lang="en-US" sz="4800" b="1" dirty="0" err="1">
                <a:solidFill>
                  <a:schemeClr val="accent5"/>
                </a:solidFill>
              </a:rPr>
              <a:t>tabindex</a:t>
            </a:r>
            <a:r>
              <a:rPr lang="en-US" sz="4800" b="1" dirty="0">
                <a:solidFill>
                  <a:schemeClr val="accent5"/>
                </a:solidFill>
              </a:rPr>
              <a:t>=“0”</a:t>
            </a:r>
            <a:r>
              <a:rPr lang="en-US" sz="4800" dirty="0">
                <a:solidFill>
                  <a:schemeClr val="tx1"/>
                </a:solidFill>
              </a:rPr>
              <a:t>&gt;Submit&lt;/div&gt;</a:t>
            </a:r>
          </a:p>
          <a:p>
            <a:pPr lvl="1" indent="0">
              <a:buNone/>
            </a:pPr>
            <a:endParaRPr lang="en-US" sz="4800" dirty="0"/>
          </a:p>
          <a:p>
            <a:pPr lvl="1" indent="0">
              <a:buNone/>
            </a:pPr>
            <a:r>
              <a:rPr lang="en-US" sz="4800" dirty="0"/>
              <a:t>In addition to possible scripting to submit data, etc. </a:t>
            </a:r>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r>
              <a:rPr lang="en-US" sz="5400" dirty="0"/>
              <a:t>	</a:t>
            </a:r>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dirty="0"/>
          </a:p>
          <a:p>
            <a:pPr lvl="1" indent="0">
              <a:buNone/>
            </a:pPr>
            <a:endParaRPr lang="en-US" dirty="0"/>
          </a:p>
        </p:txBody>
      </p:sp>
    </p:spTree>
    <p:extLst>
      <p:ext uri="{BB962C8B-B14F-4D97-AF65-F5344CB8AC3E}">
        <p14:creationId xmlns:p14="http://schemas.microsoft.com/office/powerpoint/2010/main" val="12547691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 NATIVE</a:t>
            </a:r>
          </a:p>
        </p:txBody>
      </p:sp>
      <p:sp>
        <p:nvSpPr>
          <p:cNvPr id="2" name="Text Placeholder 1"/>
          <p:cNvSpPr>
            <a:spLocks noGrp="1"/>
          </p:cNvSpPr>
          <p:nvPr>
            <p:ph sz="quarter" idx="11"/>
          </p:nvPr>
        </p:nvSpPr>
        <p:spPr/>
        <p:txBody>
          <a:bodyPr vert="horz" lIns="0" tIns="0" rIns="0" bIns="0" anchor="t">
            <a:noAutofit/>
          </a:bodyPr>
          <a:lstStyle/>
          <a:p>
            <a:pPr lvl="1" indent="0">
              <a:buNone/>
            </a:pPr>
            <a:r>
              <a:rPr lang="en-US" sz="4800" dirty="0"/>
              <a:t>A button element is </a:t>
            </a:r>
            <a:r>
              <a:rPr lang="en-US" sz="4800" i="1" dirty="0"/>
              <a:t>intrinsically accessible</a:t>
            </a:r>
            <a:r>
              <a:rPr lang="en-US" sz="4800" dirty="0"/>
              <a:t> without the need to add attributes (and potentially risk harming accessibility if you don’t know what you are doing), so this is all we would need: </a:t>
            </a:r>
          </a:p>
          <a:p>
            <a:pPr lvl="1" indent="0">
              <a:buNone/>
            </a:pPr>
            <a:endParaRPr lang="en-US" sz="4800" dirty="0"/>
          </a:p>
          <a:p>
            <a:pPr lvl="1" indent="0">
              <a:buNone/>
            </a:pPr>
            <a:r>
              <a:rPr lang="en-US" sz="4800" dirty="0">
                <a:solidFill>
                  <a:schemeClr val="tx1"/>
                </a:solidFill>
              </a:rPr>
              <a:t>&lt;button&gt;Submit&lt;/button&gt;</a:t>
            </a:r>
          </a:p>
          <a:p>
            <a:pPr lvl="1" indent="0">
              <a:buNone/>
            </a:pPr>
            <a:endParaRPr lang="en-US" sz="4800" dirty="0"/>
          </a:p>
          <a:p>
            <a:pPr lvl="1" indent="0">
              <a:buNone/>
            </a:pPr>
            <a:r>
              <a:rPr lang="en-US" sz="4800" dirty="0"/>
              <a:t>Side note, using a hyperlink for a button is an equally bad practice. Don’t do it!: </a:t>
            </a:r>
          </a:p>
          <a:p>
            <a:pPr lvl="1" indent="0">
              <a:buNone/>
            </a:pPr>
            <a:endParaRPr lang="en-US" sz="4800" dirty="0"/>
          </a:p>
          <a:p>
            <a:pPr lvl="1" indent="0">
              <a:buNone/>
            </a:pPr>
            <a:r>
              <a:rPr lang="en-US" sz="4800" dirty="0">
                <a:solidFill>
                  <a:schemeClr val="tx1"/>
                </a:solidFill>
              </a:rPr>
              <a:t>&lt;a </a:t>
            </a:r>
            <a:r>
              <a:rPr lang="en-US" sz="4800" dirty="0" err="1">
                <a:solidFill>
                  <a:schemeClr val="tx1"/>
                </a:solidFill>
              </a:rPr>
              <a:t>href</a:t>
            </a:r>
            <a:r>
              <a:rPr lang="en-US" sz="4800" dirty="0">
                <a:solidFill>
                  <a:schemeClr val="tx1"/>
                </a:solidFill>
              </a:rPr>
              <a:t>=“#” class=“button”&gt;Submit&lt;/a&gt;</a:t>
            </a:r>
          </a:p>
          <a:p>
            <a:pPr lvl="1" indent="0">
              <a:buNone/>
            </a:pPr>
            <a:r>
              <a:rPr lang="en-US" sz="4800" dirty="0"/>
              <a:t> </a:t>
            </a:r>
          </a:p>
          <a:p>
            <a:pPr lvl="1" indent="0">
              <a:buNone/>
            </a:pPr>
            <a:r>
              <a:rPr lang="en-US" sz="4800" b="1" dirty="0"/>
              <a:t>Good Example:</a:t>
            </a:r>
            <a:r>
              <a:rPr lang="en-US" sz="4800" dirty="0"/>
              <a:t> </a:t>
            </a:r>
            <a:r>
              <a:rPr lang="en-US" sz="4800" dirty="0">
                <a:hlinkClick r:id="rId3"/>
              </a:rPr>
              <a:t>https://www.screencast.com/t/GQRcc5tsm73S</a:t>
            </a:r>
            <a:r>
              <a:rPr lang="en-US" sz="4800" dirty="0"/>
              <a:t> </a:t>
            </a:r>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r>
              <a:rPr lang="en-US" sz="5400" dirty="0"/>
              <a:t>	</a:t>
            </a:r>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dirty="0"/>
          </a:p>
          <a:p>
            <a:pPr lvl="1" indent="0">
              <a:buNone/>
            </a:pPr>
            <a:endParaRPr lang="en-US" dirty="0"/>
          </a:p>
        </p:txBody>
      </p:sp>
    </p:spTree>
    <p:extLst>
      <p:ext uri="{BB962C8B-B14F-4D97-AF65-F5344CB8AC3E}">
        <p14:creationId xmlns:p14="http://schemas.microsoft.com/office/powerpoint/2010/main" val="380544945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KEYBOARD ACCESSIBILITY</a:t>
            </a:r>
          </a:p>
        </p:txBody>
      </p:sp>
      <p:sp>
        <p:nvSpPr>
          <p:cNvPr id="2" name="Text Placeholder 1"/>
          <p:cNvSpPr>
            <a:spLocks noGrp="1"/>
          </p:cNvSpPr>
          <p:nvPr>
            <p:ph sz="quarter" idx="11"/>
          </p:nvPr>
        </p:nvSpPr>
        <p:spPr/>
        <p:txBody>
          <a:bodyPr vert="horz" lIns="0" tIns="0" rIns="0" bIns="0" anchor="t">
            <a:noAutofit/>
          </a:bodyPr>
          <a:lstStyle/>
          <a:p>
            <a:pPr lvl="1" indent="0">
              <a:buNone/>
            </a:pPr>
            <a:r>
              <a:rPr lang="en-US" sz="4800" dirty="0"/>
              <a:t>1. All form components must be keyboard friendly. Tab through your work frequently and note behavior. (</a:t>
            </a:r>
            <a:r>
              <a:rPr lang="en-US" sz="4800" i="1" dirty="0"/>
              <a:t>Listen </a:t>
            </a:r>
            <a:r>
              <a:rPr lang="en-US" sz="4800" dirty="0"/>
              <a:t>to your work with a screen reader, too!)</a:t>
            </a:r>
          </a:p>
          <a:p>
            <a:pPr lvl="1" indent="0">
              <a:buNone/>
            </a:pPr>
            <a:endParaRPr lang="en-US" sz="4800" dirty="0"/>
          </a:p>
          <a:p>
            <a:pPr lvl="1" indent="0">
              <a:buNone/>
            </a:pPr>
            <a:r>
              <a:rPr lang="en-US" sz="4800" dirty="0"/>
              <a:t>2. If you </a:t>
            </a:r>
            <a:r>
              <a:rPr lang="en-US" sz="4800" b="1" i="1" dirty="0"/>
              <a:t>must </a:t>
            </a:r>
            <a:r>
              <a:rPr lang="en-US" sz="4800" dirty="0"/>
              <a:t>build custom components, you will need to ensure proper keyboard handling, focus management, and (dynamic) ARIA usage. This is hard, and often unnecessary, work, but there are good examples around...</a:t>
            </a:r>
          </a:p>
          <a:p>
            <a:pPr lvl="1" indent="0">
              <a:buNone/>
            </a:pPr>
            <a:endParaRPr lang="en-US" sz="4800" dirty="0"/>
          </a:p>
          <a:p>
            <a:pPr lvl="1" indent="0">
              <a:buNone/>
            </a:pPr>
            <a:r>
              <a:rPr lang="en-US" sz="4800" b="1" dirty="0"/>
              <a:t>Good example:</a:t>
            </a:r>
          </a:p>
          <a:p>
            <a:pPr lvl="1" indent="0">
              <a:buNone/>
            </a:pPr>
            <a:endParaRPr lang="en-US" sz="4800" dirty="0">
              <a:hlinkClick r:id="rId3"/>
            </a:endParaRPr>
          </a:p>
          <a:p>
            <a:pPr lvl="1" indent="0">
              <a:buNone/>
            </a:pPr>
            <a:r>
              <a:rPr lang="en-US" sz="4800" dirty="0">
                <a:hlinkClick r:id="rId3"/>
              </a:rPr>
              <a:t>https://styleguide.talentbrew.com/latest/#/design/controls/select</a:t>
            </a:r>
            <a:r>
              <a:rPr lang="en-US" sz="4800" dirty="0"/>
              <a:t> </a:t>
            </a:r>
          </a:p>
          <a:p>
            <a:pPr lvl="1" indent="0">
              <a:buNone/>
            </a:pPr>
            <a:endParaRPr lang="en-US" dirty="0"/>
          </a:p>
          <a:p>
            <a:pPr lvl="1" indent="0">
              <a:buNone/>
            </a:pPr>
            <a:endParaRPr lang="en-US" dirty="0"/>
          </a:p>
        </p:txBody>
      </p:sp>
    </p:spTree>
    <p:extLst>
      <p:ext uri="{BB962C8B-B14F-4D97-AF65-F5344CB8AC3E}">
        <p14:creationId xmlns:p14="http://schemas.microsoft.com/office/powerpoint/2010/main" val="7873495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Fieldsets</a:t>
            </a:r>
            <a:endParaRPr lang="en-US" dirty="0"/>
          </a:p>
        </p:txBody>
      </p:sp>
      <p:sp>
        <p:nvSpPr>
          <p:cNvPr id="2" name="Text Placeholder 1"/>
          <p:cNvSpPr>
            <a:spLocks noGrp="1"/>
          </p:cNvSpPr>
          <p:nvPr>
            <p:ph sz="quarter" idx="11"/>
          </p:nvPr>
        </p:nvSpPr>
        <p:spPr/>
        <p:txBody>
          <a:bodyPr/>
          <a:lstStyle/>
          <a:p>
            <a:pPr lvl="1" indent="0">
              <a:buNone/>
            </a:pPr>
            <a:r>
              <a:rPr lang="en-US" sz="4800" dirty="0"/>
              <a:t>Use </a:t>
            </a:r>
            <a:r>
              <a:rPr lang="en-US" sz="4800" dirty="0" err="1"/>
              <a:t>fieldsets</a:t>
            </a:r>
            <a:r>
              <a:rPr lang="en-US" sz="4800" dirty="0"/>
              <a:t> to group sections in large forms or sections that may have </a:t>
            </a:r>
            <a:r>
              <a:rPr lang="en-US" sz="4800" i="1" dirty="0"/>
              <a:t>identical</a:t>
            </a:r>
            <a:r>
              <a:rPr lang="en-US" sz="4800" dirty="0"/>
              <a:t> information. </a:t>
            </a:r>
          </a:p>
          <a:p>
            <a:pPr lvl="1" indent="0">
              <a:buNone/>
            </a:pPr>
            <a:endParaRPr lang="en-US" sz="4800" dirty="0"/>
          </a:p>
          <a:p>
            <a:pPr lvl="1" indent="0">
              <a:buNone/>
            </a:pPr>
            <a:r>
              <a:rPr lang="en-US" sz="4800" dirty="0"/>
              <a:t>Let’s take a look at an example of identical information…</a:t>
            </a:r>
          </a:p>
          <a:p>
            <a:pPr lvl="1" indent="0">
              <a:buNone/>
            </a:pPr>
            <a:endParaRPr lang="en-US" sz="4800" dirty="0"/>
          </a:p>
          <a:p>
            <a:pPr lvl="1" indent="0">
              <a:buNone/>
            </a:pPr>
            <a:endParaRPr lang="en-US" sz="4800" dirty="0"/>
          </a:p>
          <a:p>
            <a:pPr lvl="1" indent="0">
              <a:buNone/>
            </a:pPr>
            <a:endParaRPr lang="en-US" sz="4800" dirty="0"/>
          </a:p>
          <a:p>
            <a:pPr lvl="1" indent="0">
              <a:buNone/>
            </a:pPr>
            <a:endParaRPr lang="en-US" sz="4800" dirty="0"/>
          </a:p>
          <a:p>
            <a:pPr lvl="1" indent="0">
              <a:buNone/>
            </a:pPr>
            <a:endParaRPr lang="en-US" dirty="0"/>
          </a:p>
          <a:p>
            <a:pPr lvl="1" indent="0">
              <a:buNone/>
            </a:pPr>
            <a:endParaRPr lang="en-US" dirty="0"/>
          </a:p>
        </p:txBody>
      </p:sp>
    </p:spTree>
    <p:extLst>
      <p:ext uri="{BB962C8B-B14F-4D97-AF65-F5344CB8AC3E}">
        <p14:creationId xmlns:p14="http://schemas.microsoft.com/office/powerpoint/2010/main" val="241422101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Fieldsets</a:t>
            </a:r>
            <a:endParaRPr lang="en-US" dirty="0"/>
          </a:p>
        </p:txBody>
      </p:sp>
      <p:sp>
        <p:nvSpPr>
          <p:cNvPr id="2" name="Text Placeholder 1"/>
          <p:cNvSpPr>
            <a:spLocks noGrp="1"/>
          </p:cNvSpPr>
          <p:nvPr>
            <p:ph sz="quarter" idx="11"/>
          </p:nvPr>
        </p:nvSpPr>
        <p:spPr/>
        <p:txBody>
          <a:bodyPr/>
          <a:lstStyle/>
          <a:p>
            <a:pPr lvl="1" indent="0">
              <a:buNone/>
            </a:pPr>
            <a:r>
              <a:rPr lang="en-US" sz="4800" dirty="0"/>
              <a:t>Bad Example: </a:t>
            </a:r>
          </a:p>
          <a:p>
            <a:pPr lvl="1" indent="0">
              <a:buNone/>
            </a:pPr>
            <a:endParaRPr lang="en-US" sz="4800" dirty="0"/>
          </a:p>
          <a:p>
            <a:pPr lvl="1" indent="0">
              <a:buNone/>
            </a:pPr>
            <a:r>
              <a:rPr lang="en-US" sz="2800" dirty="0">
                <a:solidFill>
                  <a:schemeClr val="tx1"/>
                </a:solidFill>
              </a:rPr>
              <a:t>&lt;section id=“section-1”&gt;</a:t>
            </a:r>
          </a:p>
          <a:p>
            <a:pPr lvl="1" indent="0">
              <a:buNone/>
            </a:pPr>
            <a:endParaRPr lang="en-US" sz="2800" dirty="0">
              <a:solidFill>
                <a:schemeClr val="tx1"/>
              </a:solidFill>
            </a:endParaRPr>
          </a:p>
          <a:p>
            <a:pPr lvl="1" indent="0">
              <a:buNone/>
            </a:pPr>
            <a:r>
              <a:rPr lang="en-US" sz="2800" dirty="0">
                <a:solidFill>
                  <a:schemeClr val="tx1"/>
                </a:solidFill>
              </a:rPr>
              <a:t>	&lt;input type="checkbox" id="category-filter-0"&gt;</a:t>
            </a:r>
          </a:p>
          <a:p>
            <a:pPr lvl="1" indent="0">
              <a:buNone/>
            </a:pPr>
            <a:r>
              <a:rPr lang="en-US" sz="2800" dirty="0">
                <a:solidFill>
                  <a:schemeClr val="tx1"/>
                </a:solidFill>
              </a:rPr>
              <a:t>	&lt;label for="category-filter-0"&gt;</a:t>
            </a:r>
            <a:r>
              <a:rPr lang="en-US" sz="2800" b="1" dirty="0">
                <a:solidFill>
                  <a:schemeClr val="accent5"/>
                </a:solidFill>
              </a:rPr>
              <a:t>Administrative</a:t>
            </a:r>
            <a:r>
              <a:rPr lang="en-US" sz="2800" dirty="0">
                <a:solidFill>
                  <a:schemeClr val="tx1"/>
                </a:solidFill>
              </a:rPr>
              <a:t>&lt;/label&gt;</a:t>
            </a:r>
          </a:p>
          <a:p>
            <a:pPr lvl="1" indent="0">
              <a:buNone/>
            </a:pPr>
            <a:endParaRPr lang="en-US" sz="2800" dirty="0">
              <a:solidFill>
                <a:schemeClr val="tx1"/>
              </a:solidFill>
            </a:endParaRPr>
          </a:p>
          <a:p>
            <a:pPr lvl="1" indent="0">
              <a:buNone/>
            </a:pPr>
            <a:r>
              <a:rPr lang="en-US" sz="2800" dirty="0">
                <a:solidFill>
                  <a:schemeClr val="tx1"/>
                </a:solidFill>
              </a:rPr>
              <a:t>&lt;/section&gt;</a:t>
            </a:r>
          </a:p>
          <a:p>
            <a:pPr lvl="1" indent="0">
              <a:buNone/>
            </a:pPr>
            <a:endParaRPr lang="en-US" sz="2800" dirty="0"/>
          </a:p>
          <a:p>
            <a:pPr lvl="1" indent="0">
              <a:buNone/>
            </a:pPr>
            <a:r>
              <a:rPr lang="en-US" sz="2800" dirty="0"/>
              <a:t>…</a:t>
            </a:r>
          </a:p>
          <a:p>
            <a:pPr lvl="1" indent="0">
              <a:buNone/>
            </a:pPr>
            <a:endParaRPr lang="en-US" sz="2800" dirty="0"/>
          </a:p>
          <a:p>
            <a:pPr lvl="1" indent="0">
              <a:buNone/>
            </a:pPr>
            <a:r>
              <a:rPr lang="en-US" sz="2800" dirty="0">
                <a:solidFill>
                  <a:schemeClr val="tx1"/>
                </a:solidFill>
              </a:rPr>
              <a:t>&lt;section id=“section-2”&gt;</a:t>
            </a:r>
          </a:p>
          <a:p>
            <a:pPr lvl="1" indent="0">
              <a:buNone/>
            </a:pPr>
            <a:endParaRPr lang="en-US" sz="2800" dirty="0">
              <a:solidFill>
                <a:schemeClr val="tx1"/>
              </a:solidFill>
            </a:endParaRPr>
          </a:p>
          <a:p>
            <a:pPr lvl="1" indent="0">
              <a:buNone/>
            </a:pPr>
            <a:r>
              <a:rPr lang="en-US" sz="2800" dirty="0">
                <a:solidFill>
                  <a:schemeClr val="tx1"/>
                </a:solidFill>
              </a:rPr>
              <a:t>	&lt;input type="checkbox" id="category-filter-42"&gt;</a:t>
            </a:r>
          </a:p>
          <a:p>
            <a:pPr lvl="1" indent="0">
              <a:buNone/>
            </a:pPr>
            <a:r>
              <a:rPr lang="en-US" sz="2800" dirty="0">
                <a:solidFill>
                  <a:schemeClr val="tx1"/>
                </a:solidFill>
              </a:rPr>
              <a:t>	&lt;label for="category-filter-42"&gt;</a:t>
            </a:r>
            <a:r>
              <a:rPr lang="en-US" sz="2800" b="1" dirty="0">
                <a:solidFill>
                  <a:schemeClr val="accent5"/>
                </a:solidFill>
              </a:rPr>
              <a:t>Administrative</a:t>
            </a:r>
            <a:r>
              <a:rPr lang="en-US" sz="2800" dirty="0">
                <a:solidFill>
                  <a:schemeClr val="tx1"/>
                </a:solidFill>
              </a:rPr>
              <a:t>&lt;/label&gt;</a:t>
            </a:r>
          </a:p>
          <a:p>
            <a:pPr lvl="1" indent="0">
              <a:buNone/>
            </a:pPr>
            <a:endParaRPr lang="en-US" sz="2800" dirty="0">
              <a:solidFill>
                <a:schemeClr val="tx1"/>
              </a:solidFill>
            </a:endParaRPr>
          </a:p>
          <a:p>
            <a:pPr lvl="1" indent="0">
              <a:buNone/>
            </a:pPr>
            <a:r>
              <a:rPr lang="en-US" sz="2800" dirty="0">
                <a:solidFill>
                  <a:schemeClr val="tx1"/>
                </a:solidFill>
              </a:rPr>
              <a:t>&lt;/section&gt;</a:t>
            </a:r>
          </a:p>
          <a:p>
            <a:pPr lvl="1" indent="0">
              <a:buNone/>
            </a:pPr>
            <a:endParaRPr lang="en-US" sz="4000" dirty="0"/>
          </a:p>
          <a:p>
            <a:pPr lvl="1" indent="0">
              <a:buNone/>
            </a:pPr>
            <a:endParaRPr lang="en-US" sz="4800" dirty="0"/>
          </a:p>
          <a:p>
            <a:pPr lvl="1" indent="0">
              <a:buNone/>
            </a:pPr>
            <a:endParaRPr lang="en-US" sz="4800" dirty="0"/>
          </a:p>
          <a:p>
            <a:pPr lvl="1" indent="0">
              <a:buNone/>
            </a:pPr>
            <a:endParaRPr lang="en-US" sz="4800" dirty="0"/>
          </a:p>
          <a:p>
            <a:pPr lvl="1" indent="0">
              <a:buNone/>
            </a:pPr>
            <a:endParaRPr lang="en-US" sz="4800" dirty="0"/>
          </a:p>
          <a:p>
            <a:pPr lvl="1" indent="0">
              <a:buNone/>
            </a:pPr>
            <a:endParaRPr lang="en-US" sz="4800" dirty="0"/>
          </a:p>
          <a:p>
            <a:pPr lvl="1" indent="0">
              <a:buNone/>
            </a:pPr>
            <a:endParaRPr lang="en-US" dirty="0"/>
          </a:p>
          <a:p>
            <a:pPr lvl="1" indent="0">
              <a:buNone/>
            </a:pPr>
            <a:endParaRPr lang="en-US" dirty="0"/>
          </a:p>
        </p:txBody>
      </p:sp>
    </p:spTree>
    <p:extLst>
      <p:ext uri="{BB962C8B-B14F-4D97-AF65-F5344CB8AC3E}">
        <p14:creationId xmlns:p14="http://schemas.microsoft.com/office/powerpoint/2010/main" val="206407710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Fieldsets</a:t>
            </a:r>
            <a:endParaRPr lang="en-US" dirty="0"/>
          </a:p>
        </p:txBody>
      </p:sp>
      <p:sp>
        <p:nvSpPr>
          <p:cNvPr id="2" name="Text Placeholder 1"/>
          <p:cNvSpPr>
            <a:spLocks noGrp="1"/>
          </p:cNvSpPr>
          <p:nvPr>
            <p:ph sz="quarter" idx="11"/>
          </p:nvPr>
        </p:nvSpPr>
        <p:spPr/>
        <p:txBody>
          <a:bodyPr/>
          <a:lstStyle/>
          <a:p>
            <a:pPr lvl="1" indent="0">
              <a:buNone/>
            </a:pPr>
            <a:r>
              <a:rPr lang="en-US" sz="4800" dirty="0"/>
              <a:t>Good Example: </a:t>
            </a:r>
          </a:p>
          <a:p>
            <a:pPr lvl="1" indent="0">
              <a:buNone/>
            </a:pPr>
            <a:endParaRPr lang="en-US" sz="4800" dirty="0"/>
          </a:p>
          <a:p>
            <a:pPr lvl="1" indent="0">
              <a:buNone/>
            </a:pPr>
            <a:r>
              <a:rPr lang="en-US" sz="2800" dirty="0">
                <a:solidFill>
                  <a:schemeClr val="tx1"/>
                </a:solidFill>
              </a:rPr>
              <a:t>&lt;</a:t>
            </a:r>
            <a:r>
              <a:rPr lang="en-US" sz="2800" dirty="0" err="1">
                <a:solidFill>
                  <a:schemeClr val="tx1"/>
                </a:solidFill>
              </a:rPr>
              <a:t>fieldset</a:t>
            </a:r>
            <a:r>
              <a:rPr lang="en-US" sz="2800" dirty="0">
                <a:solidFill>
                  <a:schemeClr val="tx1"/>
                </a:solidFill>
              </a:rPr>
              <a:t> id=“section-1”&gt;</a:t>
            </a:r>
          </a:p>
          <a:p>
            <a:pPr lvl="1" indent="0">
              <a:buNone/>
            </a:pPr>
            <a:endParaRPr lang="en-US" sz="2800" dirty="0">
              <a:solidFill>
                <a:schemeClr val="tx1"/>
              </a:solidFill>
            </a:endParaRPr>
          </a:p>
          <a:p>
            <a:pPr lvl="1" indent="0">
              <a:buNone/>
            </a:pPr>
            <a:r>
              <a:rPr lang="en-US" sz="2800" dirty="0">
                <a:solidFill>
                  <a:schemeClr val="tx1"/>
                </a:solidFill>
              </a:rPr>
              <a:t>	 &lt;legend&gt;</a:t>
            </a:r>
            <a:r>
              <a:rPr lang="en-US" sz="2800" b="1" dirty="0">
                <a:solidFill>
                  <a:schemeClr val="accent5">
                    <a:lumMod val="75000"/>
                    <a:lumOff val="25000"/>
                  </a:schemeClr>
                </a:solidFill>
              </a:rPr>
              <a:t>Category</a:t>
            </a:r>
            <a:r>
              <a:rPr lang="en-US" sz="2800" dirty="0">
                <a:solidFill>
                  <a:schemeClr val="tx1"/>
                </a:solidFill>
              </a:rPr>
              <a:t>&lt;/legend&gt;</a:t>
            </a:r>
          </a:p>
          <a:p>
            <a:pPr lvl="1" indent="0">
              <a:buNone/>
            </a:pPr>
            <a:endParaRPr lang="en-US" sz="2800" dirty="0">
              <a:solidFill>
                <a:schemeClr val="tx1"/>
              </a:solidFill>
            </a:endParaRPr>
          </a:p>
          <a:p>
            <a:pPr lvl="1" indent="0">
              <a:buNone/>
            </a:pPr>
            <a:r>
              <a:rPr lang="en-US" sz="2800" dirty="0">
                <a:solidFill>
                  <a:schemeClr val="tx1"/>
                </a:solidFill>
              </a:rPr>
              <a:t>	&lt;input type="checkbox" id="category-filter-0"&gt;</a:t>
            </a:r>
          </a:p>
          <a:p>
            <a:pPr lvl="1" indent="0">
              <a:buNone/>
            </a:pPr>
            <a:r>
              <a:rPr lang="en-US" sz="2800" dirty="0">
                <a:solidFill>
                  <a:schemeClr val="tx1"/>
                </a:solidFill>
              </a:rPr>
              <a:t>	&lt;label for="category-filter-0"&gt;</a:t>
            </a:r>
            <a:r>
              <a:rPr lang="en-US" sz="2800" b="1" dirty="0">
                <a:solidFill>
                  <a:schemeClr val="accent5">
                    <a:lumMod val="75000"/>
                    <a:lumOff val="25000"/>
                  </a:schemeClr>
                </a:solidFill>
              </a:rPr>
              <a:t>Administrative</a:t>
            </a:r>
            <a:r>
              <a:rPr lang="en-US" sz="2800" dirty="0">
                <a:solidFill>
                  <a:schemeClr val="tx1"/>
                </a:solidFill>
              </a:rPr>
              <a:t>&lt;/label&gt;</a:t>
            </a:r>
          </a:p>
          <a:p>
            <a:pPr lvl="1" indent="0">
              <a:buNone/>
            </a:pPr>
            <a:endParaRPr lang="en-US" sz="2800" dirty="0"/>
          </a:p>
          <a:p>
            <a:pPr lvl="1" indent="0">
              <a:buNone/>
            </a:pPr>
            <a:r>
              <a:rPr lang="en-US" sz="2800" dirty="0">
                <a:solidFill>
                  <a:schemeClr val="tx1"/>
                </a:solidFill>
              </a:rPr>
              <a:t>&lt;/</a:t>
            </a:r>
            <a:r>
              <a:rPr lang="en-US" sz="2800" dirty="0" err="1">
                <a:solidFill>
                  <a:schemeClr val="tx1"/>
                </a:solidFill>
              </a:rPr>
              <a:t>fieldset</a:t>
            </a:r>
            <a:r>
              <a:rPr lang="en-US" sz="2800" dirty="0">
                <a:solidFill>
                  <a:schemeClr val="tx1"/>
                </a:solidFill>
              </a:rPr>
              <a:t>&gt;</a:t>
            </a:r>
          </a:p>
          <a:p>
            <a:pPr lvl="1" indent="0">
              <a:buNone/>
            </a:pPr>
            <a:endParaRPr lang="en-US" sz="2800" dirty="0">
              <a:solidFill>
                <a:schemeClr val="tx1"/>
              </a:solidFill>
            </a:endParaRPr>
          </a:p>
          <a:p>
            <a:pPr lvl="1" indent="0">
              <a:buNone/>
            </a:pPr>
            <a:r>
              <a:rPr lang="en-US" sz="2800" dirty="0">
                <a:solidFill>
                  <a:schemeClr val="tx1"/>
                </a:solidFill>
              </a:rPr>
              <a:t>&lt;</a:t>
            </a:r>
            <a:r>
              <a:rPr lang="en-US" sz="2800" dirty="0" err="1">
                <a:solidFill>
                  <a:schemeClr val="tx1"/>
                </a:solidFill>
              </a:rPr>
              <a:t>fieldset</a:t>
            </a:r>
            <a:r>
              <a:rPr lang="en-US" sz="2800" dirty="0">
                <a:solidFill>
                  <a:schemeClr val="tx1"/>
                </a:solidFill>
              </a:rPr>
              <a:t> id=“section-2”&gt;</a:t>
            </a:r>
          </a:p>
          <a:p>
            <a:pPr lvl="1" indent="0">
              <a:buNone/>
            </a:pPr>
            <a:endParaRPr lang="en-US" sz="2800" dirty="0">
              <a:solidFill>
                <a:schemeClr val="tx1"/>
              </a:solidFill>
            </a:endParaRPr>
          </a:p>
          <a:p>
            <a:pPr lvl="1" indent="0">
              <a:buNone/>
            </a:pPr>
            <a:r>
              <a:rPr lang="en-US" sz="2800" dirty="0">
                <a:solidFill>
                  <a:schemeClr val="tx1"/>
                </a:solidFill>
              </a:rPr>
              <a:t>	&lt;legend&gt;</a:t>
            </a:r>
            <a:r>
              <a:rPr lang="en-US" sz="2800" b="1" dirty="0">
                <a:solidFill>
                  <a:srgbClr val="C00000"/>
                </a:solidFill>
              </a:rPr>
              <a:t>Country/Region</a:t>
            </a:r>
            <a:r>
              <a:rPr lang="en-US" sz="2800" dirty="0">
                <a:solidFill>
                  <a:schemeClr val="tx1"/>
                </a:solidFill>
              </a:rPr>
              <a:t>&lt;/legend&gt;</a:t>
            </a:r>
          </a:p>
          <a:p>
            <a:pPr lvl="1" indent="0">
              <a:buNone/>
            </a:pPr>
            <a:endParaRPr lang="en-US" sz="2800" dirty="0">
              <a:solidFill>
                <a:schemeClr val="tx1"/>
              </a:solidFill>
            </a:endParaRPr>
          </a:p>
          <a:p>
            <a:pPr lvl="1" indent="0">
              <a:buNone/>
            </a:pPr>
            <a:r>
              <a:rPr lang="en-US" sz="2800" dirty="0">
                <a:solidFill>
                  <a:schemeClr val="tx1"/>
                </a:solidFill>
              </a:rPr>
              <a:t>	&lt;input type="checkbox" id="category-filter-42"&gt;</a:t>
            </a:r>
          </a:p>
          <a:p>
            <a:pPr lvl="1" indent="0">
              <a:buNone/>
            </a:pPr>
            <a:r>
              <a:rPr lang="en-US" sz="2800" dirty="0">
                <a:solidFill>
                  <a:schemeClr val="tx1"/>
                </a:solidFill>
              </a:rPr>
              <a:t>	&lt;label for="category-filter-42"&gt;</a:t>
            </a:r>
            <a:r>
              <a:rPr lang="en-US" sz="2800" b="1" dirty="0">
                <a:solidFill>
                  <a:srgbClr val="C00000"/>
                </a:solidFill>
              </a:rPr>
              <a:t>Administrative</a:t>
            </a:r>
            <a:r>
              <a:rPr lang="en-US" sz="2800" dirty="0">
                <a:solidFill>
                  <a:schemeClr val="tx1"/>
                </a:solidFill>
              </a:rPr>
              <a:t>&lt;/label&gt;</a:t>
            </a:r>
          </a:p>
          <a:p>
            <a:pPr lvl="1" indent="0">
              <a:buNone/>
            </a:pPr>
            <a:endParaRPr lang="en-US" sz="2800" dirty="0">
              <a:solidFill>
                <a:schemeClr val="tx1"/>
              </a:solidFill>
            </a:endParaRPr>
          </a:p>
          <a:p>
            <a:pPr lvl="1" indent="0">
              <a:buNone/>
            </a:pPr>
            <a:r>
              <a:rPr lang="en-US" sz="2800" dirty="0">
                <a:solidFill>
                  <a:schemeClr val="tx1"/>
                </a:solidFill>
              </a:rPr>
              <a:t>&lt;/</a:t>
            </a:r>
            <a:r>
              <a:rPr lang="en-US" sz="2800" dirty="0" err="1">
                <a:solidFill>
                  <a:schemeClr val="tx1"/>
                </a:solidFill>
              </a:rPr>
              <a:t>fieldset</a:t>
            </a:r>
            <a:r>
              <a:rPr lang="en-US" sz="2800" dirty="0">
                <a:solidFill>
                  <a:schemeClr val="tx1"/>
                </a:solidFill>
              </a:rPr>
              <a:t>&gt;</a:t>
            </a:r>
          </a:p>
          <a:p>
            <a:pPr lvl="1" indent="0">
              <a:buNone/>
            </a:pPr>
            <a:endParaRPr lang="en-US" sz="4000" dirty="0"/>
          </a:p>
          <a:p>
            <a:pPr lvl="1" indent="0">
              <a:buNone/>
            </a:pPr>
            <a:endParaRPr lang="en-US" sz="4800" dirty="0"/>
          </a:p>
          <a:p>
            <a:pPr lvl="1" indent="0">
              <a:buNone/>
            </a:pPr>
            <a:endParaRPr lang="en-US" sz="4800" dirty="0"/>
          </a:p>
          <a:p>
            <a:pPr lvl="1" indent="0">
              <a:buNone/>
            </a:pPr>
            <a:endParaRPr lang="en-US" sz="4800" dirty="0"/>
          </a:p>
          <a:p>
            <a:pPr lvl="1" indent="0">
              <a:buNone/>
            </a:pPr>
            <a:endParaRPr lang="en-US" sz="4800" dirty="0"/>
          </a:p>
          <a:p>
            <a:pPr lvl="1" indent="0">
              <a:buNone/>
            </a:pPr>
            <a:endParaRPr lang="en-US" sz="4800" dirty="0"/>
          </a:p>
          <a:p>
            <a:pPr lvl="1" indent="0">
              <a:buNone/>
            </a:pPr>
            <a:endParaRPr lang="en-US" dirty="0"/>
          </a:p>
          <a:p>
            <a:pPr lvl="1" indent="0">
              <a:buNone/>
            </a:pPr>
            <a:endParaRPr lang="en-US" dirty="0"/>
          </a:p>
        </p:txBody>
      </p:sp>
    </p:spTree>
    <p:extLst>
      <p:ext uri="{BB962C8B-B14F-4D97-AF65-F5344CB8AC3E}">
        <p14:creationId xmlns:p14="http://schemas.microsoft.com/office/powerpoint/2010/main" val="91133326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HTML5 Type Attributes</a:t>
            </a:r>
          </a:p>
        </p:txBody>
      </p:sp>
      <p:sp>
        <p:nvSpPr>
          <p:cNvPr id="2" name="Text Placeholder 1"/>
          <p:cNvSpPr>
            <a:spLocks noGrp="1"/>
          </p:cNvSpPr>
          <p:nvPr>
            <p:ph sz="quarter" idx="11"/>
          </p:nvPr>
        </p:nvSpPr>
        <p:spPr/>
        <p:txBody>
          <a:bodyPr/>
          <a:lstStyle/>
          <a:p>
            <a:pPr lvl="1" indent="0">
              <a:buNone/>
            </a:pPr>
            <a:r>
              <a:rPr lang="en-US" sz="4800" dirty="0"/>
              <a:t>Always use HTML5 Type Attributes. Doing so will bring up contextual virtual keyboards on mobile devices. </a:t>
            </a:r>
          </a:p>
          <a:p>
            <a:pPr lvl="1" indent="0">
              <a:buNone/>
            </a:pPr>
            <a:endParaRPr lang="en-US" sz="4800" dirty="0"/>
          </a:p>
          <a:p>
            <a:pPr lvl="1" indent="0">
              <a:buNone/>
            </a:pPr>
            <a:r>
              <a:rPr lang="en-US" sz="4800" dirty="0">
                <a:solidFill>
                  <a:schemeClr val="tx1"/>
                </a:solidFill>
              </a:rPr>
              <a:t>&lt;input </a:t>
            </a:r>
            <a:r>
              <a:rPr lang="en-US" sz="4800" b="1" dirty="0">
                <a:solidFill>
                  <a:schemeClr val="accent5"/>
                </a:solidFill>
              </a:rPr>
              <a:t>type=“</a:t>
            </a:r>
            <a:r>
              <a:rPr lang="en-US" sz="4800" b="1" dirty="0" err="1">
                <a:solidFill>
                  <a:schemeClr val="accent5"/>
                </a:solidFill>
              </a:rPr>
              <a:t>tel</a:t>
            </a:r>
            <a:r>
              <a:rPr lang="en-US" sz="4800" b="1" dirty="0">
                <a:solidFill>
                  <a:schemeClr val="accent5"/>
                </a:solidFill>
              </a:rPr>
              <a:t>”</a:t>
            </a:r>
            <a:r>
              <a:rPr lang="en-US" sz="4800" dirty="0">
                <a:solidFill>
                  <a:schemeClr val="accent5"/>
                </a:solidFill>
              </a:rPr>
              <a:t> </a:t>
            </a:r>
            <a:r>
              <a:rPr lang="en-US" sz="4800" dirty="0">
                <a:solidFill>
                  <a:schemeClr val="tx1"/>
                </a:solidFill>
              </a:rPr>
              <a:t>id=“phone” name=“phone”&gt;</a:t>
            </a:r>
          </a:p>
          <a:p>
            <a:pPr lvl="1" indent="0">
              <a:buNone/>
            </a:pPr>
            <a:endParaRPr lang="en-US" sz="4800" dirty="0"/>
          </a:p>
          <a:p>
            <a:pPr lvl="1" indent="0">
              <a:buNone/>
            </a:pPr>
            <a:r>
              <a:rPr lang="en-US" sz="4800" dirty="0"/>
              <a:t>Non-supportive browser will simply fallback to </a:t>
            </a:r>
          </a:p>
          <a:p>
            <a:pPr lvl="1" indent="0">
              <a:buNone/>
            </a:pPr>
            <a:r>
              <a:rPr lang="en-US" sz="4800" dirty="0">
                <a:solidFill>
                  <a:schemeClr val="tx1"/>
                </a:solidFill>
              </a:rPr>
              <a:t>type=“text”</a:t>
            </a:r>
            <a:r>
              <a:rPr lang="en-US" sz="4800" dirty="0"/>
              <a:t>. </a:t>
            </a:r>
          </a:p>
          <a:p>
            <a:pPr lvl="1" indent="0">
              <a:buNone/>
            </a:pPr>
            <a:endParaRPr lang="en-US" sz="4800" dirty="0"/>
          </a:p>
          <a:p>
            <a:pPr lvl="1" indent="0">
              <a:buNone/>
            </a:pPr>
            <a:r>
              <a:rPr lang="en-US" sz="4800" dirty="0"/>
              <a:t>#</a:t>
            </a:r>
            <a:r>
              <a:rPr lang="en-US" sz="4800" dirty="0" err="1"/>
              <a:t>progressiveenhancement</a:t>
            </a:r>
            <a:r>
              <a:rPr lang="en-US" sz="4800" dirty="0"/>
              <a:t> #</a:t>
            </a:r>
            <a:r>
              <a:rPr lang="en-US" sz="4800" dirty="0" err="1"/>
              <a:t>ftw</a:t>
            </a:r>
            <a:endParaRPr lang="en-US" sz="4800" dirty="0"/>
          </a:p>
          <a:p>
            <a:pPr lvl="1" indent="0">
              <a:buNone/>
            </a:pPr>
            <a:r>
              <a:rPr lang="en-US" sz="5400" dirty="0"/>
              <a:t>	</a:t>
            </a:r>
          </a:p>
          <a:p>
            <a:pPr lvl="1" indent="0">
              <a:buNone/>
            </a:pPr>
            <a:endParaRPr lang="en-US" sz="5400" dirty="0"/>
          </a:p>
          <a:p>
            <a:pPr lvl="1" indent="0">
              <a:buNone/>
            </a:pPr>
            <a:endParaRPr lang="en-US" sz="5400" dirty="0"/>
          </a:p>
          <a:p>
            <a:pPr lvl="1" indent="0">
              <a:buNone/>
            </a:pPr>
            <a:r>
              <a:rPr lang="en-US" sz="5400" dirty="0"/>
              <a:t> </a:t>
            </a:r>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r>
              <a:rPr lang="en-US" sz="5400" dirty="0"/>
              <a:t>	</a:t>
            </a:r>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dirty="0"/>
          </a:p>
          <a:p>
            <a:pPr lvl="1" indent="0">
              <a:buNone/>
            </a:pPr>
            <a:endParaRPr lang="en-US" dirty="0"/>
          </a:p>
        </p:txBody>
      </p:sp>
      <p:pic>
        <p:nvPicPr>
          <p:cNvPr id="5" name="Picture 4">
            <a:extLst>
              <a:ext uri="{FF2B5EF4-FFF2-40B4-BE49-F238E27FC236}">
                <a16:creationId xmlns:a16="http://schemas.microsoft.com/office/drawing/2014/main" id="{F8B3FB4F-A81E-490B-A139-81251A3730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43868" y="3942824"/>
            <a:ext cx="4454465" cy="7919049"/>
          </a:xfrm>
          <a:prstGeom prst="rect">
            <a:avLst/>
          </a:prstGeom>
        </p:spPr>
      </p:pic>
    </p:spTree>
    <p:extLst>
      <p:ext uri="{BB962C8B-B14F-4D97-AF65-F5344CB8AC3E}">
        <p14:creationId xmlns:p14="http://schemas.microsoft.com/office/powerpoint/2010/main" val="156855448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HTML5 Type Attributes</a:t>
            </a:r>
          </a:p>
        </p:txBody>
      </p:sp>
      <p:sp>
        <p:nvSpPr>
          <p:cNvPr id="2" name="Text Placeholder 1"/>
          <p:cNvSpPr>
            <a:spLocks noGrp="1"/>
          </p:cNvSpPr>
          <p:nvPr>
            <p:ph sz="quarter" idx="11"/>
          </p:nvPr>
        </p:nvSpPr>
        <p:spPr/>
        <p:txBody>
          <a:bodyPr/>
          <a:lstStyle/>
          <a:p>
            <a:pPr lvl="1" indent="0">
              <a:buNone/>
            </a:pPr>
            <a:r>
              <a:rPr lang="en-US" sz="4600" dirty="0"/>
              <a:t>search</a:t>
            </a:r>
          </a:p>
          <a:p>
            <a:pPr lvl="1" indent="0">
              <a:buNone/>
            </a:pPr>
            <a:r>
              <a:rPr lang="en-US" sz="4600" dirty="0"/>
              <a:t>email</a:t>
            </a:r>
          </a:p>
          <a:p>
            <a:pPr lvl="1" indent="0">
              <a:buNone/>
            </a:pPr>
            <a:r>
              <a:rPr lang="en-US" sz="4600" dirty="0" err="1"/>
              <a:t>url</a:t>
            </a:r>
            <a:endParaRPr lang="en-US" sz="4600" dirty="0"/>
          </a:p>
          <a:p>
            <a:pPr lvl="1" indent="0">
              <a:buNone/>
            </a:pPr>
            <a:r>
              <a:rPr lang="en-US" sz="4600" dirty="0" err="1"/>
              <a:t>tel</a:t>
            </a:r>
            <a:endParaRPr lang="en-US" sz="4600" dirty="0"/>
          </a:p>
          <a:p>
            <a:pPr lvl="1" indent="0">
              <a:buNone/>
            </a:pPr>
            <a:r>
              <a:rPr lang="en-US" sz="4600" dirty="0"/>
              <a:t>number</a:t>
            </a:r>
          </a:p>
          <a:p>
            <a:pPr lvl="1" indent="0">
              <a:buNone/>
            </a:pPr>
            <a:r>
              <a:rPr lang="en-US" sz="4600" dirty="0"/>
              <a:t>range</a:t>
            </a:r>
          </a:p>
          <a:p>
            <a:pPr lvl="1" indent="0">
              <a:buNone/>
            </a:pPr>
            <a:r>
              <a:rPr lang="en-US" sz="4600" dirty="0"/>
              <a:t>date</a:t>
            </a:r>
          </a:p>
          <a:p>
            <a:pPr lvl="1" indent="0">
              <a:buNone/>
            </a:pPr>
            <a:r>
              <a:rPr lang="en-US" sz="4600" dirty="0"/>
              <a:t>month</a:t>
            </a:r>
          </a:p>
          <a:p>
            <a:pPr lvl="1" indent="0">
              <a:buNone/>
            </a:pPr>
            <a:r>
              <a:rPr lang="en-US" sz="4600" dirty="0"/>
              <a:t>week</a:t>
            </a:r>
          </a:p>
          <a:p>
            <a:pPr lvl="1" indent="0">
              <a:buNone/>
            </a:pPr>
            <a:r>
              <a:rPr lang="en-US" sz="4600" dirty="0"/>
              <a:t>time</a:t>
            </a:r>
          </a:p>
          <a:p>
            <a:pPr lvl="1" indent="0">
              <a:buNone/>
            </a:pPr>
            <a:r>
              <a:rPr lang="en-US" sz="4600" dirty="0"/>
              <a:t>datetime</a:t>
            </a:r>
          </a:p>
          <a:p>
            <a:pPr lvl="1" indent="0">
              <a:buNone/>
            </a:pPr>
            <a:r>
              <a:rPr lang="en-US" sz="4600" dirty="0"/>
              <a:t>datetime-local</a:t>
            </a:r>
          </a:p>
          <a:p>
            <a:pPr lvl="1" indent="0">
              <a:buNone/>
            </a:pPr>
            <a:r>
              <a:rPr lang="en-US" sz="4600" dirty="0"/>
              <a:t>color	</a:t>
            </a:r>
          </a:p>
          <a:p>
            <a:pPr lvl="1" indent="0">
              <a:buNone/>
            </a:pPr>
            <a:endParaRPr lang="en-US" sz="5400" dirty="0"/>
          </a:p>
          <a:p>
            <a:pPr lvl="1" indent="0">
              <a:buNone/>
            </a:pPr>
            <a:endParaRPr lang="en-US" sz="5400" dirty="0"/>
          </a:p>
          <a:p>
            <a:pPr lvl="1" indent="0">
              <a:buNone/>
            </a:pPr>
            <a:r>
              <a:rPr lang="en-US" sz="5400" dirty="0"/>
              <a:t> </a:t>
            </a:r>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r>
              <a:rPr lang="en-US" sz="5400" dirty="0"/>
              <a:t>	</a:t>
            </a:r>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dirty="0"/>
          </a:p>
          <a:p>
            <a:pPr lvl="1" indent="0">
              <a:buNone/>
            </a:pPr>
            <a:endParaRPr lang="en-US" dirty="0"/>
          </a:p>
        </p:txBody>
      </p:sp>
    </p:spTree>
    <p:extLst>
      <p:ext uri="{BB962C8B-B14F-4D97-AF65-F5344CB8AC3E}">
        <p14:creationId xmlns:p14="http://schemas.microsoft.com/office/powerpoint/2010/main" val="293727530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BINDING ADVISORY TEXT</a:t>
            </a:r>
          </a:p>
        </p:txBody>
      </p:sp>
      <p:sp>
        <p:nvSpPr>
          <p:cNvPr id="2" name="Text Placeholder 1"/>
          <p:cNvSpPr>
            <a:spLocks noGrp="1"/>
          </p:cNvSpPr>
          <p:nvPr>
            <p:ph sz="quarter" idx="11"/>
          </p:nvPr>
        </p:nvSpPr>
        <p:spPr/>
        <p:txBody>
          <a:bodyPr/>
          <a:lstStyle/>
          <a:p>
            <a:pPr lvl="1" indent="0">
              <a:buNone/>
            </a:pPr>
            <a:r>
              <a:rPr lang="en-US" sz="4800" dirty="0"/>
              <a:t>If your form field includes advisory text:</a:t>
            </a:r>
          </a:p>
          <a:p>
            <a:pPr lvl="1" indent="0">
              <a:buNone/>
            </a:pPr>
            <a:endParaRPr lang="en-US" sz="4800" dirty="0"/>
          </a:p>
          <a:p>
            <a:pPr lvl="1" indent="0">
              <a:buNone/>
            </a:pPr>
            <a:endParaRPr lang="en-US" sz="4800" dirty="0"/>
          </a:p>
          <a:p>
            <a:pPr lvl="1" indent="0">
              <a:buNone/>
            </a:pPr>
            <a:endParaRPr lang="en-US" sz="4800" dirty="0"/>
          </a:p>
          <a:p>
            <a:pPr lvl="1" indent="0">
              <a:buNone/>
            </a:pPr>
            <a:endParaRPr lang="en-US" sz="4800" dirty="0"/>
          </a:p>
          <a:p>
            <a:pPr lvl="1" indent="0">
              <a:buNone/>
            </a:pPr>
            <a:r>
              <a:rPr lang="en-US" sz="4800" dirty="0">
                <a:solidFill>
                  <a:schemeClr val="tx1"/>
                </a:solidFill>
              </a:rPr>
              <a:t>&lt;label for=“email"&gt;Email Address:&lt;/label&gt;</a:t>
            </a:r>
          </a:p>
          <a:p>
            <a:pPr lvl="1" indent="0">
              <a:buNone/>
            </a:pPr>
            <a:endParaRPr lang="en-US" sz="4800" dirty="0">
              <a:solidFill>
                <a:schemeClr val="tx1"/>
              </a:solidFill>
            </a:endParaRPr>
          </a:p>
          <a:p>
            <a:pPr lvl="1" indent="0">
              <a:buNone/>
            </a:pPr>
            <a:r>
              <a:rPr lang="en-US" sz="4800" dirty="0">
                <a:solidFill>
                  <a:schemeClr val="tx1"/>
                </a:solidFill>
              </a:rPr>
              <a:t>&lt;input id=“email" name=“email" type="email"&gt;</a:t>
            </a:r>
          </a:p>
          <a:p>
            <a:pPr lvl="1" indent="0">
              <a:buNone/>
            </a:pPr>
            <a:endParaRPr lang="en-US" sz="4800" dirty="0">
              <a:solidFill>
                <a:schemeClr val="tx1"/>
              </a:solidFill>
            </a:endParaRPr>
          </a:p>
          <a:p>
            <a:pPr lvl="1" indent="0">
              <a:buNone/>
            </a:pPr>
            <a:r>
              <a:rPr lang="en-US" sz="4800" b="1" dirty="0">
                <a:solidFill>
                  <a:schemeClr val="accent5"/>
                </a:solidFill>
              </a:rPr>
              <a:t>&lt;p&gt;We will only use your email address to respond to your message.&lt;/p&gt;</a:t>
            </a:r>
          </a:p>
          <a:p>
            <a:pPr lvl="1" indent="0">
              <a:buNone/>
            </a:pPr>
            <a:endParaRPr lang="en-US" sz="5400" dirty="0"/>
          </a:p>
          <a:p>
            <a:pPr lvl="1" indent="0">
              <a:buNone/>
            </a:pPr>
            <a:r>
              <a:rPr lang="en-US" sz="5400" dirty="0"/>
              <a:t>                    </a:t>
            </a:r>
          </a:p>
          <a:p>
            <a:pPr lvl="1" indent="0">
              <a:buNone/>
            </a:pPr>
            <a:endParaRPr lang="en-US" sz="5400" dirty="0"/>
          </a:p>
          <a:p>
            <a:pPr lvl="1" indent="0">
              <a:buNone/>
            </a:pPr>
            <a:r>
              <a:rPr lang="en-US" sz="5400" dirty="0"/>
              <a:t>                    </a:t>
            </a:r>
          </a:p>
          <a:p>
            <a:pPr lvl="1" indent="0">
              <a:buNone/>
            </a:pPr>
            <a:endParaRPr lang="en-US" sz="5400" dirty="0"/>
          </a:p>
          <a:p>
            <a:pPr lvl="1" indent="0">
              <a:buNone/>
            </a:pPr>
            <a:r>
              <a:rPr lang="en-US" sz="5400" dirty="0"/>
              <a:t>                &lt;/li&gt;</a:t>
            </a:r>
          </a:p>
          <a:p>
            <a:pPr lvl="1" indent="0">
              <a:buNone/>
            </a:pPr>
            <a:endParaRPr lang="en-US" sz="5400" dirty="0"/>
          </a:p>
          <a:p>
            <a:pPr lvl="1" indent="0">
              <a:buNone/>
            </a:pPr>
            <a:endParaRPr lang="en-US" sz="5400" dirty="0"/>
          </a:p>
          <a:p>
            <a:pPr lvl="1" indent="0">
              <a:buNone/>
            </a:pPr>
            <a:endParaRPr lang="en-US" sz="5400" dirty="0"/>
          </a:p>
          <a:p>
            <a:pPr lvl="1" indent="0">
              <a:buNone/>
            </a:pPr>
            <a:r>
              <a:rPr lang="en-US" sz="5400" dirty="0"/>
              <a:t>	</a:t>
            </a:r>
          </a:p>
          <a:p>
            <a:pPr lvl="1" indent="0">
              <a:buNone/>
            </a:pPr>
            <a:endParaRPr lang="en-US" sz="5400" dirty="0"/>
          </a:p>
          <a:p>
            <a:pPr lvl="1" indent="0">
              <a:buNone/>
            </a:pPr>
            <a:endParaRPr lang="en-US" sz="5400" dirty="0"/>
          </a:p>
          <a:p>
            <a:pPr lvl="1" indent="0">
              <a:buNone/>
            </a:pPr>
            <a:r>
              <a:rPr lang="en-US" sz="5400" dirty="0"/>
              <a:t> </a:t>
            </a:r>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r>
              <a:rPr lang="en-US" sz="5400" dirty="0"/>
              <a:t>	</a:t>
            </a:r>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dirty="0"/>
          </a:p>
          <a:p>
            <a:pPr lvl="1" indent="0">
              <a:buNone/>
            </a:pPr>
            <a:endParaRPr lang="en-US" dirty="0"/>
          </a:p>
        </p:txBody>
      </p:sp>
      <p:pic>
        <p:nvPicPr>
          <p:cNvPr id="6" name="Picture 5">
            <a:extLst>
              <a:ext uri="{FF2B5EF4-FFF2-40B4-BE49-F238E27FC236}">
                <a16:creationId xmlns:a16="http://schemas.microsoft.com/office/drawing/2014/main" id="{E3262FF7-3298-4672-848D-DF44C60C73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770" y="3690134"/>
            <a:ext cx="15715817" cy="2003300"/>
          </a:xfrm>
          <a:prstGeom prst="rect">
            <a:avLst/>
          </a:prstGeom>
        </p:spPr>
      </p:pic>
    </p:spTree>
    <p:extLst>
      <p:ext uri="{BB962C8B-B14F-4D97-AF65-F5344CB8AC3E}">
        <p14:creationId xmlns:p14="http://schemas.microsoft.com/office/powerpoint/2010/main" val="149316814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Logical order</a:t>
            </a:r>
          </a:p>
        </p:txBody>
      </p:sp>
      <p:sp>
        <p:nvSpPr>
          <p:cNvPr id="2" name="Text Placeholder 1"/>
          <p:cNvSpPr>
            <a:spLocks noGrp="1"/>
          </p:cNvSpPr>
          <p:nvPr>
            <p:ph sz="quarter" idx="11"/>
          </p:nvPr>
        </p:nvSpPr>
        <p:spPr/>
        <p:txBody>
          <a:bodyPr/>
          <a:lstStyle/>
          <a:p>
            <a:pPr lvl="1" indent="0">
              <a:buNone/>
            </a:pPr>
            <a:r>
              <a:rPr lang="en-US" sz="4800" dirty="0"/>
              <a:t>1. As always, ensure that your source code is laid out in a logical order. </a:t>
            </a:r>
          </a:p>
          <a:p>
            <a:pPr lvl="1" indent="0">
              <a:buNone/>
            </a:pPr>
            <a:endParaRPr lang="en-US" sz="4800" dirty="0"/>
          </a:p>
          <a:p>
            <a:pPr lvl="1" indent="0">
              <a:buNone/>
            </a:pPr>
            <a:r>
              <a:rPr lang="en-US" sz="4800" dirty="0"/>
              <a:t>2. Tabbing through your form should be easy. A logical order not only benefits assistive technology users, but also power users who may tab through your interface. </a:t>
            </a:r>
          </a:p>
          <a:p>
            <a:pPr lvl="1" indent="0">
              <a:buNone/>
            </a:pPr>
            <a:endParaRPr lang="en-US" sz="4800" dirty="0"/>
          </a:p>
          <a:p>
            <a:pPr lvl="1" indent="0">
              <a:buNone/>
            </a:pPr>
            <a:r>
              <a:rPr lang="en-US" sz="4800" dirty="0">
                <a:solidFill>
                  <a:schemeClr val="tx1"/>
                </a:solidFill>
              </a:rPr>
              <a:t>!important: </a:t>
            </a:r>
            <a:r>
              <a:rPr lang="en-US" sz="4800" dirty="0"/>
              <a:t>Do not use </a:t>
            </a:r>
            <a:r>
              <a:rPr lang="en-US" sz="4800" dirty="0" err="1">
                <a:solidFill>
                  <a:schemeClr val="accent5"/>
                </a:solidFill>
              </a:rPr>
              <a:t>tabindex</a:t>
            </a:r>
            <a:r>
              <a:rPr lang="en-US" sz="4800" dirty="0"/>
              <a:t> to address source order issues. The best solution is to fix your source order.</a:t>
            </a:r>
          </a:p>
          <a:p>
            <a:pPr lvl="1" indent="0">
              <a:buNone/>
            </a:pPr>
            <a:endParaRPr lang="en-US" dirty="0"/>
          </a:p>
        </p:txBody>
      </p:sp>
    </p:spTree>
    <p:extLst>
      <p:ext uri="{BB962C8B-B14F-4D97-AF65-F5344CB8AC3E}">
        <p14:creationId xmlns:p14="http://schemas.microsoft.com/office/powerpoint/2010/main" val="694058310"/>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BINDING ADVISORY TEXT</a:t>
            </a:r>
          </a:p>
        </p:txBody>
      </p:sp>
      <p:sp>
        <p:nvSpPr>
          <p:cNvPr id="2" name="Text Placeholder 1"/>
          <p:cNvSpPr>
            <a:spLocks noGrp="1"/>
          </p:cNvSpPr>
          <p:nvPr>
            <p:ph sz="quarter" idx="11"/>
          </p:nvPr>
        </p:nvSpPr>
        <p:spPr/>
        <p:txBody>
          <a:bodyPr/>
          <a:lstStyle/>
          <a:p>
            <a:pPr lvl="1" indent="0">
              <a:buNone/>
            </a:pPr>
            <a:r>
              <a:rPr lang="en-US" sz="4800" dirty="0"/>
              <a:t>You can associate the input field and the text by using aria-</a:t>
            </a:r>
            <a:r>
              <a:rPr lang="en-US" sz="4800" dirty="0" err="1"/>
              <a:t>describedby</a:t>
            </a:r>
            <a:r>
              <a:rPr lang="en-US" sz="4800" dirty="0"/>
              <a:t>:</a:t>
            </a:r>
          </a:p>
          <a:p>
            <a:pPr lvl="1" indent="0">
              <a:buNone/>
            </a:pPr>
            <a:endParaRPr lang="en-US" sz="4800" dirty="0"/>
          </a:p>
          <a:p>
            <a:pPr lvl="1" indent="0">
              <a:buNone/>
            </a:pPr>
            <a:r>
              <a:rPr lang="en-US" sz="4800" dirty="0">
                <a:solidFill>
                  <a:schemeClr val="tx1"/>
                </a:solidFill>
              </a:rPr>
              <a:t>&lt;label for=“email"&gt;Email Address:&lt;/label&gt;</a:t>
            </a:r>
          </a:p>
          <a:p>
            <a:pPr lvl="1" indent="0">
              <a:buNone/>
            </a:pPr>
            <a:endParaRPr lang="en-US" sz="4800" dirty="0">
              <a:solidFill>
                <a:schemeClr val="tx1"/>
              </a:solidFill>
            </a:endParaRPr>
          </a:p>
          <a:p>
            <a:pPr lvl="1" indent="0">
              <a:buNone/>
            </a:pPr>
            <a:r>
              <a:rPr lang="en-US" sz="4800" dirty="0">
                <a:solidFill>
                  <a:schemeClr val="tx1"/>
                </a:solidFill>
              </a:rPr>
              <a:t>&lt;input id=“email" name=“email" type="email" </a:t>
            </a:r>
            <a:r>
              <a:rPr lang="en-US" sz="4800" b="1" dirty="0">
                <a:solidFill>
                  <a:schemeClr val="accent5"/>
                </a:solidFill>
              </a:rPr>
              <a:t>aria-</a:t>
            </a:r>
            <a:r>
              <a:rPr lang="en-US" sz="4800" b="1" dirty="0" err="1">
                <a:solidFill>
                  <a:schemeClr val="accent5"/>
                </a:solidFill>
              </a:rPr>
              <a:t>describedby</a:t>
            </a:r>
            <a:r>
              <a:rPr lang="en-US" sz="4800" b="1" dirty="0">
                <a:solidFill>
                  <a:schemeClr val="accent5"/>
                </a:solidFill>
              </a:rPr>
              <a:t>="note-email"</a:t>
            </a:r>
            <a:r>
              <a:rPr lang="en-US" sz="4800" dirty="0">
                <a:solidFill>
                  <a:schemeClr val="tx1"/>
                </a:solidFill>
              </a:rPr>
              <a:t>&gt;</a:t>
            </a:r>
          </a:p>
          <a:p>
            <a:pPr lvl="1" indent="0">
              <a:buNone/>
            </a:pPr>
            <a:endParaRPr lang="en-US" sz="4800" dirty="0">
              <a:solidFill>
                <a:schemeClr val="tx1"/>
              </a:solidFill>
            </a:endParaRPr>
          </a:p>
          <a:p>
            <a:pPr lvl="1" indent="0">
              <a:buNone/>
            </a:pPr>
            <a:r>
              <a:rPr lang="en-US" sz="4800" dirty="0">
                <a:solidFill>
                  <a:schemeClr val="tx1"/>
                </a:solidFill>
              </a:rPr>
              <a:t>&lt;p </a:t>
            </a:r>
            <a:r>
              <a:rPr lang="en-US" sz="4800" b="1" dirty="0">
                <a:solidFill>
                  <a:schemeClr val="accent5"/>
                </a:solidFill>
              </a:rPr>
              <a:t>id="note-email"</a:t>
            </a:r>
            <a:r>
              <a:rPr lang="en-US" sz="4800" dirty="0">
                <a:solidFill>
                  <a:schemeClr val="tx1"/>
                </a:solidFill>
              </a:rPr>
              <a:t>&gt;We will only use your email address to respond to your message.&lt;/p&gt;</a:t>
            </a:r>
          </a:p>
          <a:p>
            <a:pPr lvl="1" indent="0">
              <a:buNone/>
            </a:pPr>
            <a:endParaRPr lang="en-US" sz="4800" dirty="0"/>
          </a:p>
          <a:p>
            <a:pPr lvl="1" indent="0">
              <a:buNone/>
            </a:pPr>
            <a:r>
              <a:rPr lang="en-US" sz="4800" dirty="0"/>
              <a:t> Example: </a:t>
            </a:r>
            <a:r>
              <a:rPr lang="en-US" sz="4800" dirty="0">
                <a:hlinkClick r:id="rId3"/>
              </a:rPr>
              <a:t>https://www.screencast.com/t/u6Z6BOTYpxdd</a:t>
            </a:r>
            <a:r>
              <a:rPr lang="en-US" sz="4800" dirty="0"/>
              <a:t>                   </a:t>
            </a:r>
          </a:p>
          <a:p>
            <a:pPr lvl="1" indent="0">
              <a:buNone/>
            </a:pPr>
            <a:endParaRPr lang="en-US" sz="5400" dirty="0"/>
          </a:p>
          <a:p>
            <a:pPr lvl="1" indent="0">
              <a:buNone/>
            </a:pPr>
            <a:endParaRPr lang="en-US" sz="5400" dirty="0"/>
          </a:p>
          <a:p>
            <a:pPr lvl="1" indent="0">
              <a:buNone/>
            </a:pPr>
            <a:endParaRPr lang="en-US" sz="5400" dirty="0"/>
          </a:p>
          <a:p>
            <a:pPr lvl="1" indent="0">
              <a:buNone/>
            </a:pPr>
            <a:r>
              <a:rPr lang="en-US" sz="5400" dirty="0"/>
              <a:t>	</a:t>
            </a:r>
          </a:p>
          <a:p>
            <a:pPr lvl="1" indent="0">
              <a:buNone/>
            </a:pPr>
            <a:endParaRPr lang="en-US" sz="5400" dirty="0"/>
          </a:p>
          <a:p>
            <a:pPr lvl="1" indent="0">
              <a:buNone/>
            </a:pPr>
            <a:endParaRPr lang="en-US" sz="5400" dirty="0"/>
          </a:p>
          <a:p>
            <a:pPr lvl="1" indent="0">
              <a:buNone/>
            </a:pPr>
            <a:r>
              <a:rPr lang="en-US" sz="5400" dirty="0"/>
              <a:t> </a:t>
            </a:r>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r>
              <a:rPr lang="en-US" sz="5400" dirty="0"/>
              <a:t>	</a:t>
            </a:r>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dirty="0"/>
          </a:p>
          <a:p>
            <a:pPr lvl="1" indent="0">
              <a:buNone/>
            </a:pPr>
            <a:endParaRPr lang="en-US" dirty="0"/>
          </a:p>
        </p:txBody>
      </p:sp>
    </p:spTree>
    <p:extLst>
      <p:ext uri="{BB962C8B-B14F-4D97-AF65-F5344CB8AC3E}">
        <p14:creationId xmlns:p14="http://schemas.microsoft.com/office/powerpoint/2010/main" val="255904700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MULTISELECT VS. CHECKBOXES: FIGHT! </a:t>
            </a:r>
          </a:p>
        </p:txBody>
      </p:sp>
      <p:sp>
        <p:nvSpPr>
          <p:cNvPr id="2" name="Text Placeholder 1"/>
          <p:cNvSpPr>
            <a:spLocks noGrp="1"/>
          </p:cNvSpPr>
          <p:nvPr>
            <p:ph sz="quarter" idx="11"/>
          </p:nvPr>
        </p:nvSpPr>
        <p:spPr/>
        <p:txBody>
          <a:bodyPr vert="horz" lIns="0" tIns="0" rIns="0" bIns="0" anchor="t">
            <a:noAutofit/>
          </a:bodyPr>
          <a:lstStyle/>
          <a:p>
            <a:pPr lvl="1" indent="0">
              <a:buNone/>
            </a:pPr>
            <a:r>
              <a:rPr lang="en-US" sz="4600" dirty="0"/>
              <a:t>A quick note about multiselect fields – stay away from them! </a:t>
            </a:r>
          </a:p>
          <a:p>
            <a:pPr lvl="1" indent="0">
              <a:buNone/>
            </a:pPr>
            <a:endParaRPr lang="en-US" sz="4600" dirty="0"/>
          </a:p>
          <a:p>
            <a:pPr lvl="1" indent="0">
              <a:buNone/>
            </a:pPr>
            <a:endParaRPr lang="en-US" sz="4600" dirty="0"/>
          </a:p>
          <a:p>
            <a:pPr lvl="1" indent="0">
              <a:buNone/>
            </a:pPr>
            <a:endParaRPr lang="en-US" sz="4600" dirty="0"/>
          </a:p>
          <a:p>
            <a:pPr lvl="1" indent="0">
              <a:buNone/>
            </a:pPr>
            <a:r>
              <a:rPr lang="en-US" sz="4600" dirty="0"/>
              <a:t>                    </a:t>
            </a:r>
          </a:p>
          <a:p>
            <a:pPr lvl="1" indent="0">
              <a:buNone/>
            </a:pPr>
            <a:endParaRPr lang="en-US" sz="4600" dirty="0"/>
          </a:p>
          <a:p>
            <a:pPr lvl="1" indent="0">
              <a:buNone/>
            </a:pPr>
            <a:r>
              <a:rPr lang="en-US" sz="4600" dirty="0"/>
              <a:t>They require different commands for different operating systems and work poorly on mobile, so use checkboxes instead! Sweet! </a:t>
            </a:r>
          </a:p>
          <a:p>
            <a:pPr lvl="1" indent="0">
              <a:buNone/>
            </a:pPr>
            <a:endParaRPr lang="en-US" sz="4600" dirty="0"/>
          </a:p>
          <a:p>
            <a:pPr lvl="1" indent="0">
              <a:buNone/>
            </a:pPr>
            <a:r>
              <a:rPr lang="en-US" sz="4600" dirty="0"/>
              <a:t>                    </a:t>
            </a:r>
          </a:p>
          <a:p>
            <a:pPr lvl="1" indent="0">
              <a:buNone/>
            </a:pPr>
            <a:endParaRPr lang="en-US" sz="4600" dirty="0"/>
          </a:p>
          <a:p>
            <a:pPr lvl="1" indent="0">
              <a:buNone/>
            </a:pPr>
            <a:endParaRPr lang="en-US" sz="4600" dirty="0"/>
          </a:p>
          <a:p>
            <a:pPr lvl="1" indent="0">
              <a:buNone/>
            </a:pPr>
            <a:endParaRPr lang="en-US" sz="4600" dirty="0"/>
          </a:p>
          <a:p>
            <a:pPr lvl="1" indent="0">
              <a:buNone/>
            </a:pPr>
            <a:r>
              <a:rPr lang="en-US" sz="4600" dirty="0"/>
              <a:t>Ah, better. </a:t>
            </a:r>
          </a:p>
          <a:p>
            <a:pPr lvl="1" indent="0">
              <a:buNone/>
            </a:pPr>
            <a:endParaRPr lang="en-US" sz="5400" dirty="0"/>
          </a:p>
          <a:p>
            <a:pPr lvl="1" indent="0">
              <a:buNone/>
            </a:pPr>
            <a:endParaRPr lang="en-US" sz="5400" dirty="0"/>
          </a:p>
          <a:p>
            <a:pPr lvl="1" indent="0">
              <a:buNone/>
            </a:pPr>
            <a:endParaRPr lang="en-US" sz="5400" dirty="0"/>
          </a:p>
          <a:p>
            <a:pPr lvl="1" indent="0">
              <a:buNone/>
            </a:pPr>
            <a:r>
              <a:rPr lang="en-US" sz="5400" dirty="0"/>
              <a:t>	</a:t>
            </a:r>
          </a:p>
          <a:p>
            <a:pPr lvl="1" indent="0">
              <a:buNone/>
            </a:pPr>
            <a:endParaRPr lang="en-US" sz="5400" dirty="0"/>
          </a:p>
          <a:p>
            <a:pPr lvl="1" indent="0">
              <a:buNone/>
            </a:pPr>
            <a:endParaRPr lang="en-US" sz="5400" dirty="0"/>
          </a:p>
          <a:p>
            <a:pPr lvl="1" indent="0">
              <a:buNone/>
            </a:pPr>
            <a:r>
              <a:rPr lang="en-US" sz="5400" dirty="0"/>
              <a:t> </a:t>
            </a:r>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r>
              <a:rPr lang="en-US" sz="5400" dirty="0"/>
              <a:t>	</a:t>
            </a:r>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dirty="0"/>
          </a:p>
          <a:p>
            <a:pPr lvl="1" indent="0">
              <a:buNone/>
            </a:pPr>
            <a:endParaRPr lang="en-US" dirty="0"/>
          </a:p>
        </p:txBody>
      </p:sp>
      <p:pic>
        <p:nvPicPr>
          <p:cNvPr id="5" name="Picture 4">
            <a:extLst>
              <a:ext uri="{FF2B5EF4-FFF2-40B4-BE49-F238E27FC236}">
                <a16:creationId xmlns:a16="http://schemas.microsoft.com/office/drawing/2014/main" id="{BA149FBC-080B-4039-8D45-0FEB3BA285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076" y="3831032"/>
            <a:ext cx="12890693" cy="2689266"/>
          </a:xfrm>
          <a:prstGeom prst="rect">
            <a:avLst/>
          </a:prstGeom>
        </p:spPr>
      </p:pic>
      <p:pic>
        <p:nvPicPr>
          <p:cNvPr id="9" name="Picture 8">
            <a:extLst>
              <a:ext uri="{FF2B5EF4-FFF2-40B4-BE49-F238E27FC236}">
                <a16:creationId xmlns:a16="http://schemas.microsoft.com/office/drawing/2014/main" id="{68DBE2F8-3980-4667-B61F-30786E3D6B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9076" y="8540335"/>
            <a:ext cx="9918210" cy="2689266"/>
          </a:xfrm>
          <a:prstGeom prst="rect">
            <a:avLst/>
          </a:prstGeom>
        </p:spPr>
      </p:pic>
    </p:spTree>
    <p:extLst>
      <p:ext uri="{BB962C8B-B14F-4D97-AF65-F5344CB8AC3E}">
        <p14:creationId xmlns:p14="http://schemas.microsoft.com/office/powerpoint/2010/main" val="98776762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ERROR HANDLING</a:t>
            </a:r>
          </a:p>
        </p:txBody>
      </p:sp>
      <p:sp>
        <p:nvSpPr>
          <p:cNvPr id="2" name="Text Placeholder 1"/>
          <p:cNvSpPr>
            <a:spLocks noGrp="1"/>
          </p:cNvSpPr>
          <p:nvPr>
            <p:ph sz="quarter" idx="11"/>
          </p:nvPr>
        </p:nvSpPr>
        <p:spPr/>
        <p:txBody>
          <a:bodyPr vert="horz" lIns="0" tIns="0" rIns="0" bIns="0" anchor="t">
            <a:noAutofit/>
          </a:bodyPr>
          <a:lstStyle/>
          <a:p>
            <a:pPr lvl="1" indent="0">
              <a:buNone/>
            </a:pPr>
            <a:r>
              <a:rPr lang="en-US" sz="5400" dirty="0"/>
              <a:t>Where you would include an asterisk to visually indicate a required field you must also include the required and aria-required (for not much longer) attributes.</a:t>
            </a:r>
          </a:p>
          <a:p>
            <a:pPr lvl="1" indent="0">
              <a:buNone/>
            </a:pPr>
            <a:endParaRPr lang="en-US" sz="5400" dirty="0"/>
          </a:p>
          <a:p>
            <a:pPr lvl="1" indent="0">
              <a:buNone/>
            </a:pPr>
            <a:r>
              <a:rPr lang="en-US" sz="5400" dirty="0">
                <a:solidFill>
                  <a:schemeClr val="tx1"/>
                </a:solidFill>
              </a:rPr>
              <a:t>&lt;label for=“email"&gt;Email Address</a:t>
            </a:r>
            <a:r>
              <a:rPr lang="en-US" sz="5400" dirty="0">
                <a:solidFill>
                  <a:schemeClr val="accent5"/>
                </a:solidFill>
              </a:rPr>
              <a:t>*</a:t>
            </a:r>
            <a:r>
              <a:rPr lang="en-US" sz="5400" dirty="0">
                <a:solidFill>
                  <a:schemeClr val="tx1"/>
                </a:solidFill>
              </a:rPr>
              <a:t>&lt;/label&gt;</a:t>
            </a:r>
          </a:p>
          <a:p>
            <a:pPr lvl="1" indent="0">
              <a:buNone/>
            </a:pPr>
            <a:endParaRPr lang="en-US" sz="5400" dirty="0">
              <a:solidFill>
                <a:schemeClr val="tx1"/>
              </a:solidFill>
            </a:endParaRPr>
          </a:p>
          <a:p>
            <a:pPr lvl="1" indent="0">
              <a:buNone/>
            </a:pPr>
            <a:r>
              <a:rPr lang="en-US" sz="5400" dirty="0">
                <a:solidFill>
                  <a:schemeClr val="tx1"/>
                </a:solidFill>
              </a:rPr>
              <a:t>&lt;input id=“email" name=“email" type="email“ </a:t>
            </a:r>
            <a:r>
              <a:rPr lang="en-US" sz="5400" b="1" dirty="0">
                <a:solidFill>
                  <a:schemeClr val="accent5"/>
                </a:solidFill>
              </a:rPr>
              <a:t>required aria-required=“true”</a:t>
            </a:r>
            <a:r>
              <a:rPr lang="en-US" sz="5400" dirty="0">
                <a:solidFill>
                  <a:schemeClr val="tx1"/>
                </a:solidFill>
              </a:rPr>
              <a:t>&gt;</a:t>
            </a:r>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r>
              <a:rPr lang="en-US" sz="5400" dirty="0"/>
              <a:t>	</a:t>
            </a:r>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dirty="0"/>
          </a:p>
          <a:p>
            <a:pPr lvl="1" indent="0">
              <a:buNone/>
            </a:pPr>
            <a:endParaRPr lang="en-US" dirty="0"/>
          </a:p>
        </p:txBody>
      </p:sp>
    </p:spTree>
    <p:extLst>
      <p:ext uri="{BB962C8B-B14F-4D97-AF65-F5344CB8AC3E}">
        <p14:creationId xmlns:p14="http://schemas.microsoft.com/office/powerpoint/2010/main" val="136429742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ERROR HANDLING</a:t>
            </a:r>
          </a:p>
        </p:txBody>
      </p:sp>
      <p:sp>
        <p:nvSpPr>
          <p:cNvPr id="2" name="Text Placeholder 1"/>
          <p:cNvSpPr>
            <a:spLocks noGrp="1"/>
          </p:cNvSpPr>
          <p:nvPr>
            <p:ph sz="quarter" idx="11"/>
          </p:nvPr>
        </p:nvSpPr>
        <p:spPr/>
        <p:txBody>
          <a:bodyPr/>
          <a:lstStyle/>
          <a:p>
            <a:pPr lvl="1" indent="0">
              <a:buNone/>
            </a:pPr>
            <a:r>
              <a:rPr lang="en-US" sz="5400" dirty="0"/>
              <a:t>If there are inline errors, this is how you could handle it:</a:t>
            </a:r>
          </a:p>
          <a:p>
            <a:pPr lvl="1" indent="0">
              <a:buNone/>
            </a:pPr>
            <a:endParaRPr lang="en-US" sz="5400" dirty="0"/>
          </a:p>
          <a:p>
            <a:pPr lvl="1" indent="0">
              <a:buNone/>
            </a:pPr>
            <a:r>
              <a:rPr lang="en-US" sz="5400" dirty="0">
                <a:solidFill>
                  <a:schemeClr val="tx1"/>
                </a:solidFill>
              </a:rPr>
              <a:t>&lt;label for=“email"&gt;Email Address</a:t>
            </a:r>
            <a:r>
              <a:rPr lang="en-US" sz="5400" dirty="0">
                <a:solidFill>
                  <a:schemeClr val="accent5"/>
                </a:solidFill>
              </a:rPr>
              <a:t>*</a:t>
            </a:r>
            <a:r>
              <a:rPr lang="en-US" sz="5400" dirty="0">
                <a:solidFill>
                  <a:schemeClr val="tx1"/>
                </a:solidFill>
              </a:rPr>
              <a:t>&lt;/label&gt;</a:t>
            </a:r>
          </a:p>
          <a:p>
            <a:pPr lvl="1" indent="0">
              <a:buNone/>
            </a:pPr>
            <a:endParaRPr lang="en-US" sz="5400" dirty="0">
              <a:solidFill>
                <a:schemeClr val="tx1"/>
              </a:solidFill>
            </a:endParaRPr>
          </a:p>
          <a:p>
            <a:pPr lvl="1" indent="0">
              <a:buNone/>
            </a:pPr>
            <a:r>
              <a:rPr lang="en-US" sz="5400" dirty="0">
                <a:solidFill>
                  <a:schemeClr val="tx1"/>
                </a:solidFill>
              </a:rPr>
              <a:t>&lt;input id=“email" name=“email" type="email“ required aria-required=“true” </a:t>
            </a:r>
            <a:r>
              <a:rPr lang="en-US" sz="5400" b="1" dirty="0">
                <a:solidFill>
                  <a:schemeClr val="accent5"/>
                </a:solidFill>
              </a:rPr>
              <a:t>aria-invalid=“true” aria-</a:t>
            </a:r>
            <a:r>
              <a:rPr lang="en-US" sz="5400" b="1" dirty="0" err="1">
                <a:solidFill>
                  <a:schemeClr val="accent5"/>
                </a:solidFill>
              </a:rPr>
              <a:t>describedby</a:t>
            </a:r>
            <a:r>
              <a:rPr lang="en-US" sz="5400" b="1" dirty="0">
                <a:solidFill>
                  <a:schemeClr val="accent5"/>
                </a:solidFill>
              </a:rPr>
              <a:t>=“email-error”</a:t>
            </a:r>
            <a:r>
              <a:rPr lang="en-US" sz="5400" dirty="0">
                <a:solidFill>
                  <a:schemeClr val="tx1"/>
                </a:solidFill>
              </a:rPr>
              <a:t>&gt;</a:t>
            </a:r>
          </a:p>
          <a:p>
            <a:pPr lvl="1" indent="0">
              <a:buNone/>
            </a:pPr>
            <a:endParaRPr lang="en-US" sz="5400" dirty="0">
              <a:solidFill>
                <a:schemeClr val="tx1"/>
              </a:solidFill>
            </a:endParaRPr>
          </a:p>
          <a:p>
            <a:pPr lvl="1" indent="0">
              <a:buNone/>
            </a:pPr>
            <a:r>
              <a:rPr lang="en-US" sz="5400" b="1" dirty="0">
                <a:solidFill>
                  <a:schemeClr val="accent5"/>
                </a:solidFill>
              </a:rPr>
              <a:t>&lt;p id=“email-error”&gt;&lt;strong&gt;Your email address is required.&lt;/strong&gt;&lt;/p&gt;</a:t>
            </a:r>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r>
              <a:rPr lang="en-US" sz="5400" dirty="0"/>
              <a:t>	</a:t>
            </a:r>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dirty="0"/>
          </a:p>
          <a:p>
            <a:pPr lvl="1" indent="0">
              <a:buNone/>
            </a:pPr>
            <a:endParaRPr lang="en-US" dirty="0"/>
          </a:p>
        </p:txBody>
      </p:sp>
    </p:spTree>
    <p:extLst>
      <p:ext uri="{BB962C8B-B14F-4D97-AF65-F5344CB8AC3E}">
        <p14:creationId xmlns:p14="http://schemas.microsoft.com/office/powerpoint/2010/main" val="288293341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ERROR HANDLING</a:t>
            </a:r>
          </a:p>
        </p:txBody>
      </p:sp>
      <p:sp>
        <p:nvSpPr>
          <p:cNvPr id="2" name="Text Placeholder 1"/>
          <p:cNvSpPr>
            <a:spLocks noGrp="1"/>
          </p:cNvSpPr>
          <p:nvPr>
            <p:ph sz="quarter" idx="11"/>
          </p:nvPr>
        </p:nvSpPr>
        <p:spPr/>
        <p:txBody>
          <a:bodyPr/>
          <a:lstStyle/>
          <a:p>
            <a:pPr lvl="1" indent="0">
              <a:buNone/>
            </a:pPr>
            <a:r>
              <a:rPr lang="en-US" sz="5400" dirty="0"/>
              <a:t>When grouping issues in a single message: </a:t>
            </a:r>
          </a:p>
          <a:p>
            <a:pPr lvl="1" indent="0">
              <a:buNone/>
            </a:pPr>
            <a:endParaRPr lang="en-US" sz="5400" dirty="0"/>
          </a:p>
          <a:p>
            <a:pPr lvl="1" indent="0">
              <a:buNone/>
            </a:pPr>
            <a:r>
              <a:rPr lang="en-US" sz="4000" dirty="0">
                <a:solidFill>
                  <a:schemeClr val="tx1"/>
                </a:solidFill>
              </a:rPr>
              <a:t>&lt;div </a:t>
            </a:r>
            <a:r>
              <a:rPr lang="en-US" sz="4000" b="1" dirty="0">
                <a:solidFill>
                  <a:schemeClr val="accent5"/>
                </a:solidFill>
              </a:rPr>
              <a:t>role="alert"</a:t>
            </a:r>
            <a:r>
              <a:rPr lang="en-US" sz="4000" dirty="0">
                <a:solidFill>
                  <a:schemeClr val="tx1"/>
                </a:solidFill>
              </a:rPr>
              <a:t>&gt;</a:t>
            </a:r>
          </a:p>
          <a:p>
            <a:pPr lvl="1" indent="0">
              <a:buNone/>
            </a:pPr>
            <a:endParaRPr lang="en-US" sz="4000" dirty="0">
              <a:solidFill>
                <a:schemeClr val="tx1"/>
              </a:solidFill>
            </a:endParaRPr>
          </a:p>
          <a:p>
            <a:pPr lvl="1" indent="0">
              <a:buNone/>
            </a:pPr>
            <a:r>
              <a:rPr lang="en-US" sz="4000" dirty="0">
                <a:solidFill>
                  <a:schemeClr val="tx1"/>
                </a:solidFill>
              </a:rPr>
              <a:t>	&lt;p&gt;Please address the following issues in your form:&lt;/p&gt;</a:t>
            </a:r>
          </a:p>
          <a:p>
            <a:pPr lvl="1" indent="0">
              <a:buNone/>
            </a:pPr>
            <a:r>
              <a:rPr lang="en-US" sz="4000" dirty="0">
                <a:solidFill>
                  <a:schemeClr val="tx1"/>
                </a:solidFill>
              </a:rPr>
              <a:t>        </a:t>
            </a:r>
          </a:p>
          <a:p>
            <a:pPr lvl="1" indent="0">
              <a:buNone/>
            </a:pPr>
            <a:r>
              <a:rPr lang="en-US" sz="4000" dirty="0">
                <a:solidFill>
                  <a:schemeClr val="tx1"/>
                </a:solidFill>
              </a:rPr>
              <a:t>	&lt;</a:t>
            </a:r>
            <a:r>
              <a:rPr lang="en-US" sz="4000" dirty="0" err="1">
                <a:solidFill>
                  <a:schemeClr val="tx1"/>
                </a:solidFill>
              </a:rPr>
              <a:t>ol</a:t>
            </a:r>
            <a:r>
              <a:rPr lang="en-US" sz="4000" dirty="0">
                <a:solidFill>
                  <a:schemeClr val="tx1"/>
                </a:solidFill>
              </a:rPr>
              <a:t>&gt;</a:t>
            </a:r>
          </a:p>
          <a:p>
            <a:pPr lvl="1" indent="0">
              <a:buNone/>
            </a:pPr>
            <a:r>
              <a:rPr lang="en-US" sz="4000" dirty="0">
                <a:solidFill>
                  <a:schemeClr val="tx1"/>
                </a:solidFill>
              </a:rPr>
              <a:t> 		&lt;li&gt;&lt;a </a:t>
            </a:r>
            <a:r>
              <a:rPr lang="en-US" sz="4000" dirty="0" err="1">
                <a:solidFill>
                  <a:schemeClr val="tx1"/>
                </a:solidFill>
              </a:rPr>
              <a:t>href</a:t>
            </a:r>
            <a:r>
              <a:rPr lang="en-US" sz="4000" dirty="0">
                <a:solidFill>
                  <a:schemeClr val="tx1"/>
                </a:solidFill>
              </a:rPr>
              <a:t>="</a:t>
            </a:r>
            <a:r>
              <a:rPr lang="en-US" sz="4000" b="1" dirty="0">
                <a:solidFill>
                  <a:schemeClr val="accent5"/>
                </a:solidFill>
              </a:rPr>
              <a:t>#company-name</a:t>
            </a:r>
            <a:r>
              <a:rPr lang="en-US" sz="4000" b="1" dirty="0">
                <a:solidFill>
                  <a:schemeClr val="tx1"/>
                </a:solidFill>
              </a:rPr>
              <a:t>"</a:t>
            </a:r>
            <a:r>
              <a:rPr lang="en-US" sz="4000" dirty="0">
                <a:solidFill>
                  <a:schemeClr val="tx1"/>
                </a:solidFill>
              </a:rPr>
              <a:t>&gt;Your Company Name&lt;/a&gt; is a required field.&lt;/li&gt;</a:t>
            </a:r>
          </a:p>
          <a:p>
            <a:pPr lvl="1" indent="0">
              <a:buNone/>
            </a:pPr>
            <a:r>
              <a:rPr lang="en-US" sz="4000" dirty="0">
                <a:solidFill>
                  <a:schemeClr val="tx1"/>
                </a:solidFill>
              </a:rPr>
              <a:t> 		&lt;li&gt;&lt;a </a:t>
            </a:r>
            <a:r>
              <a:rPr lang="en-US" sz="4000" dirty="0" err="1">
                <a:solidFill>
                  <a:schemeClr val="tx1"/>
                </a:solidFill>
              </a:rPr>
              <a:t>href</a:t>
            </a:r>
            <a:r>
              <a:rPr lang="en-US" sz="4000" dirty="0">
                <a:solidFill>
                  <a:schemeClr val="tx1"/>
                </a:solidFill>
              </a:rPr>
              <a:t>=“</a:t>
            </a:r>
            <a:r>
              <a:rPr lang="en-US" sz="4000" b="1" dirty="0">
                <a:solidFill>
                  <a:schemeClr val="accent5"/>
                </a:solidFill>
              </a:rPr>
              <a:t>#first-name</a:t>
            </a:r>
            <a:r>
              <a:rPr lang="en-US" sz="4000" dirty="0">
                <a:solidFill>
                  <a:schemeClr val="tx1"/>
                </a:solidFill>
              </a:rPr>
              <a:t>"&gt;First Name&lt;/a&gt; is a required field.&lt;/li&gt;</a:t>
            </a:r>
          </a:p>
          <a:p>
            <a:pPr lvl="1" indent="0">
              <a:buNone/>
            </a:pPr>
            <a:r>
              <a:rPr lang="en-US" sz="4000" dirty="0">
                <a:solidFill>
                  <a:schemeClr val="tx1"/>
                </a:solidFill>
              </a:rPr>
              <a:t> 		&lt;li&gt;&lt;a </a:t>
            </a:r>
            <a:r>
              <a:rPr lang="en-US" sz="4000" dirty="0" err="1">
                <a:solidFill>
                  <a:schemeClr val="tx1"/>
                </a:solidFill>
              </a:rPr>
              <a:t>href</a:t>
            </a:r>
            <a:r>
              <a:rPr lang="en-US" sz="4000" dirty="0">
                <a:solidFill>
                  <a:schemeClr val="tx1"/>
                </a:solidFill>
              </a:rPr>
              <a:t>="</a:t>
            </a:r>
            <a:r>
              <a:rPr lang="en-US" sz="4000" b="1" dirty="0">
                <a:solidFill>
                  <a:schemeClr val="accent5"/>
                </a:solidFill>
              </a:rPr>
              <a:t>#last-name</a:t>
            </a:r>
            <a:r>
              <a:rPr lang="en-US" sz="4000" dirty="0">
                <a:solidFill>
                  <a:schemeClr val="tx1"/>
                </a:solidFill>
              </a:rPr>
              <a:t>"&gt;Last Name&lt;/a&gt; is a required field.&lt;/li&gt;</a:t>
            </a:r>
          </a:p>
          <a:p>
            <a:pPr lvl="1" indent="0">
              <a:buNone/>
            </a:pPr>
            <a:r>
              <a:rPr lang="en-US" sz="4000" dirty="0">
                <a:solidFill>
                  <a:schemeClr val="tx1"/>
                </a:solidFill>
              </a:rPr>
              <a:t> 	&lt;/</a:t>
            </a:r>
            <a:r>
              <a:rPr lang="en-US" sz="4000" dirty="0" err="1">
                <a:solidFill>
                  <a:schemeClr val="tx1"/>
                </a:solidFill>
              </a:rPr>
              <a:t>ol</a:t>
            </a:r>
            <a:r>
              <a:rPr lang="en-US" sz="4000" dirty="0">
                <a:solidFill>
                  <a:schemeClr val="tx1"/>
                </a:solidFill>
              </a:rPr>
              <a:t>&gt;</a:t>
            </a:r>
          </a:p>
          <a:p>
            <a:pPr lvl="1" indent="0">
              <a:buNone/>
            </a:pPr>
            <a:r>
              <a:rPr lang="en-US" sz="4000" dirty="0">
                <a:solidFill>
                  <a:schemeClr val="tx1"/>
                </a:solidFill>
              </a:rPr>
              <a:t>        </a:t>
            </a:r>
          </a:p>
          <a:p>
            <a:pPr lvl="1" indent="0">
              <a:buNone/>
            </a:pPr>
            <a:r>
              <a:rPr lang="en-US" sz="4000" dirty="0">
                <a:solidFill>
                  <a:schemeClr val="tx1"/>
                </a:solidFill>
              </a:rPr>
              <a:t>&lt;/div&gt;</a:t>
            </a:r>
            <a:endParaRPr lang="en-US" sz="4000" dirty="0"/>
          </a:p>
          <a:p>
            <a:pPr lvl="1" indent="0">
              <a:buNone/>
            </a:pPr>
            <a:endParaRPr lang="en-US" sz="5400" dirty="0"/>
          </a:p>
          <a:p>
            <a:pPr lvl="1" indent="0">
              <a:buNone/>
            </a:pPr>
            <a:endParaRPr lang="en-US" sz="5400" dirty="0"/>
          </a:p>
          <a:p>
            <a:pPr lvl="1" indent="0">
              <a:buNone/>
            </a:pPr>
            <a:endParaRPr lang="en-US" sz="5400" dirty="0"/>
          </a:p>
          <a:p>
            <a:pPr lvl="1" indent="0">
              <a:buNone/>
            </a:pPr>
            <a:r>
              <a:rPr lang="en-US" sz="5400" dirty="0"/>
              <a:t>	</a:t>
            </a:r>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dirty="0"/>
          </a:p>
          <a:p>
            <a:pPr lvl="1" indent="0">
              <a:buNone/>
            </a:pPr>
            <a:endParaRPr lang="en-US" dirty="0"/>
          </a:p>
        </p:txBody>
      </p:sp>
    </p:spTree>
    <p:extLst>
      <p:ext uri="{BB962C8B-B14F-4D97-AF65-F5344CB8AC3E}">
        <p14:creationId xmlns:p14="http://schemas.microsoft.com/office/powerpoint/2010/main" val="41762627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ERROR HANDLING</a:t>
            </a:r>
          </a:p>
        </p:txBody>
      </p:sp>
      <p:sp>
        <p:nvSpPr>
          <p:cNvPr id="2" name="Text Placeholder 1"/>
          <p:cNvSpPr>
            <a:spLocks noGrp="1"/>
          </p:cNvSpPr>
          <p:nvPr>
            <p:ph sz="quarter" idx="11"/>
          </p:nvPr>
        </p:nvSpPr>
        <p:spPr/>
        <p:txBody>
          <a:bodyPr/>
          <a:lstStyle/>
          <a:p>
            <a:pPr lvl="1" indent="0">
              <a:buNone/>
            </a:pPr>
            <a:r>
              <a:rPr lang="en-US" sz="4800" dirty="0"/>
              <a:t>When grouping issues: </a:t>
            </a:r>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r>
              <a:rPr lang="en-US" sz="5400" dirty="0"/>
              <a:t>	</a:t>
            </a:r>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dirty="0"/>
          </a:p>
          <a:p>
            <a:pPr lvl="1" indent="0">
              <a:buNone/>
            </a:pPr>
            <a:endParaRPr lang="en-US" dirty="0"/>
          </a:p>
        </p:txBody>
      </p:sp>
      <p:pic>
        <p:nvPicPr>
          <p:cNvPr id="5" name="Picture 4">
            <a:extLst>
              <a:ext uri="{FF2B5EF4-FFF2-40B4-BE49-F238E27FC236}">
                <a16:creationId xmlns:a16="http://schemas.microsoft.com/office/drawing/2014/main" id="{FD25BE63-0DF2-4E18-9E84-BE22ED0FB1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770" y="3346498"/>
            <a:ext cx="15270385" cy="8964703"/>
          </a:xfrm>
          <a:prstGeom prst="rect">
            <a:avLst/>
          </a:prstGeom>
        </p:spPr>
      </p:pic>
    </p:spTree>
    <p:extLst>
      <p:ext uri="{BB962C8B-B14F-4D97-AF65-F5344CB8AC3E}">
        <p14:creationId xmlns:p14="http://schemas.microsoft.com/office/powerpoint/2010/main" val="142445610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FURTHER READING</a:t>
            </a:r>
          </a:p>
        </p:txBody>
      </p:sp>
      <p:sp>
        <p:nvSpPr>
          <p:cNvPr id="2" name="Text Placeholder 1"/>
          <p:cNvSpPr>
            <a:spLocks noGrp="1"/>
          </p:cNvSpPr>
          <p:nvPr>
            <p:ph sz="quarter" idx="11"/>
          </p:nvPr>
        </p:nvSpPr>
        <p:spPr/>
        <p:txBody>
          <a:bodyPr/>
          <a:lstStyle/>
          <a:p>
            <a:pPr lvl="1" indent="0">
              <a:buNone/>
            </a:pPr>
            <a:r>
              <a:rPr lang="en-US" dirty="0"/>
              <a:t>Adaptive Web Design (2nd Edition) by Aaron Gustafson</a:t>
            </a:r>
          </a:p>
          <a:p>
            <a:pPr lvl="1" indent="0">
              <a:buNone/>
            </a:pPr>
            <a:r>
              <a:rPr lang="en-US" dirty="0">
                <a:hlinkClick r:id="rId3"/>
              </a:rPr>
              <a:t>https://adaptivewebdesign.info/</a:t>
            </a:r>
            <a:r>
              <a:rPr lang="en-US" dirty="0"/>
              <a:t> </a:t>
            </a:r>
          </a:p>
          <a:p>
            <a:pPr lvl="1" indent="0">
              <a:buNone/>
            </a:pPr>
            <a:endParaRPr lang="en-US" dirty="0"/>
          </a:p>
          <a:p>
            <a:pPr lvl="1" indent="0">
              <a:buNone/>
            </a:pPr>
            <a:r>
              <a:rPr lang="en-US" dirty="0"/>
              <a:t>An Extensive Guide To Web Form Usability by Justin Mifsud</a:t>
            </a:r>
          </a:p>
          <a:p>
            <a:pPr lvl="1" indent="0">
              <a:buNone/>
            </a:pPr>
            <a:r>
              <a:rPr lang="en-US" dirty="0">
                <a:hlinkClick r:id="rId4"/>
              </a:rPr>
              <a:t>https://www.smashingmagazine.com/2011/11/extensive-guide-web-form-usability/</a:t>
            </a:r>
            <a:r>
              <a:rPr lang="en-US" dirty="0"/>
              <a:t> </a:t>
            </a:r>
          </a:p>
          <a:p>
            <a:pPr lvl="1" indent="0">
              <a:buNone/>
            </a:pPr>
            <a:endParaRPr lang="en-US" dirty="0"/>
          </a:p>
          <a:p>
            <a:pPr lvl="1" indent="0">
              <a:buNone/>
            </a:pPr>
            <a:r>
              <a:rPr lang="en-US" dirty="0"/>
              <a:t>Web Form Design: Filling in the Blanks by Luke </a:t>
            </a:r>
            <a:r>
              <a:rPr lang="en-US" dirty="0" err="1"/>
              <a:t>Wroblewski</a:t>
            </a:r>
            <a:endParaRPr lang="en-US" dirty="0"/>
          </a:p>
          <a:p>
            <a:pPr lvl="1" indent="0">
              <a:buNone/>
            </a:pPr>
            <a:r>
              <a:rPr lang="en-US" dirty="0">
                <a:hlinkClick r:id="rId5"/>
              </a:rPr>
              <a:t>https://www.lukew.com/resources/web_form_design.asp</a:t>
            </a:r>
            <a:r>
              <a:rPr lang="en-US" dirty="0"/>
              <a:t>  </a:t>
            </a:r>
          </a:p>
          <a:p>
            <a:pPr lvl="1" indent="0">
              <a:buNone/>
            </a:pPr>
            <a:endParaRPr lang="en-US" dirty="0"/>
          </a:p>
          <a:p>
            <a:pPr lvl="1" indent="0">
              <a:buNone/>
            </a:pPr>
            <a:r>
              <a:rPr lang="en-US" dirty="0"/>
              <a:t>The Definitive Guide to Form Label Positioning by Jessica Enders</a:t>
            </a:r>
          </a:p>
          <a:p>
            <a:pPr lvl="1" indent="0">
              <a:buNone/>
            </a:pPr>
            <a:r>
              <a:rPr lang="en-US" dirty="0">
                <a:hlinkClick r:id="rId6"/>
              </a:rPr>
              <a:t>https://www.sitepoint.com/definitive-guide-form-label-positioning/</a:t>
            </a:r>
            <a:r>
              <a:rPr lang="en-US" dirty="0"/>
              <a:t> </a:t>
            </a:r>
          </a:p>
          <a:p>
            <a:pPr lvl="1" indent="0">
              <a:buNone/>
            </a:pPr>
            <a:endParaRPr lang="en-US" sz="5400" dirty="0"/>
          </a:p>
          <a:p>
            <a:pPr lvl="1" indent="0">
              <a:buNone/>
            </a:pPr>
            <a:endParaRPr lang="en-US" sz="5400" dirty="0"/>
          </a:p>
          <a:p>
            <a:pPr lvl="1" indent="0">
              <a:buNone/>
            </a:pPr>
            <a:endParaRPr lang="en-US" sz="5400" dirty="0"/>
          </a:p>
          <a:p>
            <a:pPr lvl="1" indent="0">
              <a:buNone/>
            </a:pPr>
            <a:r>
              <a:rPr lang="en-US" sz="5400" dirty="0"/>
              <a:t>	</a:t>
            </a:r>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dirty="0"/>
          </a:p>
          <a:p>
            <a:pPr lvl="1" indent="0">
              <a:buNone/>
            </a:pPr>
            <a:endParaRPr lang="en-US" dirty="0"/>
          </a:p>
        </p:txBody>
      </p:sp>
    </p:spTree>
    <p:extLst>
      <p:ext uri="{BB962C8B-B14F-4D97-AF65-F5344CB8AC3E}">
        <p14:creationId xmlns:p14="http://schemas.microsoft.com/office/powerpoint/2010/main" val="194497468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03557951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FOCUS RINGS</a:t>
            </a:r>
          </a:p>
        </p:txBody>
      </p:sp>
      <p:sp>
        <p:nvSpPr>
          <p:cNvPr id="2" name="Text Placeholder 1"/>
          <p:cNvSpPr>
            <a:spLocks noGrp="1"/>
          </p:cNvSpPr>
          <p:nvPr>
            <p:ph sz="quarter" idx="11"/>
          </p:nvPr>
        </p:nvSpPr>
        <p:spPr/>
        <p:txBody>
          <a:bodyPr/>
          <a:lstStyle/>
          <a:p>
            <a:pPr lvl="1" indent="0">
              <a:buNone/>
            </a:pPr>
            <a:r>
              <a:rPr lang="en-US" sz="4800" dirty="0">
                <a:solidFill>
                  <a:schemeClr val="tx1"/>
                </a:solidFill>
              </a:rPr>
              <a:t>!important: </a:t>
            </a:r>
            <a:r>
              <a:rPr lang="en-US" sz="4800" dirty="0"/>
              <a:t>Never disable focus rings (No matter how badly colleagues may beg you). What you can do is:</a:t>
            </a:r>
          </a:p>
          <a:p>
            <a:pPr lvl="1" indent="0">
              <a:buNone/>
            </a:pPr>
            <a:endParaRPr lang="en-US" sz="4800" dirty="0"/>
          </a:p>
          <a:p>
            <a:pPr marL="958850" lvl="1" indent="-914400">
              <a:buAutoNum type="arabicPeriod"/>
            </a:pPr>
            <a:r>
              <a:rPr lang="en-US" sz="4800" dirty="0"/>
              <a:t>Redesign the focus ring (But make sure new ring is equally viewable).</a:t>
            </a:r>
          </a:p>
          <a:p>
            <a:pPr marL="958850" lvl="1" indent="-914400">
              <a:buAutoNum type="arabicPeriod"/>
            </a:pPr>
            <a:r>
              <a:rPr lang="en-US" sz="4800" dirty="0"/>
              <a:t>Rely on state changes. </a:t>
            </a:r>
          </a:p>
          <a:p>
            <a:pPr lvl="1" indent="0">
              <a:buNone/>
            </a:pPr>
            <a:endParaRPr lang="en-US" dirty="0"/>
          </a:p>
          <a:p>
            <a:pPr lvl="1" indent="0">
              <a:buNone/>
            </a:pPr>
            <a:endParaRPr lang="en-US" dirty="0"/>
          </a:p>
          <a:p>
            <a:pPr lvl="1" indent="0">
              <a:buNone/>
            </a:pPr>
            <a:endParaRPr lang="en-US" dirty="0"/>
          </a:p>
          <a:p>
            <a:pPr lvl="1" indent="0">
              <a:buNone/>
            </a:pPr>
            <a:endParaRPr lang="en-US" dirty="0"/>
          </a:p>
        </p:txBody>
      </p:sp>
      <p:pic>
        <p:nvPicPr>
          <p:cNvPr id="4" name="Picture 4" descr="A screenshot of a person&#10;&#10;Description generated with very high confidence">
            <a:extLst>
              <a:ext uri="{FF2B5EF4-FFF2-40B4-BE49-F238E27FC236}">
                <a16:creationId xmlns:a16="http://schemas.microsoft.com/office/drawing/2014/main" id="{EB8BCCE4-CF0D-47AC-9038-EE28329232C5}"/>
              </a:ext>
            </a:extLst>
          </p:cNvPr>
          <p:cNvPicPr>
            <a:picLocks noChangeAspect="1"/>
          </p:cNvPicPr>
          <p:nvPr/>
        </p:nvPicPr>
        <p:blipFill>
          <a:blip r:embed="rId3"/>
          <a:stretch>
            <a:fillRect/>
          </a:stretch>
        </p:blipFill>
        <p:spPr>
          <a:xfrm>
            <a:off x="10567513" y="5786794"/>
            <a:ext cx="13040496" cy="6281802"/>
          </a:xfrm>
          <a:prstGeom prst="rect">
            <a:avLst/>
          </a:prstGeom>
        </p:spPr>
      </p:pic>
    </p:spTree>
    <p:extLst>
      <p:ext uri="{BB962C8B-B14F-4D97-AF65-F5344CB8AC3E}">
        <p14:creationId xmlns:p14="http://schemas.microsoft.com/office/powerpoint/2010/main" val="405239511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FORM LABELS</a:t>
            </a:r>
          </a:p>
        </p:txBody>
      </p:sp>
      <p:sp>
        <p:nvSpPr>
          <p:cNvPr id="2" name="Text Placeholder 1"/>
          <p:cNvSpPr>
            <a:spLocks noGrp="1"/>
          </p:cNvSpPr>
          <p:nvPr>
            <p:ph sz="quarter" idx="11"/>
          </p:nvPr>
        </p:nvSpPr>
        <p:spPr/>
        <p:txBody>
          <a:bodyPr vert="horz" lIns="0" tIns="0" rIns="0" bIns="0" anchor="t">
            <a:noAutofit/>
          </a:bodyPr>
          <a:lstStyle/>
          <a:p>
            <a:pPr lvl="1" indent="0">
              <a:buNone/>
            </a:pPr>
            <a:r>
              <a:rPr lang="en-US" sz="4800" dirty="0"/>
              <a:t>Try to always include form labels (No matter how badly colleagues may beg you not to).</a:t>
            </a:r>
          </a:p>
          <a:p>
            <a:pPr lvl="1" indent="0">
              <a:buNone/>
            </a:pPr>
            <a:endParaRPr lang="en-US" sz="4800" dirty="0"/>
          </a:p>
          <a:p>
            <a:pPr lvl="1" indent="0">
              <a:buNone/>
            </a:pPr>
            <a:r>
              <a:rPr lang="en-US" sz="4800" dirty="0"/>
              <a:t>There are two ways to associate form labels with their fields:</a:t>
            </a:r>
          </a:p>
          <a:p>
            <a:pPr lvl="1" indent="0">
              <a:buNone/>
            </a:pPr>
            <a:endParaRPr lang="en-US" dirty="0"/>
          </a:p>
          <a:p>
            <a:pPr lvl="1" indent="0">
              <a:buNone/>
            </a:pPr>
            <a:endParaRPr lang="en-US" dirty="0"/>
          </a:p>
        </p:txBody>
      </p:sp>
    </p:spTree>
    <p:extLst>
      <p:ext uri="{BB962C8B-B14F-4D97-AF65-F5344CB8AC3E}">
        <p14:creationId xmlns:p14="http://schemas.microsoft.com/office/powerpoint/2010/main" val="145358353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FORM LABELS</a:t>
            </a:r>
          </a:p>
        </p:txBody>
      </p:sp>
      <p:sp>
        <p:nvSpPr>
          <p:cNvPr id="2" name="Text Placeholder 1"/>
          <p:cNvSpPr>
            <a:spLocks noGrp="1"/>
          </p:cNvSpPr>
          <p:nvPr>
            <p:ph sz="quarter" idx="11"/>
          </p:nvPr>
        </p:nvSpPr>
        <p:spPr/>
        <p:txBody>
          <a:bodyPr/>
          <a:lstStyle/>
          <a:p>
            <a:pPr lvl="1" indent="0">
              <a:buNone/>
            </a:pPr>
            <a:r>
              <a:rPr lang="en-US" sz="4800" dirty="0"/>
              <a:t>Explicit Association:</a:t>
            </a:r>
          </a:p>
          <a:p>
            <a:pPr lvl="1" indent="0">
              <a:buNone/>
            </a:pPr>
            <a:endParaRPr lang="en-US" sz="4800" dirty="0"/>
          </a:p>
          <a:p>
            <a:pPr lvl="1" indent="0">
              <a:buNone/>
            </a:pPr>
            <a:r>
              <a:rPr lang="en-US" sz="4800" dirty="0">
                <a:solidFill>
                  <a:schemeClr val="tx1"/>
                </a:solidFill>
              </a:rPr>
              <a:t>	&lt;label </a:t>
            </a:r>
            <a:r>
              <a:rPr lang="en-US" sz="4800" b="1" dirty="0">
                <a:solidFill>
                  <a:schemeClr val="accent5"/>
                </a:solidFill>
              </a:rPr>
              <a:t>for=“first-name”</a:t>
            </a:r>
            <a:r>
              <a:rPr lang="en-US" sz="4800" dirty="0">
                <a:solidFill>
                  <a:schemeClr val="tx1"/>
                </a:solidFill>
              </a:rPr>
              <a:t>&gt;First Name&lt;/label&gt;</a:t>
            </a:r>
          </a:p>
          <a:p>
            <a:pPr lvl="1" indent="0">
              <a:buNone/>
            </a:pPr>
            <a:endParaRPr lang="en-US" sz="4800" dirty="0">
              <a:solidFill>
                <a:schemeClr val="tx1"/>
              </a:solidFill>
            </a:endParaRPr>
          </a:p>
          <a:p>
            <a:pPr lvl="1" indent="0">
              <a:buNone/>
            </a:pPr>
            <a:r>
              <a:rPr lang="en-US" sz="4800" dirty="0">
                <a:solidFill>
                  <a:schemeClr val="tx1"/>
                </a:solidFill>
              </a:rPr>
              <a:t>	&lt;input </a:t>
            </a:r>
            <a:r>
              <a:rPr lang="en-US" sz="4800" b="1" dirty="0">
                <a:solidFill>
                  <a:schemeClr val="accent5"/>
                </a:solidFill>
              </a:rPr>
              <a:t>id=“first-name”</a:t>
            </a:r>
            <a:r>
              <a:rPr lang="en-US" sz="4800" dirty="0">
                <a:solidFill>
                  <a:schemeClr val="tx1"/>
                </a:solidFill>
              </a:rPr>
              <a:t> name=“first-name”&gt;</a:t>
            </a:r>
          </a:p>
          <a:p>
            <a:pPr lvl="1" indent="0">
              <a:buNone/>
            </a:pPr>
            <a:endParaRPr lang="en-US" dirty="0"/>
          </a:p>
          <a:p>
            <a:pPr lvl="1" indent="0">
              <a:buNone/>
            </a:pPr>
            <a:endParaRPr lang="en-US" dirty="0"/>
          </a:p>
        </p:txBody>
      </p:sp>
    </p:spTree>
    <p:extLst>
      <p:ext uri="{BB962C8B-B14F-4D97-AF65-F5344CB8AC3E}">
        <p14:creationId xmlns:p14="http://schemas.microsoft.com/office/powerpoint/2010/main" val="405038018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FORM LABELS</a:t>
            </a:r>
          </a:p>
        </p:txBody>
      </p:sp>
      <p:sp>
        <p:nvSpPr>
          <p:cNvPr id="2" name="Text Placeholder 1"/>
          <p:cNvSpPr>
            <a:spLocks noGrp="1"/>
          </p:cNvSpPr>
          <p:nvPr>
            <p:ph sz="quarter" idx="11"/>
          </p:nvPr>
        </p:nvSpPr>
        <p:spPr/>
        <p:txBody>
          <a:bodyPr/>
          <a:lstStyle/>
          <a:p>
            <a:pPr lvl="1" indent="0">
              <a:buNone/>
            </a:pPr>
            <a:r>
              <a:rPr lang="en-US" sz="4800" dirty="0"/>
              <a:t>Implicit Association:</a:t>
            </a:r>
          </a:p>
          <a:p>
            <a:pPr lvl="1" indent="0">
              <a:buNone/>
            </a:pPr>
            <a:endParaRPr lang="en-US" sz="4800" dirty="0"/>
          </a:p>
          <a:p>
            <a:pPr lvl="1" indent="0">
              <a:buNone/>
            </a:pPr>
            <a:r>
              <a:rPr lang="en-US" sz="4800" dirty="0">
                <a:solidFill>
                  <a:schemeClr val="tx1"/>
                </a:solidFill>
              </a:rPr>
              <a:t>	</a:t>
            </a:r>
            <a:r>
              <a:rPr lang="en-US" sz="4800" b="1" dirty="0">
                <a:solidFill>
                  <a:schemeClr val="accent5"/>
                </a:solidFill>
              </a:rPr>
              <a:t>&lt;label&gt;</a:t>
            </a:r>
            <a:r>
              <a:rPr lang="en-US" sz="4800" dirty="0">
                <a:solidFill>
                  <a:schemeClr val="tx1"/>
                </a:solidFill>
              </a:rPr>
              <a:t>First Name</a:t>
            </a:r>
          </a:p>
          <a:p>
            <a:pPr lvl="1" indent="0">
              <a:buNone/>
            </a:pPr>
            <a:endParaRPr lang="en-US" sz="4800" dirty="0">
              <a:solidFill>
                <a:schemeClr val="tx1"/>
              </a:solidFill>
            </a:endParaRPr>
          </a:p>
          <a:p>
            <a:pPr lvl="1" indent="0">
              <a:buNone/>
            </a:pPr>
            <a:r>
              <a:rPr lang="en-US" sz="4800" dirty="0">
                <a:solidFill>
                  <a:schemeClr val="tx1"/>
                </a:solidFill>
              </a:rPr>
              <a:t>		&lt;input id=“first-name” name=“first-name”&gt;</a:t>
            </a:r>
          </a:p>
          <a:p>
            <a:pPr lvl="1" indent="0">
              <a:buNone/>
            </a:pPr>
            <a:endParaRPr lang="en-US" sz="4800" dirty="0">
              <a:solidFill>
                <a:schemeClr val="tx1"/>
              </a:solidFill>
            </a:endParaRPr>
          </a:p>
          <a:p>
            <a:pPr lvl="1" indent="0">
              <a:buNone/>
            </a:pPr>
            <a:r>
              <a:rPr lang="en-US" sz="4800" dirty="0">
                <a:solidFill>
                  <a:schemeClr val="tx1"/>
                </a:solidFill>
              </a:rPr>
              <a:t>	</a:t>
            </a:r>
            <a:r>
              <a:rPr lang="en-US" sz="4800" b="1" dirty="0">
                <a:solidFill>
                  <a:schemeClr val="accent5"/>
                </a:solidFill>
              </a:rPr>
              <a:t>&lt;/label&gt;</a:t>
            </a:r>
          </a:p>
          <a:p>
            <a:pPr lvl="1" indent="0">
              <a:buNone/>
            </a:pPr>
            <a:endParaRPr lang="en-US" sz="4800" b="1" dirty="0"/>
          </a:p>
          <a:p>
            <a:pPr lvl="1" indent="0">
              <a:buNone/>
            </a:pPr>
            <a:r>
              <a:rPr lang="en-US" sz="4800" dirty="0"/>
              <a:t>You will likely use the first method most of the time, but this may be useful with components like radio buttons or checkboxes. </a:t>
            </a:r>
          </a:p>
          <a:p>
            <a:pPr lvl="1" indent="0">
              <a:buNone/>
            </a:pPr>
            <a:endParaRPr lang="en-US" dirty="0"/>
          </a:p>
          <a:p>
            <a:pPr lvl="1" indent="0">
              <a:buNone/>
            </a:pPr>
            <a:endParaRPr lang="en-US" dirty="0"/>
          </a:p>
        </p:txBody>
      </p:sp>
    </p:spTree>
    <p:extLst>
      <p:ext uri="{BB962C8B-B14F-4D97-AF65-F5344CB8AC3E}">
        <p14:creationId xmlns:p14="http://schemas.microsoft.com/office/powerpoint/2010/main" val="402751701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FORM LABELS</a:t>
            </a:r>
          </a:p>
        </p:txBody>
      </p:sp>
      <p:sp>
        <p:nvSpPr>
          <p:cNvPr id="2" name="Text Placeholder 1"/>
          <p:cNvSpPr>
            <a:spLocks noGrp="1"/>
          </p:cNvSpPr>
          <p:nvPr>
            <p:ph sz="quarter" idx="11"/>
          </p:nvPr>
        </p:nvSpPr>
        <p:spPr>
          <a:xfrm>
            <a:off x="974821" y="3106842"/>
            <a:ext cx="22382154" cy="9116839"/>
          </a:xfrm>
        </p:spPr>
        <p:txBody>
          <a:bodyPr vert="horz" lIns="0" tIns="0" rIns="0" bIns="0" anchor="t">
            <a:noAutofit/>
          </a:bodyPr>
          <a:lstStyle/>
          <a:p>
            <a:pPr lvl="1" indent="0">
              <a:buNone/>
            </a:pPr>
            <a:r>
              <a:rPr lang="en-US" sz="4800" dirty="0"/>
              <a:t>If you </a:t>
            </a:r>
            <a:r>
              <a:rPr lang="en-US" sz="4800" b="1" i="1" dirty="0"/>
              <a:t>must </a:t>
            </a:r>
            <a:r>
              <a:rPr lang="en-US" sz="4800" dirty="0"/>
              <a:t>hide labels…</a:t>
            </a:r>
          </a:p>
          <a:p>
            <a:pPr lvl="1" indent="0">
              <a:buNone/>
            </a:pPr>
            <a:endParaRPr lang="en-US" sz="4800" dirty="0"/>
          </a:p>
          <a:p>
            <a:pPr lvl="1" indent="0">
              <a:buNone/>
            </a:pPr>
            <a:r>
              <a:rPr lang="en-US" sz="4800" dirty="0"/>
              <a:t>	Show them on focus</a:t>
            </a:r>
          </a:p>
          <a:p>
            <a:pPr lvl="1" indent="0">
              <a:buNone/>
            </a:pPr>
            <a:endParaRPr lang="en-US" sz="4800" dirty="0"/>
          </a:p>
          <a:p>
            <a:pPr lvl="1" indent="0">
              <a:buNone/>
            </a:pPr>
            <a:r>
              <a:rPr lang="en-US" sz="4800" dirty="0">
                <a:hlinkClick r:id="rId3"/>
              </a:rPr>
              <a:t>https://styleguide.talentbrew.com/latest/#/design/components/inputs</a:t>
            </a:r>
            <a:r>
              <a:rPr lang="en-US" sz="4800" dirty="0"/>
              <a:t> </a:t>
            </a:r>
          </a:p>
          <a:p>
            <a:pPr lvl="1" indent="0">
              <a:buNone/>
            </a:pPr>
            <a:endParaRPr lang="en-US" sz="4800" dirty="0"/>
          </a:p>
          <a:p>
            <a:pPr lvl="1" indent="0">
              <a:buNone/>
            </a:pPr>
            <a:r>
              <a:rPr lang="en-US" sz="4800" b="1" dirty="0">
                <a:solidFill>
                  <a:schemeClr val="accent5"/>
                </a:solidFill>
              </a:rPr>
              <a:t>Pros: </a:t>
            </a:r>
            <a:r>
              <a:rPr lang="en-US" sz="4800" dirty="0"/>
              <a:t>Best of both worlds…sort of.</a:t>
            </a:r>
          </a:p>
          <a:p>
            <a:pPr lvl="1" indent="0">
              <a:buNone/>
            </a:pPr>
            <a:endParaRPr lang="en-US" sz="4800" dirty="0"/>
          </a:p>
          <a:p>
            <a:pPr lvl="1" indent="0">
              <a:buNone/>
            </a:pPr>
            <a:r>
              <a:rPr lang="en-US" sz="4800" b="1" dirty="0">
                <a:solidFill>
                  <a:schemeClr val="accent5"/>
                </a:solidFill>
              </a:rPr>
              <a:t>Cons: </a:t>
            </a:r>
            <a:r>
              <a:rPr lang="en-US" sz="4800" dirty="0"/>
              <a:t>Context may be lost if field is auto-populated with data. </a:t>
            </a:r>
          </a:p>
          <a:p>
            <a:pPr lvl="1" indent="0">
              <a:buNone/>
            </a:pPr>
            <a:endParaRPr lang="en-US" dirty="0"/>
          </a:p>
          <a:p>
            <a:pPr lvl="1" indent="0">
              <a:buNone/>
            </a:pPr>
            <a:endParaRPr lang="en-US" dirty="0"/>
          </a:p>
        </p:txBody>
      </p:sp>
    </p:spTree>
    <p:extLst>
      <p:ext uri="{BB962C8B-B14F-4D97-AF65-F5344CB8AC3E}">
        <p14:creationId xmlns:p14="http://schemas.microsoft.com/office/powerpoint/2010/main" val="378351744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FORM LABELS</a:t>
            </a:r>
          </a:p>
        </p:txBody>
      </p:sp>
      <p:sp>
        <p:nvSpPr>
          <p:cNvPr id="2" name="Text Placeholder 1"/>
          <p:cNvSpPr>
            <a:spLocks noGrp="1"/>
          </p:cNvSpPr>
          <p:nvPr>
            <p:ph sz="quarter" idx="11"/>
          </p:nvPr>
        </p:nvSpPr>
        <p:spPr/>
        <p:txBody>
          <a:bodyPr/>
          <a:lstStyle/>
          <a:p>
            <a:pPr lvl="1" indent="0">
              <a:buNone/>
            </a:pPr>
            <a:r>
              <a:rPr lang="en-US" sz="4800" dirty="0"/>
              <a:t>Other Techniques: </a:t>
            </a:r>
          </a:p>
          <a:p>
            <a:pPr lvl="1" indent="0">
              <a:buNone/>
            </a:pPr>
            <a:endParaRPr lang="en-US" sz="4800" dirty="0"/>
          </a:p>
          <a:p>
            <a:pPr lvl="1" indent="0">
              <a:buNone/>
            </a:pPr>
            <a:r>
              <a:rPr lang="en-US" sz="4800" dirty="0"/>
              <a:t>Using ARIA</a:t>
            </a:r>
          </a:p>
          <a:p>
            <a:pPr lvl="1" indent="0">
              <a:buNone/>
            </a:pPr>
            <a:endParaRPr lang="en-US" sz="4800" dirty="0"/>
          </a:p>
          <a:p>
            <a:pPr lvl="1" indent="0">
              <a:buNone/>
            </a:pPr>
            <a:r>
              <a:rPr lang="en-US" sz="4800" dirty="0"/>
              <a:t>	</a:t>
            </a:r>
            <a:r>
              <a:rPr lang="en-US" sz="4800" dirty="0">
                <a:solidFill>
                  <a:schemeClr val="tx1"/>
                </a:solidFill>
              </a:rPr>
              <a:t>&lt;input </a:t>
            </a:r>
            <a:r>
              <a:rPr lang="en-US" sz="4800" b="1" dirty="0">
                <a:solidFill>
                  <a:schemeClr val="accent5"/>
                </a:solidFill>
              </a:rPr>
              <a:t>aria-label=“First Name”</a:t>
            </a:r>
            <a:r>
              <a:rPr lang="en-US" sz="4800" b="1" dirty="0">
                <a:solidFill>
                  <a:schemeClr val="tx1"/>
                </a:solidFill>
              </a:rPr>
              <a:t> </a:t>
            </a:r>
            <a:r>
              <a:rPr lang="en-US" sz="4800" dirty="0">
                <a:solidFill>
                  <a:schemeClr val="tx1"/>
                </a:solidFill>
              </a:rPr>
              <a:t>id=“first-name” name=“first-name”&gt;</a:t>
            </a:r>
          </a:p>
          <a:p>
            <a:pPr lvl="1" indent="0">
              <a:buNone/>
            </a:pPr>
            <a:endParaRPr lang="en-US" sz="4800" dirty="0"/>
          </a:p>
          <a:p>
            <a:pPr lvl="1" indent="0">
              <a:buNone/>
            </a:pPr>
            <a:r>
              <a:rPr lang="en-US" sz="4800" dirty="0"/>
              <a:t>Visually Hidden</a:t>
            </a:r>
          </a:p>
          <a:p>
            <a:pPr lvl="1" indent="0">
              <a:buNone/>
            </a:pPr>
            <a:endParaRPr lang="en-US" sz="4800" dirty="0"/>
          </a:p>
          <a:p>
            <a:pPr lvl="1" indent="0">
              <a:buNone/>
            </a:pPr>
            <a:r>
              <a:rPr lang="en-US" sz="5400" dirty="0"/>
              <a:t>	</a:t>
            </a:r>
            <a:r>
              <a:rPr lang="en-US" sz="5400" dirty="0">
                <a:solidFill>
                  <a:schemeClr val="tx1"/>
                </a:solidFill>
              </a:rPr>
              <a:t>&lt;label for=“first-name” </a:t>
            </a:r>
            <a:r>
              <a:rPr lang="en-US" sz="5400" b="1" dirty="0">
                <a:solidFill>
                  <a:schemeClr val="accent5"/>
                </a:solidFill>
              </a:rPr>
              <a:t>class=“visually-hidden”</a:t>
            </a:r>
            <a:r>
              <a:rPr lang="en-US" sz="5400" dirty="0">
                <a:solidFill>
                  <a:schemeClr val="tx1"/>
                </a:solidFill>
              </a:rPr>
              <a:t>&gt;First Name&lt;/label&gt;</a:t>
            </a:r>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dirty="0"/>
          </a:p>
          <a:p>
            <a:pPr lvl="1" indent="0">
              <a:buNone/>
            </a:pPr>
            <a:endParaRPr lang="en-US" dirty="0"/>
          </a:p>
        </p:txBody>
      </p:sp>
    </p:spTree>
    <p:extLst>
      <p:ext uri="{BB962C8B-B14F-4D97-AF65-F5344CB8AC3E}">
        <p14:creationId xmlns:p14="http://schemas.microsoft.com/office/powerpoint/2010/main" val="244312066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FORM LABELS</a:t>
            </a:r>
          </a:p>
        </p:txBody>
      </p:sp>
      <p:sp>
        <p:nvSpPr>
          <p:cNvPr id="2" name="Text Placeholder 1"/>
          <p:cNvSpPr>
            <a:spLocks noGrp="1"/>
          </p:cNvSpPr>
          <p:nvPr>
            <p:ph sz="quarter" idx="11"/>
          </p:nvPr>
        </p:nvSpPr>
        <p:spPr/>
        <p:txBody>
          <a:bodyPr vert="horz" lIns="0" tIns="0" rIns="0" bIns="0" anchor="t">
            <a:noAutofit/>
          </a:bodyPr>
          <a:lstStyle/>
          <a:p>
            <a:pPr lvl="1" indent="0">
              <a:buNone/>
            </a:pPr>
            <a:r>
              <a:rPr lang="en-US" sz="4800" b="1" dirty="0">
                <a:solidFill>
                  <a:schemeClr val="accent5"/>
                </a:solidFill>
              </a:rPr>
              <a:t>Pros: </a:t>
            </a:r>
            <a:r>
              <a:rPr lang="en-US" sz="4800" b="1" dirty="0"/>
              <a:t>None </a:t>
            </a:r>
            <a:r>
              <a:rPr lang="en-US" sz="4800" dirty="0"/>
              <a:t>(Unless you count making designers and stakeholders happy...I guess).</a:t>
            </a:r>
          </a:p>
          <a:p>
            <a:pPr lvl="1" indent="0">
              <a:buNone/>
            </a:pPr>
            <a:endParaRPr lang="en-US" sz="4800" dirty="0"/>
          </a:p>
          <a:p>
            <a:pPr lvl="1" indent="0">
              <a:buNone/>
            </a:pPr>
            <a:r>
              <a:rPr lang="en-US" sz="4800" b="1" dirty="0">
                <a:solidFill>
                  <a:schemeClr val="accent5"/>
                </a:solidFill>
              </a:rPr>
              <a:t>Cons: </a:t>
            </a:r>
          </a:p>
          <a:p>
            <a:pPr lvl="1" indent="0">
              <a:buNone/>
            </a:pPr>
            <a:endParaRPr lang="en-US" sz="4800" b="1" dirty="0"/>
          </a:p>
          <a:p>
            <a:pPr lvl="1" indent="0">
              <a:buNone/>
            </a:pPr>
            <a:r>
              <a:rPr lang="en-US" sz="4800" dirty="0"/>
              <a:t>Only screen reader users will benefit.*</a:t>
            </a:r>
          </a:p>
          <a:p>
            <a:pPr lvl="1" indent="0">
              <a:buNone/>
            </a:pPr>
            <a:endParaRPr lang="en-US" sz="4800" dirty="0"/>
          </a:p>
          <a:p>
            <a:pPr lvl="1" indent="0">
              <a:buNone/>
            </a:pPr>
            <a:r>
              <a:rPr lang="en-US" sz="4800" dirty="0"/>
              <a:t>Context may be lost if field is auto-populated with data. </a:t>
            </a:r>
          </a:p>
          <a:p>
            <a:pPr lvl="1" indent="0">
              <a:buNone/>
            </a:pPr>
            <a:endParaRPr lang="en-US" sz="4800" dirty="0"/>
          </a:p>
          <a:p>
            <a:pPr lvl="1" indent="0">
              <a:buNone/>
            </a:pPr>
            <a:r>
              <a:rPr lang="en-US" sz="4800" dirty="0"/>
              <a:t>aria-label can’t be translated into other languages by services like Google Translate. </a:t>
            </a:r>
          </a:p>
          <a:p>
            <a:pPr lvl="1" indent="0">
              <a:buNone/>
            </a:pPr>
            <a:endParaRPr lang="en-US" sz="4800" dirty="0"/>
          </a:p>
          <a:p>
            <a:pPr lvl="1" indent="0">
              <a:buNone/>
            </a:pPr>
            <a:r>
              <a:rPr lang="en-US" sz="4800" dirty="0"/>
              <a:t>Reinforces bad practice of using placeholders for labels.</a:t>
            </a:r>
            <a:r>
              <a:rPr lang="en-US" sz="4800" b="1" dirty="0"/>
              <a:t> </a:t>
            </a:r>
            <a:endParaRPr lang="en-US" sz="4800" dirty="0"/>
          </a:p>
          <a:p>
            <a:pPr lvl="1" indent="0">
              <a:buNone/>
            </a:pPr>
            <a:endParaRPr lang="en-US" sz="48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sz="5400" dirty="0"/>
          </a:p>
          <a:p>
            <a:pPr lvl="1" indent="0">
              <a:buNone/>
            </a:pPr>
            <a:endParaRPr lang="en-US" dirty="0"/>
          </a:p>
          <a:p>
            <a:pPr lvl="1" indent="0">
              <a:buNone/>
            </a:pPr>
            <a:endParaRPr lang="en-US" dirty="0"/>
          </a:p>
        </p:txBody>
      </p:sp>
    </p:spTree>
    <p:extLst>
      <p:ext uri="{BB962C8B-B14F-4D97-AF65-F5344CB8AC3E}">
        <p14:creationId xmlns:p14="http://schemas.microsoft.com/office/powerpoint/2010/main" val="1305128046"/>
      </p:ext>
    </p:extLst>
  </p:cSld>
  <p:clrMapOvr>
    <a:masterClrMapping/>
  </p:clrMapOvr>
  <p:transition spd="med"/>
</p:sld>
</file>

<file path=ppt/theme/theme1.xml><?xml version="1.0" encoding="utf-8"?>
<a:theme xmlns:a="http://schemas.openxmlformats.org/drawingml/2006/main" name="White">
  <a:themeElements>
    <a:clrScheme name="Custom 8">
      <a:dk1>
        <a:srgbClr val="1281C9"/>
      </a:dk1>
      <a:lt1>
        <a:srgbClr val="D4D9DF"/>
      </a:lt1>
      <a:dk2>
        <a:srgbClr val="4D647A"/>
      </a:dk2>
      <a:lt2>
        <a:srgbClr val="B7C7D0"/>
      </a:lt2>
      <a:accent1>
        <a:srgbClr val="00AC8C"/>
      </a:accent1>
      <a:accent2>
        <a:srgbClr val="C0462C"/>
      </a:accent2>
      <a:accent3>
        <a:srgbClr val="F16A2C"/>
      </a:accent3>
      <a:accent4>
        <a:srgbClr val="6D276A"/>
      </a:accent4>
      <a:accent5>
        <a:srgbClr val="481545"/>
      </a:accent5>
      <a:accent6>
        <a:srgbClr val="00815D"/>
      </a:accent6>
      <a:hlink>
        <a:srgbClr val="263343"/>
      </a:hlink>
      <a:folHlink>
        <a:srgbClr val="151D27"/>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365C0"/>
          </a:solidFill>
          <a:prstDash val="solid"/>
          <a:bevel/>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365C0"/>
          </a:solidFill>
          <a:prstDash val="solid"/>
          <a:bevel/>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365C0"/>
          </a:solidFill>
          <a:prstDash val="solid"/>
          <a:bevel/>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365C0"/>
          </a:solidFill>
          <a:prstDash val="solid"/>
          <a:bevel/>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0bc079c-1387-4b39-b3da-3dc90dec48cc">
      <UserInfo>
        <DisplayName>Benoit, Jessica E</DisplayName>
        <AccountId>28</AccountId>
        <AccountType/>
      </UserInfo>
      <UserInfo>
        <DisplayName>Shagi, Michael</DisplayName>
        <AccountId>469</AccountId>
        <AccountType/>
      </UserInfo>
    </SharedWithUsers>
    <TMP_x0020_Company_x0020_Brand xmlns="6df35928-2fd1-4bb4-9319-7ba7e49f6e30">AIA TMP TMP Government</TMP_x0020_Company_x0020_Brand>
    <Audience_x0020_Type xmlns="c0bc079c-1387-4b39-b3da-3dc90dec48cc">TMP Internal Only</Audience_x0020_Type>
    <Document_x0020_Owner xmlns="6df35928-2fd1-4bb4-9319-7ba7e49f6e30">Michael "Spell" Spellacy</Document_x0020_Owner>
    <Document_x0020_Type xmlns="c0bc079c-1387-4b39-b3da-3dc90dec48cc">Presentation</Document_x0020_Type>
    <Product xmlns="c0bc079c-1387-4b39-b3da-3dc90dec48cc"/>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6C3273D0AEB5746A846925F1E94760E" ma:contentTypeVersion="17" ma:contentTypeDescription="Create a new document." ma:contentTypeScope="" ma:versionID="86f60f9174e1217cbf62bc9e70c48452">
  <xsd:schema xmlns:xsd="http://www.w3.org/2001/XMLSchema" xmlns:xs="http://www.w3.org/2001/XMLSchema" xmlns:p="http://schemas.microsoft.com/office/2006/metadata/properties" xmlns:ns2="c0bc079c-1387-4b39-b3da-3dc90dec48cc" xmlns:ns3="6df35928-2fd1-4bb4-9319-7ba7e49f6e30" targetNamespace="http://schemas.microsoft.com/office/2006/metadata/properties" ma:root="true" ma:fieldsID="d0e49d507acd8abdae1d3aa0343ab977" ns2:_="" ns3:_="">
    <xsd:import namespace="c0bc079c-1387-4b39-b3da-3dc90dec48cc"/>
    <xsd:import namespace="6df35928-2fd1-4bb4-9319-7ba7e49f6e30"/>
    <xsd:element name="properties">
      <xsd:complexType>
        <xsd:sequence>
          <xsd:element name="documentManagement">
            <xsd:complexType>
              <xsd:all>
                <xsd:element ref="ns2:Audience_x0020_Type" minOccurs="0"/>
                <xsd:element ref="ns2:Document_x0020_Type" minOccurs="0"/>
                <xsd:element ref="ns2:Product" minOccurs="0"/>
                <xsd:element ref="ns3:Document_x0020_Owner" minOccurs="0"/>
                <xsd:element ref="ns3:TMP_x0020_Company_x0020_Brand" minOccurs="0"/>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EventHashCode" minOccurs="0"/>
                <xsd:element ref="ns3:MediaServiceGenerationTime"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bc079c-1387-4b39-b3da-3dc90dec48cc" elementFormDefault="qualified">
    <xsd:import namespace="http://schemas.microsoft.com/office/2006/documentManagement/types"/>
    <xsd:import namespace="http://schemas.microsoft.com/office/infopath/2007/PartnerControls"/>
    <xsd:element name="Audience_x0020_Type" ma:index="2" nillable="true" ma:displayName="Audience Type" ma:format="Dropdown" ma:internalName="Audience_x0020_Type">
      <xsd:simpleType>
        <xsd:restriction base="dms:Choice">
          <xsd:enumeration value="TMP Internal Only"/>
          <xsd:enumeration value="Client-facing"/>
        </xsd:restriction>
      </xsd:simpleType>
    </xsd:element>
    <xsd:element name="Document_x0020_Type" ma:index="3" nillable="true" ma:displayName="Document Type" ma:format="RadioButtons" ma:internalName="Document_x0020_Type">
      <xsd:simpleType>
        <xsd:restriction base="dms:Choice">
          <xsd:enumeration value="Contract/Agreement"/>
          <xsd:enumeration value="Case Study"/>
          <xsd:enumeration value="FAQ"/>
          <xsd:enumeration value="Education and Onboarding"/>
          <xsd:enumeration value="Implementation Document"/>
          <xsd:enumeration value="Industry Insights/White paper"/>
          <xsd:enumeration value="Presentation"/>
          <xsd:enumeration value="Process Document"/>
          <xsd:enumeration value="Proposal"/>
          <xsd:enumeration value="Rate Card"/>
          <xsd:enumeration value="Sell Sheet"/>
          <xsd:enumeration value="Sales"/>
          <xsd:enumeration value="Technical Document"/>
          <xsd:enumeration value="User Guide"/>
          <xsd:enumeration value="Video"/>
        </xsd:restriction>
      </xsd:simpleType>
    </xsd:element>
    <xsd:element name="Product" ma:index="4" nillable="true" ma:displayName="Offering Type" ma:format="Dropdown" ma:internalName="Product">
      <xsd:complexType>
        <xsd:complexContent>
          <xsd:extension base="dms:MultiChoice">
            <xsd:sequence>
              <xsd:element name="Value" maxOccurs="unbounded" minOccurs="0" nillable="true">
                <xsd:simpleType>
                  <xsd:restriction base="dms:Choice">
                    <xsd:enumeration value="-n/a-"/>
                    <xsd:enumeration value="Branded CX"/>
                    <xsd:enumeration value="Candidate HQ"/>
                    <xsd:enumeration value="Content &amp; Social Strategy"/>
                    <xsd:enumeration value="Content Marketing"/>
                    <xsd:enumeration value="Content Pages"/>
                    <xsd:enumeration value="Creative Development"/>
                    <xsd:enumeration value="Custom Digital Development"/>
                    <xsd:enumeration value="Custom Email Marketing"/>
                    <xsd:enumeration value="Direct Source Metrics"/>
                    <xsd:enumeration value="Domains &amp; Hosting"/>
                    <xsd:enumeration value="Email Center"/>
                    <xsd:enumeration value="EVP &amp; Employer Brand"/>
                    <xsd:enumeration value="Facebook Job Search"/>
                    <xsd:enumeration value="Internal TalentBrew"/>
                    <xsd:enumeration value="Job Alerts"/>
                    <xsd:enumeration value="Job Distribution"/>
                    <xsd:enumeration value="Job Maps"/>
                    <xsd:enumeration value="Job Matching"/>
                    <xsd:enumeration value="Media Strategy"/>
                    <xsd:enumeration value="Metrics Gateway"/>
                    <xsd:enumeration value="Platform Admin"/>
                    <xsd:enumeration value="Programmatic Jobs"/>
                    <xsd:enumeration value="Research Services"/>
                    <xsd:enumeration value="Rich Media Ads"/>
                    <xsd:enumeration value="SEM"/>
                    <xsd:enumeration value="SEO"/>
                    <xsd:enumeration value="TalentBrew Search"/>
                    <xsd:enumeration value="TalentBrew Survey"/>
                    <xsd:enumeration value="TalentBrew 360"/>
                    <xsd:enumeration value="TB Advanced Job Descriptions"/>
                    <xsd:enumeration value="TB Apply"/>
                    <xsd:enumeration value="TB Engine"/>
                    <xsd:enumeration value="TB Instances"/>
                    <xsd:enumeration value="TB Feeds and Exports"/>
                    <xsd:enumeration value="TB Premier"/>
                    <xsd:enumeration value="TB Self Service"/>
                    <xsd:enumeration value="TB Site Core"/>
                    <xsd:enumeration value="TB Software Platform"/>
                    <xsd:enumeration value="TB Widgets"/>
                    <xsd:enumeration value="TMP Metrics"/>
                    <xsd:enumeration value="Twitter for TalentBrew"/>
                    <xsd:enumeration value="WWM"/>
                  </xsd:restriction>
                </xsd:simpleType>
              </xsd:element>
            </xsd:sequence>
          </xsd:extension>
        </xsd:complexContent>
      </xsd:complexType>
    </xsd:element>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df35928-2fd1-4bb4-9319-7ba7e49f6e30" elementFormDefault="qualified">
    <xsd:import namespace="http://schemas.microsoft.com/office/2006/documentManagement/types"/>
    <xsd:import namespace="http://schemas.microsoft.com/office/infopath/2007/PartnerControls"/>
    <xsd:element name="Document_x0020_Owner" ma:index="5" nillable="true" ma:displayName="Document Owner" ma:internalName="Document_x0020_Owner">
      <xsd:simpleType>
        <xsd:restriction base="dms:Text">
          <xsd:maxLength value="255"/>
        </xsd:restriction>
      </xsd:simpleType>
    </xsd:element>
    <xsd:element name="TMP_x0020_Company_x0020_Brand" ma:index="6" nillable="true" ma:displayName="TMP Company Brand" ma:description="AIA&#10;TMP&#10;TMP Government" ma:internalName="TMP_x0020_Company_x0020_Brand">
      <xsd:simpleType>
        <xsd:restriction base="dms:Text">
          <xsd:maxLength value="255"/>
        </xsd:restriction>
      </xsd:simpleType>
    </xsd:element>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7" ma:displayName="Content Type"/>
        <xsd:element ref="dc:title" minOccurs="0" maxOccurs="1" ma:index="1" ma:displayName="Document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DD02282-12FE-4514-B6EA-17F5C3D3CF31}">
  <ds:schemaRefs>
    <ds:schemaRef ds:uri="http://schemas.microsoft.com/office/2006/metadata/properties"/>
    <ds:schemaRef ds:uri="http://schemas.microsoft.com/office/infopath/2007/PartnerControls"/>
    <ds:schemaRef ds:uri="c0bc079c-1387-4b39-b3da-3dc90dec48cc"/>
    <ds:schemaRef ds:uri="6df35928-2fd1-4bb4-9319-7ba7e49f6e30"/>
  </ds:schemaRefs>
</ds:datastoreItem>
</file>

<file path=customXml/itemProps2.xml><?xml version="1.0" encoding="utf-8"?>
<ds:datastoreItem xmlns:ds="http://schemas.openxmlformats.org/officeDocument/2006/customXml" ds:itemID="{BB6B5FF6-101E-41E1-9F78-2D5E9F1FBD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bc079c-1387-4b39-b3da-3dc90dec48cc"/>
    <ds:schemaRef ds:uri="6df35928-2fd1-4bb4-9319-7ba7e49f6e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74F738E-E647-42CB-994A-8A450F10D2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3774</TotalTime>
  <Words>1646</Words>
  <Application>Microsoft Office PowerPoint</Application>
  <PresentationFormat>Custom</PresentationFormat>
  <Paragraphs>465</Paragraphs>
  <Slides>27</Slides>
  <Notes>25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White</vt:lpstr>
      <vt:lpstr>ACCESSIBILITY:  WEB FORM BEST PRACTICES</vt:lpstr>
      <vt:lpstr>Logical order</vt:lpstr>
      <vt:lpstr>FOCUS RINGS</vt:lpstr>
      <vt:lpstr>FORM LABELS</vt:lpstr>
      <vt:lpstr>FORM LABELS</vt:lpstr>
      <vt:lpstr>FORM LABELS</vt:lpstr>
      <vt:lpstr>FORM LABELS</vt:lpstr>
      <vt:lpstr>FORM LABELS</vt:lpstr>
      <vt:lpstr>FORM LABELS</vt:lpstr>
      <vt:lpstr>Placeholder</vt:lpstr>
      <vt:lpstr>GO NATIVE</vt:lpstr>
      <vt:lpstr>GO NATIVE</vt:lpstr>
      <vt:lpstr>KEYBOARD ACCESSIBILITY</vt:lpstr>
      <vt:lpstr>Fieldsets</vt:lpstr>
      <vt:lpstr>Fieldsets</vt:lpstr>
      <vt:lpstr>Fieldsets</vt:lpstr>
      <vt:lpstr>HTML5 Type Attributes</vt:lpstr>
      <vt:lpstr>HTML5 Type Attributes</vt:lpstr>
      <vt:lpstr>BINDING ADVISORY TEXT</vt:lpstr>
      <vt:lpstr>BINDING ADVISORY TEXT</vt:lpstr>
      <vt:lpstr>MULTISELECT VS. CHECKBOXES: FIGHT! </vt:lpstr>
      <vt:lpstr>ERROR HANDLING</vt:lpstr>
      <vt:lpstr>ERROR HANDLING</vt:lpstr>
      <vt:lpstr>ERROR HANDLING</vt:lpstr>
      <vt:lpstr>ERROR HANDLING</vt:lpstr>
      <vt:lpstr>FURTHER READING</vt:lpstr>
      <vt:lpstr>Thank you</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Accessibility - Web Form Best Practices (PPT)</dc:title>
  <dc:creator>Spellacy; Michael</dc:creator>
  <cp:lastModifiedBy>Spellacy, Michael</cp:lastModifiedBy>
  <cp:revision>44</cp:revision>
  <cp:lastPrinted>2016-01-04T22:15:12Z</cp:lastPrinted>
  <dcterms:created xsi:type="dcterms:W3CDTF">2016-01-18T18:20:40Z</dcterms:created>
  <dcterms:modified xsi:type="dcterms:W3CDTF">2019-05-08T19:28:30Z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0x010100E6C3273D0AEB5746A846925F1E94760E</vt:lpwstr>
  </property>
</Properties>
</file>