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0" r:id="rId2"/>
  </p:sldMasterIdLst>
  <p:notesMasterIdLst>
    <p:notesMasterId r:id="rId13"/>
  </p:notesMasterIdLst>
  <p:handoutMasterIdLst>
    <p:handoutMasterId r:id="rId14"/>
  </p:handoutMasterIdLst>
  <p:sldIdLst>
    <p:sldId id="256" r:id="rId3"/>
    <p:sldId id="301" r:id="rId4"/>
    <p:sldId id="302" r:id="rId5"/>
    <p:sldId id="306" r:id="rId6"/>
    <p:sldId id="303" r:id="rId7"/>
    <p:sldId id="304" r:id="rId8"/>
    <p:sldId id="305" r:id="rId9"/>
    <p:sldId id="307" r:id="rId10"/>
    <p:sldId id="308" r:id="rId11"/>
    <p:sldId id="299" r:id="rId12"/>
  </p:sldIdLst>
  <p:sldSz cx="16256000" cy="9144000"/>
  <p:notesSz cx="6858000" cy="9144000"/>
  <p:defaultTextStyle>
    <a:defPPr>
      <a:defRPr lang="en-US"/>
    </a:defPPr>
    <a:lvl1pPr algn="ctr" rtl="0" fontAlgn="base">
      <a:spcBef>
        <a:spcPct val="0"/>
      </a:spcBef>
      <a:spcAft>
        <a:spcPct val="0"/>
      </a:spcAft>
      <a:defRPr sz="3700" kern="1200">
        <a:solidFill>
          <a:srgbClr val="000000"/>
        </a:solidFill>
        <a:latin typeface="Gill Sans" pitchFamily="1" charset="0"/>
        <a:ea typeface="ヒラギノ角ゴ ProN W3" pitchFamily="1" charset="-128"/>
        <a:cs typeface="+mn-cs"/>
        <a:sym typeface="Gill Sans" pitchFamily="1" charset="0"/>
      </a:defRPr>
    </a:lvl1pPr>
    <a:lvl2pPr marL="457200" algn="ctr" rtl="0" fontAlgn="base">
      <a:spcBef>
        <a:spcPct val="0"/>
      </a:spcBef>
      <a:spcAft>
        <a:spcPct val="0"/>
      </a:spcAft>
      <a:defRPr sz="3700" kern="1200">
        <a:solidFill>
          <a:srgbClr val="000000"/>
        </a:solidFill>
        <a:latin typeface="Gill Sans" pitchFamily="1" charset="0"/>
        <a:ea typeface="ヒラギノ角ゴ ProN W3" pitchFamily="1" charset="-128"/>
        <a:cs typeface="+mn-cs"/>
        <a:sym typeface="Gill Sans" pitchFamily="1" charset="0"/>
      </a:defRPr>
    </a:lvl2pPr>
    <a:lvl3pPr marL="914393" algn="ctr" rtl="0" fontAlgn="base">
      <a:spcBef>
        <a:spcPct val="0"/>
      </a:spcBef>
      <a:spcAft>
        <a:spcPct val="0"/>
      </a:spcAft>
      <a:defRPr sz="3700" kern="1200">
        <a:solidFill>
          <a:srgbClr val="000000"/>
        </a:solidFill>
        <a:latin typeface="Gill Sans" pitchFamily="1" charset="0"/>
        <a:ea typeface="ヒラギノ角ゴ ProN W3" pitchFamily="1" charset="-128"/>
        <a:cs typeface="+mn-cs"/>
        <a:sym typeface="Gill Sans" pitchFamily="1" charset="0"/>
      </a:defRPr>
    </a:lvl3pPr>
    <a:lvl4pPr marL="1371589" algn="ctr" rtl="0" fontAlgn="base">
      <a:spcBef>
        <a:spcPct val="0"/>
      </a:spcBef>
      <a:spcAft>
        <a:spcPct val="0"/>
      </a:spcAft>
      <a:defRPr sz="3700" kern="1200">
        <a:solidFill>
          <a:srgbClr val="000000"/>
        </a:solidFill>
        <a:latin typeface="Gill Sans" pitchFamily="1" charset="0"/>
        <a:ea typeface="ヒラギノ角ゴ ProN W3" pitchFamily="1" charset="-128"/>
        <a:cs typeface="+mn-cs"/>
        <a:sym typeface="Gill Sans" pitchFamily="1" charset="0"/>
      </a:defRPr>
    </a:lvl4pPr>
    <a:lvl5pPr marL="1828789" algn="ctr" rtl="0" fontAlgn="base">
      <a:spcBef>
        <a:spcPct val="0"/>
      </a:spcBef>
      <a:spcAft>
        <a:spcPct val="0"/>
      </a:spcAft>
      <a:defRPr sz="3700" kern="1200">
        <a:solidFill>
          <a:srgbClr val="000000"/>
        </a:solidFill>
        <a:latin typeface="Gill Sans" pitchFamily="1" charset="0"/>
        <a:ea typeface="ヒラギノ角ゴ ProN W3" pitchFamily="1" charset="-128"/>
        <a:cs typeface="+mn-cs"/>
        <a:sym typeface="Gill Sans" pitchFamily="1" charset="0"/>
      </a:defRPr>
    </a:lvl5pPr>
    <a:lvl6pPr marL="2285983" algn="l" defTabSz="914393" rtl="0" eaLnBrk="1" latinLnBrk="0" hangingPunct="1">
      <a:defRPr sz="3700" kern="1200">
        <a:solidFill>
          <a:srgbClr val="000000"/>
        </a:solidFill>
        <a:latin typeface="Gill Sans" pitchFamily="1" charset="0"/>
        <a:ea typeface="ヒラギノ角ゴ ProN W3" pitchFamily="1" charset="-128"/>
        <a:cs typeface="+mn-cs"/>
        <a:sym typeface="Gill Sans" pitchFamily="1" charset="0"/>
      </a:defRPr>
    </a:lvl6pPr>
    <a:lvl7pPr marL="2743180" algn="l" defTabSz="914393" rtl="0" eaLnBrk="1" latinLnBrk="0" hangingPunct="1">
      <a:defRPr sz="3700" kern="1200">
        <a:solidFill>
          <a:srgbClr val="000000"/>
        </a:solidFill>
        <a:latin typeface="Gill Sans" pitchFamily="1" charset="0"/>
        <a:ea typeface="ヒラギノ角ゴ ProN W3" pitchFamily="1" charset="-128"/>
        <a:cs typeface="+mn-cs"/>
        <a:sym typeface="Gill Sans" pitchFamily="1" charset="0"/>
      </a:defRPr>
    </a:lvl7pPr>
    <a:lvl8pPr marL="3200378" algn="l" defTabSz="914393" rtl="0" eaLnBrk="1" latinLnBrk="0" hangingPunct="1">
      <a:defRPr sz="3700" kern="1200">
        <a:solidFill>
          <a:srgbClr val="000000"/>
        </a:solidFill>
        <a:latin typeface="Gill Sans" pitchFamily="1" charset="0"/>
        <a:ea typeface="ヒラギノ角ゴ ProN W3" pitchFamily="1" charset="-128"/>
        <a:cs typeface="+mn-cs"/>
        <a:sym typeface="Gill Sans" pitchFamily="1" charset="0"/>
      </a:defRPr>
    </a:lvl8pPr>
    <a:lvl9pPr marL="3657573" algn="l" defTabSz="914393" rtl="0" eaLnBrk="1" latinLnBrk="0" hangingPunct="1">
      <a:defRPr sz="3700" kern="1200">
        <a:solidFill>
          <a:srgbClr val="000000"/>
        </a:solidFill>
        <a:latin typeface="Gill Sans" pitchFamily="1" charset="0"/>
        <a:ea typeface="ヒラギノ角ゴ ProN W3" pitchFamily="1" charset="-128"/>
        <a:cs typeface="+mn-cs"/>
        <a:sym typeface="Gill Sans" pitchFamily="1"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D4D6"/>
    <a:srgbClr val="808080"/>
    <a:srgbClr val="EE5D1A"/>
    <a:srgbClr val="666666"/>
    <a:srgbClr val="94BCBF"/>
    <a:srgbClr val="B9DADD"/>
    <a:srgbClr val="9A9A9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67" autoAdjust="0"/>
    <p:restoredTop sz="99027" autoAdjust="0"/>
  </p:normalViewPr>
  <p:slideViewPr>
    <p:cSldViewPr>
      <p:cViewPr>
        <p:scale>
          <a:sx n="51" d="100"/>
          <a:sy n="51" d="100"/>
        </p:scale>
        <p:origin x="-840" y="-984"/>
      </p:cViewPr>
      <p:guideLst>
        <p:guide orient="horz" pos="2880"/>
        <p:guide pos="5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1992"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p:cNvSpPr>
          <p:nvPr>
            <p:ph type="hdr" sz="quarter"/>
          </p:nvPr>
        </p:nvSpPr>
        <p:spPr bwMode="auto">
          <a:xfrm>
            <a:off x="0" y="0"/>
            <a:ext cx="2971800" cy="457200"/>
          </a:xfrm>
          <a:prstGeom prst="rect">
            <a:avLst/>
          </a:prstGeom>
          <a:noFill/>
          <a:ln w="25400">
            <a:noFill/>
            <a:miter lim="800000"/>
            <a:headEnd/>
            <a:tailEnd/>
          </a:ln>
          <a:effectLst/>
        </p:spPr>
        <p:txBody>
          <a:bodyPr vert="horz" wrap="square" lIns="91440" tIns="45720" rIns="91440" bIns="45720" numCol="1" anchor="t" anchorCtr="0" compatLnSpc="1">
            <a:prstTxWarp prst="textNoShape">
              <a:avLst/>
            </a:prstTxWarp>
          </a:bodyPr>
          <a:lstStyle>
            <a:lvl1pPr algn="l">
              <a:defRPr sz="1200" smtClean="0"/>
            </a:lvl1pPr>
          </a:lstStyle>
          <a:p>
            <a:pPr>
              <a:defRPr/>
            </a:pPr>
            <a:endParaRPr lang="en-US"/>
          </a:p>
        </p:txBody>
      </p:sp>
      <p:sp>
        <p:nvSpPr>
          <p:cNvPr id="92163" name="Rectangle 3"/>
          <p:cNvSpPr>
            <a:spLocks noGrp="1"/>
          </p:cNvSpPr>
          <p:nvPr>
            <p:ph type="dt" sz="quarter" idx="1"/>
          </p:nvPr>
        </p:nvSpPr>
        <p:spPr bwMode="auto">
          <a:xfrm>
            <a:off x="3886200" y="0"/>
            <a:ext cx="2971800" cy="457200"/>
          </a:xfrm>
          <a:prstGeom prst="rect">
            <a:avLst/>
          </a:prstGeom>
          <a:noFill/>
          <a:ln w="25400">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92164" name="Rectangle 4"/>
          <p:cNvSpPr>
            <a:spLocks noGrp="1"/>
          </p:cNvSpPr>
          <p:nvPr>
            <p:ph type="ftr" sz="quarter" idx="2"/>
          </p:nvPr>
        </p:nvSpPr>
        <p:spPr bwMode="auto">
          <a:xfrm>
            <a:off x="0" y="8686800"/>
            <a:ext cx="2971800" cy="457200"/>
          </a:xfrm>
          <a:prstGeom prst="rect">
            <a:avLst/>
          </a:prstGeom>
          <a:noFill/>
          <a:ln w="25400">
            <a:noFill/>
            <a:miter lim="800000"/>
            <a:headEnd/>
            <a:tailEnd/>
          </a:ln>
          <a:effectLst/>
        </p:spPr>
        <p:txBody>
          <a:bodyPr vert="horz" wrap="square" lIns="91440" tIns="45720" rIns="91440" bIns="45720" numCol="1" anchor="b" anchorCtr="0" compatLnSpc="1">
            <a:prstTxWarp prst="textNoShape">
              <a:avLst/>
            </a:prstTxWarp>
          </a:bodyPr>
          <a:lstStyle>
            <a:lvl1pPr algn="l">
              <a:defRPr sz="1200" smtClean="0"/>
            </a:lvl1pPr>
          </a:lstStyle>
          <a:p>
            <a:pPr>
              <a:defRPr/>
            </a:pPr>
            <a:endParaRPr lang="en-US"/>
          </a:p>
        </p:txBody>
      </p:sp>
      <p:sp>
        <p:nvSpPr>
          <p:cNvPr id="92165" name="Rectangle 5"/>
          <p:cNvSpPr>
            <a:spLocks noGrp="1"/>
          </p:cNvSpPr>
          <p:nvPr>
            <p:ph type="sldNum" sz="quarter" idx="3"/>
          </p:nvPr>
        </p:nvSpPr>
        <p:spPr bwMode="auto">
          <a:xfrm>
            <a:off x="3886200" y="8686800"/>
            <a:ext cx="2971800" cy="457200"/>
          </a:xfrm>
          <a:prstGeom prst="rect">
            <a:avLst/>
          </a:prstGeom>
          <a:noFill/>
          <a:ln w="25400">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A06F06A1-69E9-4056-BB8C-C94E7F82C653}"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p:cNvSpPr>
          <p:nvPr>
            <p:ph type="hdr" sz="quarter"/>
          </p:nvPr>
        </p:nvSpPr>
        <p:spPr bwMode="auto">
          <a:xfrm>
            <a:off x="0" y="0"/>
            <a:ext cx="2971800" cy="457200"/>
          </a:xfrm>
          <a:prstGeom prst="rect">
            <a:avLst/>
          </a:prstGeom>
          <a:noFill/>
          <a:ln w="25400">
            <a:noFill/>
            <a:miter lim="800000"/>
            <a:headEnd/>
            <a:tailEnd/>
          </a:ln>
          <a:effectLst/>
        </p:spPr>
        <p:txBody>
          <a:bodyPr vert="horz" wrap="square" lIns="91440" tIns="45720" rIns="91440" bIns="45720" numCol="1" anchor="t" anchorCtr="0" compatLnSpc="1">
            <a:prstTxWarp prst="textNoShape">
              <a:avLst/>
            </a:prstTxWarp>
          </a:bodyPr>
          <a:lstStyle>
            <a:lvl1pPr algn="l">
              <a:defRPr sz="1200" smtClean="0"/>
            </a:lvl1pPr>
          </a:lstStyle>
          <a:p>
            <a:pPr>
              <a:defRPr/>
            </a:pPr>
            <a:endParaRPr lang="en-US"/>
          </a:p>
        </p:txBody>
      </p:sp>
      <p:sp>
        <p:nvSpPr>
          <p:cNvPr id="38915" name="Rectangle 3"/>
          <p:cNvSpPr>
            <a:spLocks noGrp="1"/>
          </p:cNvSpPr>
          <p:nvPr>
            <p:ph type="dt" idx="1"/>
          </p:nvPr>
        </p:nvSpPr>
        <p:spPr bwMode="auto">
          <a:xfrm>
            <a:off x="3886200" y="0"/>
            <a:ext cx="2971800" cy="457200"/>
          </a:xfrm>
          <a:prstGeom prst="rect">
            <a:avLst/>
          </a:prstGeom>
          <a:noFill/>
          <a:ln w="25400">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92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8917" name="Rectangle 5"/>
          <p:cNvSpPr>
            <a:spLocks noGrp="1"/>
          </p:cNvSpPr>
          <p:nvPr>
            <p:ph type="body" sz="quarter" idx="3"/>
          </p:nvPr>
        </p:nvSpPr>
        <p:spPr bwMode="auto">
          <a:xfrm>
            <a:off x="914400" y="4343400"/>
            <a:ext cx="5029200" cy="4114800"/>
          </a:xfrm>
          <a:prstGeom prst="rect">
            <a:avLst/>
          </a:prstGeom>
          <a:noFill/>
          <a:ln w="254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8918" name="Rectangle 6"/>
          <p:cNvSpPr>
            <a:spLocks noGrp="1"/>
          </p:cNvSpPr>
          <p:nvPr>
            <p:ph type="ftr" sz="quarter" idx="4"/>
          </p:nvPr>
        </p:nvSpPr>
        <p:spPr bwMode="auto">
          <a:xfrm>
            <a:off x="0" y="8686800"/>
            <a:ext cx="2971800" cy="457200"/>
          </a:xfrm>
          <a:prstGeom prst="rect">
            <a:avLst/>
          </a:prstGeom>
          <a:noFill/>
          <a:ln w="25400">
            <a:noFill/>
            <a:miter lim="800000"/>
            <a:headEnd/>
            <a:tailEnd/>
          </a:ln>
          <a:effectLst/>
        </p:spPr>
        <p:txBody>
          <a:bodyPr vert="horz" wrap="square" lIns="91440" tIns="45720" rIns="91440" bIns="45720" numCol="1" anchor="b" anchorCtr="0" compatLnSpc="1">
            <a:prstTxWarp prst="textNoShape">
              <a:avLst/>
            </a:prstTxWarp>
          </a:bodyPr>
          <a:lstStyle>
            <a:lvl1pPr algn="l">
              <a:defRPr sz="1200" smtClean="0"/>
            </a:lvl1pPr>
          </a:lstStyle>
          <a:p>
            <a:pPr>
              <a:defRPr/>
            </a:pPr>
            <a:endParaRPr lang="en-US"/>
          </a:p>
        </p:txBody>
      </p:sp>
      <p:sp>
        <p:nvSpPr>
          <p:cNvPr id="38919" name="Rectangle 7"/>
          <p:cNvSpPr>
            <a:spLocks noGrp="1"/>
          </p:cNvSpPr>
          <p:nvPr>
            <p:ph type="sldNum" sz="quarter" idx="5"/>
          </p:nvPr>
        </p:nvSpPr>
        <p:spPr bwMode="auto">
          <a:xfrm>
            <a:off x="3886200" y="8686800"/>
            <a:ext cx="2971800" cy="457200"/>
          </a:xfrm>
          <a:prstGeom prst="rect">
            <a:avLst/>
          </a:prstGeom>
          <a:noFill/>
          <a:ln w="25400">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1685DA22-D982-4E63-8878-05480C25CA5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300" kern="1200">
        <a:solidFill>
          <a:schemeClr val="tx1"/>
        </a:solidFill>
        <a:latin typeface="Gill Sans" pitchFamily="1" charset="0"/>
        <a:ea typeface="+mn-ea"/>
        <a:cs typeface="+mn-cs"/>
      </a:defRPr>
    </a:lvl1pPr>
    <a:lvl2pPr marL="457200" algn="l" rtl="0" eaLnBrk="0" fontAlgn="base" hangingPunct="0">
      <a:spcBef>
        <a:spcPct val="0"/>
      </a:spcBef>
      <a:spcAft>
        <a:spcPct val="0"/>
      </a:spcAft>
      <a:defRPr sz="1300" kern="1200">
        <a:solidFill>
          <a:schemeClr val="tx1"/>
        </a:solidFill>
        <a:latin typeface="Gill Sans" pitchFamily="1" charset="0"/>
        <a:ea typeface="+mn-ea"/>
        <a:cs typeface="+mn-cs"/>
      </a:defRPr>
    </a:lvl2pPr>
    <a:lvl3pPr marL="914393" algn="l" rtl="0" eaLnBrk="0" fontAlgn="base" hangingPunct="0">
      <a:spcBef>
        <a:spcPct val="0"/>
      </a:spcBef>
      <a:spcAft>
        <a:spcPct val="0"/>
      </a:spcAft>
      <a:defRPr sz="1300" kern="1200">
        <a:solidFill>
          <a:schemeClr val="tx1"/>
        </a:solidFill>
        <a:latin typeface="Gill Sans" pitchFamily="1" charset="0"/>
        <a:ea typeface="+mn-ea"/>
        <a:cs typeface="+mn-cs"/>
      </a:defRPr>
    </a:lvl3pPr>
    <a:lvl4pPr marL="1371589" algn="l" rtl="0" eaLnBrk="0" fontAlgn="base" hangingPunct="0">
      <a:spcBef>
        <a:spcPct val="0"/>
      </a:spcBef>
      <a:spcAft>
        <a:spcPct val="0"/>
      </a:spcAft>
      <a:defRPr sz="1300" kern="1200">
        <a:solidFill>
          <a:schemeClr val="tx1"/>
        </a:solidFill>
        <a:latin typeface="Gill Sans" pitchFamily="1" charset="0"/>
        <a:ea typeface="+mn-ea"/>
        <a:cs typeface="+mn-cs"/>
      </a:defRPr>
    </a:lvl4pPr>
    <a:lvl5pPr marL="1828789" algn="l" rtl="0" eaLnBrk="0" fontAlgn="base" hangingPunct="0">
      <a:spcBef>
        <a:spcPct val="0"/>
      </a:spcBef>
      <a:spcAft>
        <a:spcPct val="0"/>
      </a:spcAft>
      <a:defRPr sz="1300" kern="1200">
        <a:solidFill>
          <a:schemeClr val="tx1"/>
        </a:solidFill>
        <a:latin typeface="Gill Sans" pitchFamily="1" charset="0"/>
        <a:ea typeface="+mn-ea"/>
        <a:cs typeface="+mn-cs"/>
      </a:defRPr>
    </a:lvl5pPr>
    <a:lvl6pPr marL="2285983" algn="l" defTabSz="914393" rtl="0" eaLnBrk="1" latinLnBrk="0" hangingPunct="1">
      <a:defRPr sz="1300" kern="1200">
        <a:solidFill>
          <a:schemeClr val="tx1"/>
        </a:solidFill>
        <a:latin typeface="+mn-lt"/>
        <a:ea typeface="+mn-ea"/>
        <a:cs typeface="+mn-cs"/>
      </a:defRPr>
    </a:lvl6pPr>
    <a:lvl7pPr marL="2743180" algn="l" defTabSz="914393" rtl="0" eaLnBrk="1" latinLnBrk="0" hangingPunct="1">
      <a:defRPr sz="1300" kern="1200">
        <a:solidFill>
          <a:schemeClr val="tx1"/>
        </a:solidFill>
        <a:latin typeface="+mn-lt"/>
        <a:ea typeface="+mn-ea"/>
        <a:cs typeface="+mn-cs"/>
      </a:defRPr>
    </a:lvl7pPr>
    <a:lvl8pPr marL="3200378" algn="l" defTabSz="914393" rtl="0" eaLnBrk="1" latinLnBrk="0" hangingPunct="1">
      <a:defRPr sz="1300" kern="1200">
        <a:solidFill>
          <a:schemeClr val="tx1"/>
        </a:solidFill>
        <a:latin typeface="+mn-lt"/>
        <a:ea typeface="+mn-ea"/>
        <a:cs typeface="+mn-cs"/>
      </a:defRPr>
    </a:lvl8pPr>
    <a:lvl9pPr marL="3657573" algn="l" defTabSz="914393"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p:cNvSpPr>
          <p:nvPr>
            <p:ph type="sldNum" sz="quarter" idx="5"/>
          </p:nvPr>
        </p:nvSpPr>
        <p:spPr>
          <a:noFill/>
        </p:spPr>
        <p:txBody>
          <a:bodyPr/>
          <a:lstStyle/>
          <a:p>
            <a:fld id="{60562795-0AB7-4C6F-A32E-1F0CB3512380}" type="slidenum">
              <a:rPr lang="en-US"/>
              <a:pPr/>
              <a:t>1</a:t>
            </a:fld>
            <a:endParaRPr lang="en-US"/>
          </a:p>
        </p:txBody>
      </p:sp>
      <p:sp>
        <p:nvSpPr>
          <p:cNvPr id="10243" name="Rectangle 2"/>
          <p:cNvSpPr>
            <a:spLocks noGrp="1" noRot="1" noChangeAspect="1" noChangeArrowheads="1" noTextEdit="1"/>
          </p:cNvSpPr>
          <p:nvPr>
            <p:ph type="sldImg"/>
          </p:nvPr>
        </p:nvSpPr>
        <p:spPr>
          <a:xfrm>
            <a:off x="381000" y="685800"/>
            <a:ext cx="6096000" cy="3429000"/>
          </a:xfrm>
          <a:ln/>
        </p:spPr>
      </p:sp>
      <p:sp>
        <p:nvSpPr>
          <p:cNvPr id="10244" name="Rectangle 3"/>
          <p:cNvSpPr>
            <a:spLocks noGrp="1"/>
          </p:cNvSpPr>
          <p:nvPr>
            <p:ph type="body" idx="1"/>
          </p:nvPr>
        </p:nvSpPr>
        <p:spPr>
          <a:noFill/>
          <a:ln w="9525"/>
        </p:spPr>
        <p:txBody>
          <a:bodyPr/>
          <a:lstStyle/>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p:cNvSpPr>
          <p:nvPr>
            <p:ph type="sldNum" sz="quarter" idx="5"/>
          </p:nvPr>
        </p:nvSpPr>
        <p:spPr>
          <a:noFill/>
        </p:spPr>
        <p:txBody>
          <a:bodyPr/>
          <a:lstStyle/>
          <a:p>
            <a:fld id="{60562795-0AB7-4C6F-A32E-1F0CB3512380}" type="slidenum">
              <a:rPr lang="en-US"/>
              <a:pPr/>
              <a:t>10</a:t>
            </a:fld>
            <a:endParaRPr lang="en-US"/>
          </a:p>
        </p:txBody>
      </p:sp>
      <p:sp>
        <p:nvSpPr>
          <p:cNvPr id="10243" name="Rectangle 2"/>
          <p:cNvSpPr>
            <a:spLocks noGrp="1" noRot="1" noChangeAspect="1" noChangeArrowheads="1" noTextEdit="1"/>
          </p:cNvSpPr>
          <p:nvPr>
            <p:ph type="sldImg"/>
          </p:nvPr>
        </p:nvSpPr>
        <p:spPr>
          <a:xfrm>
            <a:off x="381000" y="685800"/>
            <a:ext cx="6096000" cy="3429000"/>
          </a:xfrm>
          <a:ln/>
        </p:spPr>
      </p:sp>
      <p:sp>
        <p:nvSpPr>
          <p:cNvPr id="10244" name="Rectangle 3"/>
          <p:cNvSpPr>
            <a:spLocks noGrp="1"/>
          </p:cNvSpPr>
          <p:nvPr>
            <p:ph type="body" idx="1"/>
          </p:nvPr>
        </p:nvSpPr>
        <p:spPr>
          <a:noFill/>
          <a:ln w="9525"/>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31"/>
          <p:cNvSpPr>
            <a:spLocks noGrp="1" noChangeArrowheads="1"/>
          </p:cNvSpPr>
          <p:nvPr>
            <p:ph type="sldNum" sz="quarter" idx="5"/>
          </p:nvPr>
        </p:nvSpPr>
        <p:spPr>
          <a:noFill/>
        </p:spPr>
        <p:txBody>
          <a:bodyPr/>
          <a:lstStyle/>
          <a:p>
            <a:fld id="{8AAFA6ED-882C-4732-85A8-256D34898D2D}" type="slidenum">
              <a:rPr lang="en-US" smtClean="0">
                <a:latin typeface="Arial" pitchFamily="34" charset="0"/>
              </a:rPr>
              <a:pPr/>
              <a:t>2</a:t>
            </a:fld>
            <a:endParaRPr lang="en-US" smtClean="0">
              <a:latin typeface="Arial" pitchFamily="34" charset="0"/>
            </a:endParaRPr>
          </a:p>
        </p:txBody>
      </p:sp>
      <p:sp>
        <p:nvSpPr>
          <p:cNvPr id="36867" name="Rectangle 2"/>
          <p:cNvSpPr>
            <a:spLocks noGrp="1" noRot="1" noChangeAspect="1" noChangeArrowheads="1" noTextEdit="1"/>
          </p:cNvSpPr>
          <p:nvPr>
            <p:ph type="sldImg"/>
          </p:nvPr>
        </p:nvSpPr>
        <p:spPr>
          <a:xfrm>
            <a:off x="381000" y="685800"/>
            <a:ext cx="6096000" cy="3429000"/>
          </a:xfrm>
          <a:ln/>
        </p:spPr>
      </p:sp>
      <p:sp>
        <p:nvSpPr>
          <p:cNvPr id="36868" name="Rectangle 3"/>
          <p:cNvSpPr>
            <a:spLocks noGrp="1" noChangeArrowheads="1"/>
          </p:cNvSpPr>
          <p:nvPr>
            <p:ph type="body" idx="1"/>
          </p:nvPr>
        </p:nvSpPr>
        <p:spPr>
          <a:noFill/>
          <a:ln/>
        </p:spPr>
        <p:txBody>
          <a:bodyPr/>
          <a:lstStyle/>
          <a:p>
            <a:r>
              <a:rPr lang="en-US" dirty="0" smtClean="0">
                <a:latin typeface="Arial" pitchFamily="34" charset="0"/>
              </a:rPr>
              <a:t>This came from a presentation on The Future of CSS by Dave Shea</a:t>
            </a:r>
          </a:p>
          <a:p>
            <a:endParaRPr lang="en-US" dirty="0" smtClean="0">
              <a:latin typeface="Arial" pitchFamily="34" charset="0"/>
            </a:endParaRPr>
          </a:p>
          <a:p>
            <a:r>
              <a:rPr lang="en-US" dirty="0" smtClean="0">
                <a:latin typeface="Arial" pitchFamily="34" charset="0"/>
              </a:rPr>
              <a:t>If you look at TVs and how they move from black and white to color TVs to HD they didn’t take the baseline experience and extend it out. Instead they allow you to have a different experience based on the consumption device.  </a:t>
            </a:r>
          </a:p>
          <a:p>
            <a:endParaRPr lang="en-US" dirty="0" smtClean="0">
              <a:latin typeface="Arial" pitchFamily="34" charset="0"/>
            </a:endParaRPr>
          </a:p>
          <a:p>
            <a:r>
              <a:rPr lang="en-US" dirty="0" smtClean="0">
                <a:latin typeface="Arial" pitchFamily="34" charset="0"/>
              </a:rPr>
              <a:t>You should be setting clients expectations the same way when it comes to websites. Just because Mr. Belding needs to be in black and white for black and white TVs does not mean he has to be black and white for HD TVs. And the same thing should be in reverse. You shouldn’t expect to be able to see Jessie freak out on pills in HD on a black and white TV.</a:t>
            </a:r>
          </a:p>
          <a:p>
            <a:endParaRPr lang="en-US" dirty="0" smtClean="0">
              <a:latin typeface="Arial" pitchFamily="34" charset="0"/>
            </a:endParaRPr>
          </a:p>
          <a:p>
            <a:r>
              <a:rPr lang="en-US" dirty="0" smtClean="0">
                <a:latin typeface="Arial" pitchFamily="34" charset="0"/>
              </a:rPr>
              <a:t>But the important point of it is that the DVS is the same DVD playing on all three devices. </a:t>
            </a:r>
          </a:p>
          <a:p>
            <a:endParaRPr lang="en-US" dirty="0"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31"/>
          <p:cNvSpPr>
            <a:spLocks noGrp="1" noChangeArrowheads="1"/>
          </p:cNvSpPr>
          <p:nvPr>
            <p:ph type="sldNum" sz="quarter" idx="5"/>
          </p:nvPr>
        </p:nvSpPr>
        <p:spPr>
          <a:noFill/>
        </p:spPr>
        <p:txBody>
          <a:bodyPr/>
          <a:lstStyle/>
          <a:p>
            <a:fld id="{8AAFA6ED-882C-4732-85A8-256D34898D2D}" type="slidenum">
              <a:rPr lang="en-US" smtClean="0">
                <a:latin typeface="Arial" pitchFamily="34" charset="0"/>
              </a:rPr>
              <a:pPr/>
              <a:t>3</a:t>
            </a:fld>
            <a:endParaRPr lang="en-US" smtClean="0">
              <a:latin typeface="Arial" pitchFamily="34" charset="0"/>
            </a:endParaRPr>
          </a:p>
        </p:txBody>
      </p:sp>
      <p:sp>
        <p:nvSpPr>
          <p:cNvPr id="36867" name="Rectangle 2"/>
          <p:cNvSpPr>
            <a:spLocks noGrp="1" noRot="1" noChangeAspect="1" noChangeArrowheads="1" noTextEdit="1"/>
          </p:cNvSpPr>
          <p:nvPr>
            <p:ph type="sldImg"/>
          </p:nvPr>
        </p:nvSpPr>
        <p:spPr>
          <a:xfrm>
            <a:off x="381000" y="685800"/>
            <a:ext cx="6096000" cy="3429000"/>
          </a:xfrm>
          <a:ln/>
        </p:spPr>
      </p:sp>
      <p:sp>
        <p:nvSpPr>
          <p:cNvPr id="36868"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31"/>
          <p:cNvSpPr>
            <a:spLocks noGrp="1" noChangeArrowheads="1"/>
          </p:cNvSpPr>
          <p:nvPr>
            <p:ph type="sldNum" sz="quarter" idx="5"/>
          </p:nvPr>
        </p:nvSpPr>
        <p:spPr>
          <a:noFill/>
        </p:spPr>
        <p:txBody>
          <a:bodyPr/>
          <a:lstStyle/>
          <a:p>
            <a:fld id="{8AAFA6ED-882C-4732-85A8-256D34898D2D}" type="slidenum">
              <a:rPr lang="en-US" smtClean="0">
                <a:latin typeface="Arial" pitchFamily="34" charset="0"/>
              </a:rPr>
              <a:pPr/>
              <a:t>4</a:t>
            </a:fld>
            <a:endParaRPr lang="en-US" smtClean="0">
              <a:latin typeface="Arial" pitchFamily="34" charset="0"/>
            </a:endParaRPr>
          </a:p>
        </p:txBody>
      </p:sp>
      <p:sp>
        <p:nvSpPr>
          <p:cNvPr id="36867" name="Rectangle 2"/>
          <p:cNvSpPr>
            <a:spLocks noGrp="1" noRot="1" noChangeAspect="1" noChangeArrowheads="1" noTextEdit="1"/>
          </p:cNvSpPr>
          <p:nvPr>
            <p:ph type="sldImg"/>
          </p:nvPr>
        </p:nvSpPr>
        <p:spPr>
          <a:xfrm>
            <a:off x="381000" y="685800"/>
            <a:ext cx="6096000" cy="3429000"/>
          </a:xfrm>
          <a:ln/>
        </p:spPr>
      </p:sp>
      <p:sp>
        <p:nvSpPr>
          <p:cNvPr id="36868"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31"/>
          <p:cNvSpPr>
            <a:spLocks noGrp="1" noChangeArrowheads="1"/>
          </p:cNvSpPr>
          <p:nvPr>
            <p:ph type="sldNum" sz="quarter" idx="5"/>
          </p:nvPr>
        </p:nvSpPr>
        <p:spPr>
          <a:noFill/>
        </p:spPr>
        <p:txBody>
          <a:bodyPr/>
          <a:lstStyle/>
          <a:p>
            <a:fld id="{8AAFA6ED-882C-4732-85A8-256D34898D2D}" type="slidenum">
              <a:rPr lang="en-US" smtClean="0">
                <a:latin typeface="Arial" pitchFamily="34" charset="0"/>
              </a:rPr>
              <a:pPr/>
              <a:t>5</a:t>
            </a:fld>
            <a:endParaRPr lang="en-US" smtClean="0">
              <a:latin typeface="Arial" pitchFamily="34" charset="0"/>
            </a:endParaRPr>
          </a:p>
        </p:txBody>
      </p:sp>
      <p:sp>
        <p:nvSpPr>
          <p:cNvPr id="36867" name="Rectangle 2"/>
          <p:cNvSpPr>
            <a:spLocks noGrp="1" noRot="1" noChangeAspect="1" noChangeArrowheads="1" noTextEdit="1"/>
          </p:cNvSpPr>
          <p:nvPr>
            <p:ph type="sldImg"/>
          </p:nvPr>
        </p:nvSpPr>
        <p:spPr>
          <a:xfrm>
            <a:off x="381000" y="685800"/>
            <a:ext cx="6096000" cy="3429000"/>
          </a:xfrm>
          <a:ln/>
        </p:spPr>
      </p:sp>
      <p:sp>
        <p:nvSpPr>
          <p:cNvPr id="36868"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31"/>
          <p:cNvSpPr>
            <a:spLocks noGrp="1" noChangeArrowheads="1"/>
          </p:cNvSpPr>
          <p:nvPr>
            <p:ph type="sldNum" sz="quarter" idx="5"/>
          </p:nvPr>
        </p:nvSpPr>
        <p:spPr>
          <a:noFill/>
        </p:spPr>
        <p:txBody>
          <a:bodyPr/>
          <a:lstStyle/>
          <a:p>
            <a:fld id="{8AAFA6ED-882C-4732-85A8-256D34898D2D}" type="slidenum">
              <a:rPr lang="en-US" smtClean="0">
                <a:latin typeface="Arial" pitchFamily="34" charset="0"/>
              </a:rPr>
              <a:pPr/>
              <a:t>6</a:t>
            </a:fld>
            <a:endParaRPr lang="en-US" smtClean="0">
              <a:latin typeface="Arial" pitchFamily="34" charset="0"/>
            </a:endParaRPr>
          </a:p>
        </p:txBody>
      </p:sp>
      <p:sp>
        <p:nvSpPr>
          <p:cNvPr id="36867" name="Rectangle 2"/>
          <p:cNvSpPr>
            <a:spLocks noGrp="1" noRot="1" noChangeAspect="1" noChangeArrowheads="1" noTextEdit="1"/>
          </p:cNvSpPr>
          <p:nvPr>
            <p:ph type="sldImg"/>
          </p:nvPr>
        </p:nvSpPr>
        <p:spPr>
          <a:xfrm>
            <a:off x="381000" y="685800"/>
            <a:ext cx="6096000" cy="3429000"/>
          </a:xfrm>
          <a:ln/>
        </p:spPr>
      </p:sp>
      <p:sp>
        <p:nvSpPr>
          <p:cNvPr id="36868" name="Rectangle 3"/>
          <p:cNvSpPr>
            <a:spLocks noGrp="1" noChangeArrowheads="1"/>
          </p:cNvSpPr>
          <p:nvPr>
            <p:ph type="body" idx="1"/>
          </p:nvPr>
        </p:nvSpPr>
        <p:spPr>
          <a:noFill/>
          <a:ln/>
        </p:spPr>
        <p:txBody>
          <a:bodyPr/>
          <a:lstStyle/>
          <a:p>
            <a:r>
              <a:rPr lang="en-US" sz="1200" dirty="0" smtClean="0">
                <a:latin typeface="Arial" pitchFamily="34" charset="0"/>
              </a:rPr>
              <a:t>The phrase of the day at the conference was Responsive Web Design. I don’t think there was a single presentation that didn’t cover it. And I know we’ve covered it here in </a:t>
            </a:r>
            <a:r>
              <a:rPr lang="en-US" sz="1200" dirty="0" err="1" smtClean="0">
                <a:latin typeface="Arial" pitchFamily="34" charset="0"/>
              </a:rPr>
              <a:t>DigiKnow</a:t>
            </a:r>
            <a:r>
              <a:rPr lang="en-US" sz="1200" dirty="0" smtClean="0">
                <a:latin typeface="Arial" pitchFamily="34" charset="0"/>
              </a:rPr>
              <a:t> several times. </a:t>
            </a:r>
          </a:p>
          <a:p>
            <a:endParaRPr lang="en-US" sz="1200" dirty="0" smtClean="0">
              <a:latin typeface="Arial" pitchFamily="34" charset="0"/>
            </a:endParaRPr>
          </a:p>
          <a:p>
            <a:r>
              <a:rPr lang="en-US" sz="1200" dirty="0" smtClean="0">
                <a:latin typeface="Arial" pitchFamily="34" charset="0"/>
              </a:rPr>
              <a:t>But I wanted to cover a few impressive sites and implementations that drive home the point of responsive web design. </a:t>
            </a:r>
          </a:p>
          <a:p>
            <a:endParaRPr lang="en-US" sz="1200" dirty="0" smtClean="0">
              <a:latin typeface="Arial" pitchFamily="34" charset="0"/>
            </a:endParaRPr>
          </a:p>
          <a:p>
            <a:r>
              <a:rPr lang="en-US" sz="1200" dirty="0" smtClean="0">
                <a:latin typeface="Arial" pitchFamily="34" charset="0"/>
              </a:rPr>
              <a:t>Boston Globe – I am mentioning this in passing because every presentation about responsive web design is obligated by law to mention this site. </a:t>
            </a:r>
          </a:p>
          <a:p>
            <a:endParaRPr lang="en-US" sz="1200" dirty="0" smtClean="0">
              <a:latin typeface="Arial" pitchFamily="34" charset="0"/>
            </a:endParaRPr>
          </a:p>
          <a:p>
            <a:r>
              <a:rPr lang="en-US" sz="1200" dirty="0" smtClean="0">
                <a:latin typeface="Arial" pitchFamily="34" charset="0"/>
              </a:rPr>
              <a:t>Authentic jobs – Cameron Moll. A job board for developers and designers. Takes advantage of responsive web design but also leverages the features of HTML5 and </a:t>
            </a:r>
            <a:r>
              <a:rPr lang="en-US" sz="1200" dirty="0" err="1" smtClean="0">
                <a:latin typeface="Arial" pitchFamily="34" charset="0"/>
              </a:rPr>
              <a:t>GeoLocation</a:t>
            </a:r>
            <a:r>
              <a:rPr lang="en-US" sz="1200" dirty="0" smtClean="0">
                <a:latin typeface="Arial" pitchFamily="34" charset="0"/>
              </a:rPr>
              <a:t>. </a:t>
            </a:r>
          </a:p>
          <a:p>
            <a:endParaRPr lang="en-US" sz="1200" dirty="0" smtClean="0">
              <a:latin typeface="Arial" pitchFamily="34" charset="0"/>
            </a:endParaRPr>
          </a:p>
          <a:p>
            <a:r>
              <a:rPr lang="en-US" sz="1200" dirty="0" smtClean="0">
                <a:latin typeface="Arial" pitchFamily="34" charset="0"/>
              </a:rPr>
              <a:t>3200 </a:t>
            </a:r>
            <a:r>
              <a:rPr lang="en-US" sz="1200" dirty="0" err="1" smtClean="0">
                <a:latin typeface="Arial" pitchFamily="34" charset="0"/>
              </a:rPr>
              <a:t>tigres</a:t>
            </a:r>
            <a:r>
              <a:rPr lang="en-US" sz="1200" dirty="0" smtClean="0">
                <a:latin typeface="Arial" pitchFamily="34" charset="0"/>
              </a:rPr>
              <a:t> – notice the tiger is big and bold on the desktop experience. But function is more important that form in responsive design so the fact that the tiger goes away in mobile is negligible. </a:t>
            </a:r>
          </a:p>
          <a:p>
            <a:endParaRPr lang="en-US" sz="1200" dirty="0" smtClean="0">
              <a:latin typeface="Arial" pitchFamily="34" charset="0"/>
            </a:endParaRPr>
          </a:p>
          <a:p>
            <a:r>
              <a:rPr lang="en-US" sz="1200" dirty="0" smtClean="0">
                <a:latin typeface="Arial" pitchFamily="34" charset="0"/>
              </a:rPr>
              <a:t>Stephen fisher’s face. </a:t>
            </a:r>
          </a:p>
          <a:p>
            <a:r>
              <a:rPr lang="en-US" sz="1200" dirty="0" smtClean="0">
                <a:latin typeface="Arial" pitchFamily="34" charset="0"/>
              </a:rPr>
              <a:t>Responsive process. </a:t>
            </a:r>
          </a:p>
          <a:p>
            <a:endParaRPr lang="en-US" dirty="0" smtClean="0">
              <a:latin typeface="Arial" pitchFamily="34" charset="0"/>
            </a:endParaRPr>
          </a:p>
          <a:p>
            <a:endParaRPr lang="en-US" dirty="0"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31"/>
          <p:cNvSpPr>
            <a:spLocks noGrp="1" noChangeArrowheads="1"/>
          </p:cNvSpPr>
          <p:nvPr>
            <p:ph type="sldNum" sz="quarter" idx="5"/>
          </p:nvPr>
        </p:nvSpPr>
        <p:spPr>
          <a:noFill/>
        </p:spPr>
        <p:txBody>
          <a:bodyPr/>
          <a:lstStyle/>
          <a:p>
            <a:fld id="{8AAFA6ED-882C-4732-85A8-256D34898D2D}" type="slidenum">
              <a:rPr lang="en-US" smtClean="0">
                <a:latin typeface="Arial" pitchFamily="34" charset="0"/>
              </a:rPr>
              <a:pPr/>
              <a:t>7</a:t>
            </a:fld>
            <a:endParaRPr lang="en-US" smtClean="0">
              <a:latin typeface="Arial" pitchFamily="34" charset="0"/>
            </a:endParaRPr>
          </a:p>
        </p:txBody>
      </p:sp>
      <p:sp>
        <p:nvSpPr>
          <p:cNvPr id="36867" name="Rectangle 2"/>
          <p:cNvSpPr>
            <a:spLocks noGrp="1" noRot="1" noChangeAspect="1" noChangeArrowheads="1" noTextEdit="1"/>
          </p:cNvSpPr>
          <p:nvPr>
            <p:ph type="sldImg"/>
          </p:nvPr>
        </p:nvSpPr>
        <p:spPr>
          <a:xfrm>
            <a:off x="381000" y="685800"/>
            <a:ext cx="6096000" cy="3429000"/>
          </a:xfrm>
          <a:ln/>
        </p:spPr>
      </p:sp>
      <p:sp>
        <p:nvSpPr>
          <p:cNvPr id="36868" name="Rectangle 3"/>
          <p:cNvSpPr>
            <a:spLocks noGrp="1" noChangeArrowheads="1"/>
          </p:cNvSpPr>
          <p:nvPr>
            <p:ph type="body" idx="1"/>
          </p:nvPr>
        </p:nvSpPr>
        <p:spPr>
          <a:noFill/>
          <a:ln/>
        </p:spPr>
        <p:txBody>
          <a:bodyPr/>
          <a:lstStyle/>
          <a:p>
            <a:r>
              <a:rPr lang="en-US" sz="1200" dirty="0" smtClean="0">
                <a:latin typeface="Arial" pitchFamily="34" charset="0"/>
              </a:rPr>
              <a:t>The phrase of the day at the conference was Responsive Web Design. I don’t think there was a single presentation that didn’t cover it. And I know we’ve covered it here in </a:t>
            </a:r>
            <a:r>
              <a:rPr lang="en-US" sz="1200" dirty="0" err="1" smtClean="0">
                <a:latin typeface="Arial" pitchFamily="34" charset="0"/>
              </a:rPr>
              <a:t>DigiKnow</a:t>
            </a:r>
            <a:r>
              <a:rPr lang="en-US" sz="1200" dirty="0" smtClean="0">
                <a:latin typeface="Arial" pitchFamily="34" charset="0"/>
              </a:rPr>
              <a:t> several times. </a:t>
            </a:r>
          </a:p>
          <a:p>
            <a:endParaRPr lang="en-US" sz="1200" dirty="0" smtClean="0">
              <a:latin typeface="Arial" pitchFamily="34" charset="0"/>
            </a:endParaRPr>
          </a:p>
          <a:p>
            <a:r>
              <a:rPr lang="en-US" sz="1200" dirty="0" smtClean="0">
                <a:latin typeface="Arial" pitchFamily="34" charset="0"/>
              </a:rPr>
              <a:t>But I wanted to cover a few impressive sites and implementations that drive home the point of responsive web design. </a:t>
            </a:r>
          </a:p>
          <a:p>
            <a:endParaRPr lang="en-US" sz="1200" dirty="0" smtClean="0">
              <a:latin typeface="Arial" pitchFamily="34" charset="0"/>
            </a:endParaRPr>
          </a:p>
          <a:p>
            <a:r>
              <a:rPr lang="en-US" sz="1200" dirty="0" smtClean="0">
                <a:latin typeface="Arial" pitchFamily="34" charset="0"/>
              </a:rPr>
              <a:t>Boston Globe – I am mentioning this in passing because every presentation about responsive web design is obligated by law to mention this site. </a:t>
            </a:r>
          </a:p>
          <a:p>
            <a:endParaRPr lang="en-US" sz="1200" dirty="0" smtClean="0">
              <a:latin typeface="Arial" pitchFamily="34" charset="0"/>
            </a:endParaRPr>
          </a:p>
          <a:p>
            <a:r>
              <a:rPr lang="en-US" sz="1200" dirty="0" smtClean="0">
                <a:latin typeface="Arial" pitchFamily="34" charset="0"/>
              </a:rPr>
              <a:t>Authentic jobs – Cameron Moll. A job board for developers and designers. Takes advantage of responsive web design but also leverages the features of HTML5 and </a:t>
            </a:r>
            <a:r>
              <a:rPr lang="en-US" sz="1200" dirty="0" err="1" smtClean="0">
                <a:latin typeface="Arial" pitchFamily="34" charset="0"/>
              </a:rPr>
              <a:t>GeoLocation</a:t>
            </a:r>
            <a:r>
              <a:rPr lang="en-US" sz="1200" dirty="0" smtClean="0">
                <a:latin typeface="Arial" pitchFamily="34" charset="0"/>
              </a:rPr>
              <a:t>. </a:t>
            </a:r>
          </a:p>
          <a:p>
            <a:endParaRPr lang="en-US" sz="1200" dirty="0" smtClean="0">
              <a:latin typeface="Arial" pitchFamily="34" charset="0"/>
            </a:endParaRPr>
          </a:p>
          <a:p>
            <a:r>
              <a:rPr lang="en-US" sz="1200" dirty="0" smtClean="0">
                <a:latin typeface="Arial" pitchFamily="34" charset="0"/>
              </a:rPr>
              <a:t>3200 </a:t>
            </a:r>
            <a:r>
              <a:rPr lang="en-US" sz="1200" dirty="0" err="1" smtClean="0">
                <a:latin typeface="Arial" pitchFamily="34" charset="0"/>
              </a:rPr>
              <a:t>tigres</a:t>
            </a:r>
            <a:r>
              <a:rPr lang="en-US" sz="1200" dirty="0" smtClean="0">
                <a:latin typeface="Arial" pitchFamily="34" charset="0"/>
              </a:rPr>
              <a:t> – notice the tiger is big and bold on the desktop experience. But function is more important that form in responsive design so the fact that the tiger goes away in mobile is negligible. </a:t>
            </a:r>
          </a:p>
          <a:p>
            <a:endParaRPr lang="en-US" sz="1200" dirty="0" smtClean="0">
              <a:latin typeface="Arial" pitchFamily="34" charset="0"/>
            </a:endParaRPr>
          </a:p>
          <a:p>
            <a:r>
              <a:rPr lang="en-US" sz="1200" dirty="0" smtClean="0">
                <a:latin typeface="Arial" pitchFamily="34" charset="0"/>
              </a:rPr>
              <a:t>Stephen fisher’s face. </a:t>
            </a:r>
          </a:p>
          <a:p>
            <a:r>
              <a:rPr lang="en-US" sz="1200" dirty="0" smtClean="0">
                <a:latin typeface="Arial" pitchFamily="34" charset="0"/>
              </a:rPr>
              <a:t>Responsive process. </a:t>
            </a:r>
          </a:p>
          <a:p>
            <a:endParaRPr lang="en-US" dirty="0" smtClean="0">
              <a:latin typeface="Arial" pitchFamily="34" charset="0"/>
            </a:endParaRPr>
          </a:p>
          <a:p>
            <a:endParaRPr lang="en-US" dirty="0"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31"/>
          <p:cNvSpPr>
            <a:spLocks noGrp="1" noChangeArrowheads="1"/>
          </p:cNvSpPr>
          <p:nvPr>
            <p:ph type="sldNum" sz="quarter" idx="5"/>
          </p:nvPr>
        </p:nvSpPr>
        <p:spPr>
          <a:noFill/>
        </p:spPr>
        <p:txBody>
          <a:bodyPr/>
          <a:lstStyle/>
          <a:p>
            <a:fld id="{8AAFA6ED-882C-4732-85A8-256D34898D2D}" type="slidenum">
              <a:rPr lang="en-US" smtClean="0">
                <a:latin typeface="Arial" pitchFamily="34" charset="0"/>
              </a:rPr>
              <a:pPr/>
              <a:t>8</a:t>
            </a:fld>
            <a:endParaRPr lang="en-US" smtClean="0">
              <a:latin typeface="Arial" pitchFamily="34" charset="0"/>
            </a:endParaRPr>
          </a:p>
        </p:txBody>
      </p:sp>
      <p:sp>
        <p:nvSpPr>
          <p:cNvPr id="36867" name="Rectangle 2"/>
          <p:cNvSpPr>
            <a:spLocks noGrp="1" noRot="1" noChangeAspect="1" noChangeArrowheads="1" noTextEdit="1"/>
          </p:cNvSpPr>
          <p:nvPr>
            <p:ph type="sldImg"/>
          </p:nvPr>
        </p:nvSpPr>
        <p:spPr>
          <a:xfrm>
            <a:off x="381000" y="685800"/>
            <a:ext cx="6096000" cy="3429000"/>
          </a:xfrm>
          <a:ln/>
        </p:spPr>
      </p:sp>
      <p:sp>
        <p:nvSpPr>
          <p:cNvPr id="36868" name="Rectangle 3"/>
          <p:cNvSpPr>
            <a:spLocks noGrp="1" noChangeArrowheads="1"/>
          </p:cNvSpPr>
          <p:nvPr>
            <p:ph type="body" idx="1"/>
          </p:nvPr>
        </p:nvSpPr>
        <p:spPr>
          <a:noFill/>
          <a:ln/>
        </p:spPr>
        <p:txBody>
          <a:bodyPr/>
          <a:lstStyle/>
          <a:p>
            <a:r>
              <a:rPr lang="en-US" sz="1200" dirty="0" smtClean="0">
                <a:latin typeface="Arial" pitchFamily="34" charset="0"/>
              </a:rPr>
              <a:t>The phrase of the day at the conference was Responsive Web Design. I don’t think there was a single presentation that didn’t cover it. And I know we’ve covered it here in </a:t>
            </a:r>
            <a:r>
              <a:rPr lang="en-US" sz="1200" dirty="0" err="1" smtClean="0">
                <a:latin typeface="Arial" pitchFamily="34" charset="0"/>
              </a:rPr>
              <a:t>DigiKnow</a:t>
            </a:r>
            <a:r>
              <a:rPr lang="en-US" sz="1200" dirty="0" smtClean="0">
                <a:latin typeface="Arial" pitchFamily="34" charset="0"/>
              </a:rPr>
              <a:t> several times. </a:t>
            </a:r>
          </a:p>
          <a:p>
            <a:endParaRPr lang="en-US" sz="1200" dirty="0" smtClean="0">
              <a:latin typeface="Arial" pitchFamily="34" charset="0"/>
            </a:endParaRPr>
          </a:p>
          <a:p>
            <a:r>
              <a:rPr lang="en-US" sz="1200" dirty="0" smtClean="0">
                <a:latin typeface="Arial" pitchFamily="34" charset="0"/>
              </a:rPr>
              <a:t>But I wanted to cover a few impressive sites and implementations that drive home the point of responsive web design. </a:t>
            </a:r>
          </a:p>
          <a:p>
            <a:endParaRPr lang="en-US" sz="1200" dirty="0" smtClean="0">
              <a:latin typeface="Arial" pitchFamily="34" charset="0"/>
            </a:endParaRPr>
          </a:p>
          <a:p>
            <a:r>
              <a:rPr lang="en-US" sz="1200" dirty="0" smtClean="0">
                <a:latin typeface="Arial" pitchFamily="34" charset="0"/>
              </a:rPr>
              <a:t>Boston Globe – I am mentioning this in passing because every presentation about responsive web design is obligated by law to mention this site. </a:t>
            </a:r>
          </a:p>
          <a:p>
            <a:endParaRPr lang="en-US" sz="1200" dirty="0" smtClean="0">
              <a:latin typeface="Arial" pitchFamily="34" charset="0"/>
            </a:endParaRPr>
          </a:p>
          <a:p>
            <a:r>
              <a:rPr lang="en-US" sz="1200" dirty="0" smtClean="0">
                <a:latin typeface="Arial" pitchFamily="34" charset="0"/>
              </a:rPr>
              <a:t>Authentic jobs – Cameron Moll. A job board for developers and designers. Takes advantage of responsive web design but also leverages the features of HTML5 and </a:t>
            </a:r>
            <a:r>
              <a:rPr lang="en-US" sz="1200" dirty="0" err="1" smtClean="0">
                <a:latin typeface="Arial" pitchFamily="34" charset="0"/>
              </a:rPr>
              <a:t>GeoLocation</a:t>
            </a:r>
            <a:r>
              <a:rPr lang="en-US" sz="1200" dirty="0" smtClean="0">
                <a:latin typeface="Arial" pitchFamily="34" charset="0"/>
              </a:rPr>
              <a:t>. </a:t>
            </a:r>
          </a:p>
          <a:p>
            <a:endParaRPr lang="en-US" sz="1200" dirty="0" smtClean="0">
              <a:latin typeface="Arial" pitchFamily="34" charset="0"/>
            </a:endParaRPr>
          </a:p>
          <a:p>
            <a:r>
              <a:rPr lang="en-US" sz="1200" dirty="0" smtClean="0">
                <a:latin typeface="Arial" pitchFamily="34" charset="0"/>
              </a:rPr>
              <a:t>3200 </a:t>
            </a:r>
            <a:r>
              <a:rPr lang="en-US" sz="1200" dirty="0" err="1" smtClean="0">
                <a:latin typeface="Arial" pitchFamily="34" charset="0"/>
              </a:rPr>
              <a:t>tigres</a:t>
            </a:r>
            <a:r>
              <a:rPr lang="en-US" sz="1200" dirty="0" smtClean="0">
                <a:latin typeface="Arial" pitchFamily="34" charset="0"/>
              </a:rPr>
              <a:t> – notice the tiger is big and bold on the desktop experience. But function is more important that form in responsive design so the fact that the tiger goes away in mobile is negligible. </a:t>
            </a:r>
          </a:p>
          <a:p>
            <a:endParaRPr lang="en-US" sz="1200" dirty="0" smtClean="0">
              <a:latin typeface="Arial" pitchFamily="34" charset="0"/>
            </a:endParaRPr>
          </a:p>
          <a:p>
            <a:r>
              <a:rPr lang="en-US" sz="1200" dirty="0" smtClean="0">
                <a:latin typeface="Arial" pitchFamily="34" charset="0"/>
              </a:rPr>
              <a:t>Stephen fisher’s face. </a:t>
            </a:r>
          </a:p>
          <a:p>
            <a:r>
              <a:rPr lang="en-US" sz="1200" dirty="0" smtClean="0">
                <a:latin typeface="Arial" pitchFamily="34" charset="0"/>
              </a:rPr>
              <a:t>Responsive process. </a:t>
            </a:r>
          </a:p>
          <a:p>
            <a:endParaRPr lang="en-US" dirty="0" smtClean="0">
              <a:latin typeface="Arial" pitchFamily="34" charset="0"/>
            </a:endParaRPr>
          </a:p>
          <a:p>
            <a:endParaRPr lang="en-US" dirty="0"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31"/>
          <p:cNvSpPr>
            <a:spLocks noGrp="1" noChangeArrowheads="1"/>
          </p:cNvSpPr>
          <p:nvPr>
            <p:ph type="sldNum" sz="quarter" idx="5"/>
          </p:nvPr>
        </p:nvSpPr>
        <p:spPr>
          <a:noFill/>
        </p:spPr>
        <p:txBody>
          <a:bodyPr/>
          <a:lstStyle/>
          <a:p>
            <a:fld id="{8AAFA6ED-882C-4732-85A8-256D34898D2D}" type="slidenum">
              <a:rPr lang="en-US" smtClean="0">
                <a:latin typeface="Arial" pitchFamily="34" charset="0"/>
              </a:rPr>
              <a:pPr/>
              <a:t>9</a:t>
            </a:fld>
            <a:endParaRPr lang="en-US" smtClean="0">
              <a:latin typeface="Arial" pitchFamily="34" charset="0"/>
            </a:endParaRPr>
          </a:p>
        </p:txBody>
      </p:sp>
      <p:sp>
        <p:nvSpPr>
          <p:cNvPr id="36867" name="Rectangle 2"/>
          <p:cNvSpPr>
            <a:spLocks noGrp="1" noRot="1" noChangeAspect="1" noChangeArrowheads="1" noTextEdit="1"/>
          </p:cNvSpPr>
          <p:nvPr>
            <p:ph type="sldImg"/>
          </p:nvPr>
        </p:nvSpPr>
        <p:spPr>
          <a:xfrm>
            <a:off x="381000" y="685800"/>
            <a:ext cx="6096000" cy="3429000"/>
          </a:xfrm>
          <a:ln/>
        </p:spPr>
      </p:sp>
      <p:sp>
        <p:nvSpPr>
          <p:cNvPr id="36868" name="Rectangle 3"/>
          <p:cNvSpPr>
            <a:spLocks noGrp="1" noChangeArrowheads="1"/>
          </p:cNvSpPr>
          <p:nvPr>
            <p:ph type="body" idx="1"/>
          </p:nvPr>
        </p:nvSpPr>
        <p:spPr>
          <a:noFill/>
          <a:ln/>
        </p:spPr>
        <p:txBody>
          <a:bodyPr/>
          <a:lstStyle/>
          <a:p>
            <a:r>
              <a:rPr lang="en-US" sz="1200" dirty="0" smtClean="0">
                <a:latin typeface="Arial" pitchFamily="34" charset="0"/>
              </a:rPr>
              <a:t>The phrase of the day at the conference was Responsive Web Design. I don’t think there was a single presentation that didn’t cover it. And I know we’ve covered it here in </a:t>
            </a:r>
            <a:r>
              <a:rPr lang="en-US" sz="1200" dirty="0" err="1" smtClean="0">
                <a:latin typeface="Arial" pitchFamily="34" charset="0"/>
              </a:rPr>
              <a:t>DigiKnow</a:t>
            </a:r>
            <a:r>
              <a:rPr lang="en-US" sz="1200" dirty="0" smtClean="0">
                <a:latin typeface="Arial" pitchFamily="34" charset="0"/>
              </a:rPr>
              <a:t> several times. </a:t>
            </a:r>
          </a:p>
          <a:p>
            <a:endParaRPr lang="en-US" sz="1200" dirty="0" smtClean="0">
              <a:latin typeface="Arial" pitchFamily="34" charset="0"/>
            </a:endParaRPr>
          </a:p>
          <a:p>
            <a:r>
              <a:rPr lang="en-US" sz="1200" dirty="0" smtClean="0">
                <a:latin typeface="Arial" pitchFamily="34" charset="0"/>
              </a:rPr>
              <a:t>But I wanted to cover a few impressive sites and implementations that drive home the point of responsive web design. </a:t>
            </a:r>
          </a:p>
          <a:p>
            <a:endParaRPr lang="en-US" sz="1200" dirty="0" smtClean="0">
              <a:latin typeface="Arial" pitchFamily="34" charset="0"/>
            </a:endParaRPr>
          </a:p>
          <a:p>
            <a:r>
              <a:rPr lang="en-US" sz="1200" dirty="0" smtClean="0">
                <a:latin typeface="Arial" pitchFamily="34" charset="0"/>
              </a:rPr>
              <a:t>Boston Globe – I am mentioning this in passing because every presentation about responsive web design is obligated by law to mention this site. </a:t>
            </a:r>
          </a:p>
          <a:p>
            <a:endParaRPr lang="en-US" sz="1200" dirty="0" smtClean="0">
              <a:latin typeface="Arial" pitchFamily="34" charset="0"/>
            </a:endParaRPr>
          </a:p>
          <a:p>
            <a:r>
              <a:rPr lang="en-US" sz="1200" dirty="0" smtClean="0">
                <a:latin typeface="Arial" pitchFamily="34" charset="0"/>
              </a:rPr>
              <a:t>Authentic jobs – Cameron Moll. A job board for developers and designers. Takes advantage of responsive web design but also leverages the features of HTML5 and </a:t>
            </a:r>
            <a:r>
              <a:rPr lang="en-US" sz="1200" dirty="0" err="1" smtClean="0">
                <a:latin typeface="Arial" pitchFamily="34" charset="0"/>
              </a:rPr>
              <a:t>GeoLocation</a:t>
            </a:r>
            <a:r>
              <a:rPr lang="en-US" sz="1200" dirty="0" smtClean="0">
                <a:latin typeface="Arial" pitchFamily="34" charset="0"/>
              </a:rPr>
              <a:t>. </a:t>
            </a:r>
          </a:p>
          <a:p>
            <a:endParaRPr lang="en-US" sz="1200" dirty="0" smtClean="0">
              <a:latin typeface="Arial" pitchFamily="34" charset="0"/>
            </a:endParaRPr>
          </a:p>
          <a:p>
            <a:r>
              <a:rPr lang="en-US" sz="1200" dirty="0" smtClean="0">
                <a:latin typeface="Arial" pitchFamily="34" charset="0"/>
              </a:rPr>
              <a:t>3200 </a:t>
            </a:r>
            <a:r>
              <a:rPr lang="en-US" sz="1200" dirty="0" err="1" smtClean="0">
                <a:latin typeface="Arial" pitchFamily="34" charset="0"/>
              </a:rPr>
              <a:t>tigres</a:t>
            </a:r>
            <a:r>
              <a:rPr lang="en-US" sz="1200" dirty="0" smtClean="0">
                <a:latin typeface="Arial" pitchFamily="34" charset="0"/>
              </a:rPr>
              <a:t> – notice the tiger is big and bold on the desktop experience. But function is more important that form in responsive design so the fact that the tiger goes away in mobile is negligible. </a:t>
            </a:r>
          </a:p>
          <a:p>
            <a:endParaRPr lang="en-US" sz="1200" dirty="0" smtClean="0">
              <a:latin typeface="Arial" pitchFamily="34" charset="0"/>
            </a:endParaRPr>
          </a:p>
          <a:p>
            <a:r>
              <a:rPr lang="en-US" sz="1200" dirty="0" smtClean="0">
                <a:latin typeface="Arial" pitchFamily="34" charset="0"/>
              </a:rPr>
              <a:t>Stephen fisher’s face. </a:t>
            </a:r>
          </a:p>
          <a:p>
            <a:r>
              <a:rPr lang="en-US" sz="1200" dirty="0" smtClean="0">
                <a:latin typeface="Arial" pitchFamily="34" charset="0"/>
              </a:rPr>
              <a:t>Responsive process. </a:t>
            </a:r>
          </a:p>
          <a:p>
            <a:endParaRPr lang="en-US" dirty="0" smtClean="0">
              <a:latin typeface="Arial" pitchFamily="34" charset="0"/>
            </a:endParaRPr>
          </a:p>
          <a:p>
            <a:endParaRPr lang="en-US" dirty="0"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5" name="Picture 4" descr="Title Slide.jpg"/>
          <p:cNvPicPr>
            <a:picLocks noChangeAspect="1"/>
          </p:cNvPicPr>
          <p:nvPr userDrawn="1"/>
        </p:nvPicPr>
        <p:blipFill>
          <a:blip r:embed="rId2" cstate="print"/>
          <a:stretch>
            <a:fillRect/>
          </a:stretch>
        </p:blipFill>
        <p:spPr>
          <a:xfrm>
            <a:off x="5814" y="0"/>
            <a:ext cx="16244382" cy="9144000"/>
          </a:xfrm>
          <a:prstGeom prst="rect">
            <a:avLst/>
          </a:prstGeom>
        </p:spPr>
      </p:pic>
      <p:sp>
        <p:nvSpPr>
          <p:cNvPr id="7" name="Title 3"/>
          <p:cNvSpPr>
            <a:spLocks noGrp="1"/>
          </p:cNvSpPr>
          <p:nvPr>
            <p:ph type="title"/>
          </p:nvPr>
        </p:nvSpPr>
        <p:spPr>
          <a:xfrm>
            <a:off x="2366975" y="3617922"/>
            <a:ext cx="11522075" cy="841375"/>
          </a:xfrm>
          <a:prstGeom prst="rect">
            <a:avLst/>
          </a:prstGeom>
        </p:spPr>
        <p:txBody>
          <a:bodyPr lIns="91440" tIns="45721" rIns="91440" bIns="45721"/>
          <a:lstStyle>
            <a:lvl1pPr>
              <a:defRPr sz="3700"/>
            </a:lvl1pPr>
          </a:lstStyle>
          <a:p>
            <a:r>
              <a:rPr lang="en-US" dirty="0" smtClean="0"/>
              <a:t>Click to edit Master title style</a:t>
            </a:r>
            <a:endParaRPr lang="en-US" dirty="0"/>
          </a:p>
        </p:txBody>
      </p:sp>
      <p:sp>
        <p:nvSpPr>
          <p:cNvPr id="8" name="Rectangle 9"/>
          <p:cNvSpPr>
            <a:spLocks noGrp="1" noChangeArrowheads="1"/>
          </p:cNvSpPr>
          <p:nvPr>
            <p:ph type="subTitle" idx="1"/>
          </p:nvPr>
        </p:nvSpPr>
        <p:spPr>
          <a:xfrm>
            <a:off x="2856719" y="4305303"/>
            <a:ext cx="10542587" cy="952500"/>
          </a:xfrm>
          <a:prstGeom prst="rect">
            <a:avLst/>
          </a:prstGeom>
        </p:spPr>
        <p:txBody>
          <a:bodyPr lIns="135852" tIns="67925" rIns="135852" bIns="67925"/>
          <a:lstStyle>
            <a:lvl1pPr marL="0" indent="0">
              <a:lnSpc>
                <a:spcPct val="90000"/>
              </a:lnSpc>
              <a:spcBef>
                <a:spcPct val="0"/>
              </a:spcBef>
              <a:defRPr sz="2400" b="0">
                <a:solidFill>
                  <a:srgbClr val="B9DADD"/>
                </a:solidFill>
              </a:defRPr>
            </a:lvl1pPr>
          </a:lstStyle>
          <a:p>
            <a:r>
              <a:rPr lang="en-US" dirty="0"/>
              <a:t>Click to edit</a:t>
            </a:r>
          </a:p>
        </p:txBody>
      </p:sp>
      <p:pic>
        <p:nvPicPr>
          <p:cNvPr id="6" name="Picture 9" descr="Master_TMPLogo_ppt"/>
          <p:cNvPicPr>
            <a:picLocks noChangeAspect="1" noChangeArrowheads="1"/>
          </p:cNvPicPr>
          <p:nvPr userDrawn="1"/>
        </p:nvPicPr>
        <p:blipFill>
          <a:blip r:embed="rId3" cstate="print"/>
          <a:stretch>
            <a:fillRect/>
          </a:stretch>
        </p:blipFill>
        <p:spPr bwMode="auto">
          <a:xfrm>
            <a:off x="13239363" y="8324464"/>
            <a:ext cx="2738795" cy="545477"/>
          </a:xfrm>
          <a:prstGeom prst="rect">
            <a:avLst/>
          </a:prstGeom>
          <a:noFill/>
        </p:spPr>
      </p:pic>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Normal)">
    <p:spTree>
      <p:nvGrpSpPr>
        <p:cNvPr id="1" name=""/>
        <p:cNvGrpSpPr/>
        <p:nvPr/>
      </p:nvGrpSpPr>
      <p:grpSpPr>
        <a:xfrm>
          <a:off x="0" y="0"/>
          <a:ext cx="0" cy="0"/>
          <a:chOff x="0" y="0"/>
          <a:chExt cx="0" cy="0"/>
        </a:xfrm>
      </p:grpSpPr>
      <p:sp>
        <p:nvSpPr>
          <p:cNvPr id="2" name="Title 1"/>
          <p:cNvSpPr>
            <a:spLocks noGrp="1"/>
          </p:cNvSpPr>
          <p:nvPr>
            <p:ph type="title"/>
          </p:nvPr>
        </p:nvSpPr>
        <p:spPr>
          <a:xfrm>
            <a:off x="1078722" y="343687"/>
            <a:ext cx="14630400" cy="665583"/>
          </a:xfrm>
          <a:prstGeom prst="rect">
            <a:avLst/>
          </a:prstGeom>
        </p:spPr>
        <p:txBody>
          <a:bodyPr lIns="91440" tIns="45721" rIns="91440" bIns="45721"/>
          <a:lstStyle>
            <a:lvl1pPr algn="l">
              <a:defRPr sz="3500">
                <a:solidFill>
                  <a:srgbClr val="EE5D1A"/>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812800" y="2133600"/>
            <a:ext cx="14630400" cy="6034088"/>
          </a:xfrm>
          <a:prstGeom prst="rect">
            <a:avLst/>
          </a:prstGeom>
        </p:spPr>
        <p:txBody>
          <a:bodyPr lIns="91440" tIns="45721" rIns="91440" bIns="45721"/>
          <a:lstStyle>
            <a:lvl1pPr algn="l">
              <a:defRPr sz="2500">
                <a:solidFill>
                  <a:srgbClr val="666666"/>
                </a:solidFill>
              </a:defRPr>
            </a:lvl1pPr>
            <a:lvl2pPr marL="690563" indent="-223838" algn="l">
              <a:buFont typeface="Arial" pitchFamily="34" charset="0"/>
              <a:buChar char="•"/>
              <a:defRPr sz="2500">
                <a:solidFill>
                  <a:srgbClr val="666666"/>
                </a:solidFill>
              </a:defRPr>
            </a:lvl2pPr>
            <a:lvl3pPr marL="1138231" indent="-223838" algn="l">
              <a:buFont typeface="Arial" pitchFamily="34" charset="0"/>
              <a:buChar char="–"/>
              <a:defRPr sz="2500">
                <a:solidFill>
                  <a:srgbClr val="666666"/>
                </a:solidFill>
              </a:defRPr>
            </a:lvl3pPr>
            <a:lvl4pPr marL="1604952" indent="-223838" algn="l">
              <a:buFont typeface="Wingdings" pitchFamily="2" charset="2"/>
              <a:buChar char="§"/>
              <a:defRPr sz="2500">
                <a:solidFill>
                  <a:srgbClr val="666666"/>
                </a:solidFill>
              </a:defRPr>
            </a:lvl4pPr>
            <a:lvl5pPr marL="2052625" indent="-223838" algn="l">
              <a:buFont typeface="Wingdings" pitchFamily="2" charset="2"/>
              <a:buChar char="Ø"/>
              <a:defRPr sz="2500">
                <a:solidFill>
                  <a:srgbClr val="666666"/>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4"/>
          </p:nvPr>
        </p:nvSpPr>
        <p:spPr>
          <a:xfrm>
            <a:off x="11594322" y="8458200"/>
            <a:ext cx="2133600" cy="365125"/>
          </a:xfrm>
          <a:prstGeom prst="rect">
            <a:avLst/>
          </a:prstGeom>
        </p:spPr>
        <p:txBody>
          <a:bodyPr vert="horz" lIns="91440" tIns="45721" rIns="91440" bIns="45721" rtlCol="0" anchor="ctr"/>
          <a:lstStyle>
            <a:lvl1pPr algn="r">
              <a:defRPr sz="1300">
                <a:solidFill>
                  <a:schemeClr val="tx1"/>
                </a:solidFill>
                <a:latin typeface="Arial" pitchFamily="34" charset="0"/>
                <a:cs typeface="Arial" pitchFamily="34" charset="0"/>
              </a:defRPr>
            </a:lvl1pPr>
          </a:lstStyle>
          <a:p>
            <a:fld id="{8163681E-CA6F-430A-BD30-A06231E26111}" type="slidenum">
              <a:rPr lang="en-US" smtClean="0"/>
              <a:pPr/>
              <a:t>‹#›</a:t>
            </a:fld>
            <a:endParaRPr lang="en-US" dirty="0"/>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Content Heavy)">
    <p:spTree>
      <p:nvGrpSpPr>
        <p:cNvPr id="1" name=""/>
        <p:cNvGrpSpPr/>
        <p:nvPr/>
      </p:nvGrpSpPr>
      <p:grpSpPr>
        <a:xfrm>
          <a:off x="0" y="0"/>
          <a:ext cx="0" cy="0"/>
          <a:chOff x="0" y="0"/>
          <a:chExt cx="0" cy="0"/>
        </a:xfrm>
      </p:grpSpPr>
      <p:pic>
        <p:nvPicPr>
          <p:cNvPr id="4" name="Picture 9" descr="tmp_bkgrd_SecondaryNoBanMed"/>
          <p:cNvPicPr>
            <a:picLocks noChangeAspect="1" noChangeArrowheads="1"/>
          </p:cNvPicPr>
          <p:nvPr userDrawn="1"/>
        </p:nvPicPr>
        <p:blipFill>
          <a:blip r:embed="rId2" cstate="print"/>
          <a:srcRect t="89999" r="14688"/>
          <a:stretch>
            <a:fillRect/>
          </a:stretch>
        </p:blipFill>
        <p:spPr bwMode="auto">
          <a:xfrm>
            <a:off x="4" y="8229600"/>
            <a:ext cx="13868400" cy="914400"/>
          </a:xfrm>
          <a:prstGeom prst="rect">
            <a:avLst/>
          </a:prstGeom>
          <a:noFill/>
          <a:ln w="9525">
            <a:noFill/>
            <a:miter lim="800000"/>
            <a:headEnd/>
            <a:tailEnd/>
          </a:ln>
        </p:spPr>
      </p:pic>
      <p:sp>
        <p:nvSpPr>
          <p:cNvPr id="2" name="Title 1"/>
          <p:cNvSpPr>
            <a:spLocks noGrp="1"/>
          </p:cNvSpPr>
          <p:nvPr>
            <p:ph type="title"/>
          </p:nvPr>
        </p:nvSpPr>
        <p:spPr>
          <a:xfrm>
            <a:off x="1078722" y="343687"/>
            <a:ext cx="14630400" cy="665583"/>
          </a:xfrm>
          <a:prstGeom prst="rect">
            <a:avLst/>
          </a:prstGeom>
        </p:spPr>
        <p:txBody>
          <a:bodyPr lIns="91440" tIns="45721" rIns="91440" bIns="45721"/>
          <a:lstStyle>
            <a:lvl1pPr algn="l">
              <a:defRPr sz="3500">
                <a:solidFill>
                  <a:srgbClr val="EE5D1A"/>
                </a:solidFill>
              </a:defRPr>
            </a:lvl1pPr>
          </a:lstStyle>
          <a:p>
            <a:r>
              <a:rPr lang="en-US" dirty="0" smtClean="0"/>
              <a:t>Click to edit Master title style</a:t>
            </a:r>
            <a:endParaRPr lang="en-US" dirty="0"/>
          </a:p>
        </p:txBody>
      </p:sp>
      <p:sp>
        <p:nvSpPr>
          <p:cNvPr id="6" name="Content Placeholder 5"/>
          <p:cNvSpPr>
            <a:spLocks noGrp="1"/>
          </p:cNvSpPr>
          <p:nvPr>
            <p:ph sz="quarter" idx="10"/>
          </p:nvPr>
        </p:nvSpPr>
        <p:spPr>
          <a:xfrm>
            <a:off x="279405" y="1371600"/>
            <a:ext cx="15697200" cy="7010400"/>
          </a:xfrm>
          <a:prstGeom prst="rect">
            <a:avLst/>
          </a:prstGeom>
        </p:spPr>
        <p:txBody>
          <a:bodyPr lIns="91440" tIns="45721" rIns="91440" bIns="45721"/>
          <a:lstStyle/>
          <a:p>
            <a:pPr lvl="0"/>
            <a:endParaRPr lang="en-US" dirty="0"/>
          </a:p>
        </p:txBody>
      </p:sp>
      <p:sp>
        <p:nvSpPr>
          <p:cNvPr id="5" name="Slide Number Placeholder 5"/>
          <p:cNvSpPr>
            <a:spLocks noGrp="1"/>
          </p:cNvSpPr>
          <p:nvPr>
            <p:ph type="sldNum" sz="quarter" idx="4"/>
          </p:nvPr>
        </p:nvSpPr>
        <p:spPr>
          <a:xfrm>
            <a:off x="11594322" y="8458200"/>
            <a:ext cx="2133600" cy="365125"/>
          </a:xfrm>
          <a:prstGeom prst="rect">
            <a:avLst/>
          </a:prstGeom>
        </p:spPr>
        <p:txBody>
          <a:bodyPr vert="horz" lIns="91440" tIns="45721" rIns="91440" bIns="45721" rtlCol="0" anchor="ctr"/>
          <a:lstStyle>
            <a:lvl1pPr algn="r">
              <a:defRPr sz="1300">
                <a:solidFill>
                  <a:schemeClr val="tx1"/>
                </a:solidFill>
                <a:latin typeface="Arial" pitchFamily="34" charset="0"/>
                <a:cs typeface="Arial" pitchFamily="34" charset="0"/>
              </a:defRPr>
            </a:lvl1pPr>
          </a:lstStyle>
          <a:p>
            <a:fld id="{8163681E-CA6F-430A-BD30-A06231E26111}" type="slidenum">
              <a:rPr lang="en-US" smtClean="0"/>
              <a:pPr/>
              <a:t>‹#›</a:t>
            </a:fld>
            <a:endParaRPr lang="en-US" dirty="0"/>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12800" y="2133600"/>
            <a:ext cx="7239001" cy="6034088"/>
          </a:xfrm>
          <a:prstGeom prst="rect">
            <a:avLst/>
          </a:prstGeom>
        </p:spPr>
        <p:txBody>
          <a:bodyPr lIns="91440" tIns="45721" rIns="91440" bIns="45721"/>
          <a:lstStyle>
            <a:lvl1pPr algn="ctr">
              <a:defRPr sz="2500">
                <a:solidFill>
                  <a:srgbClr val="666666"/>
                </a:solidFill>
              </a:defRPr>
            </a:lvl1pPr>
            <a:lvl2pPr marL="690563" indent="-242887" algn="ctr">
              <a:buFont typeface="Arial" pitchFamily="34" charset="0"/>
              <a:buChar char="•"/>
              <a:defRPr sz="2500">
                <a:solidFill>
                  <a:srgbClr val="666666"/>
                </a:solidFill>
              </a:defRPr>
            </a:lvl2pPr>
            <a:lvl3pPr marL="1138231" indent="-242887" algn="ctr">
              <a:buFont typeface="Arial" pitchFamily="34" charset="0"/>
              <a:buChar char="–"/>
              <a:defRPr sz="2500">
                <a:solidFill>
                  <a:srgbClr val="666666"/>
                </a:solidFill>
              </a:defRPr>
            </a:lvl3pPr>
            <a:lvl4pPr marL="1604952" indent="-242887" algn="ctr">
              <a:buFont typeface="Wingdings" pitchFamily="2" charset="2"/>
              <a:buChar char="§"/>
              <a:defRPr sz="2500">
                <a:solidFill>
                  <a:srgbClr val="666666"/>
                </a:solidFill>
              </a:defRPr>
            </a:lvl4pPr>
            <a:lvl5pPr marL="2052625" indent="-242887" algn="ctr">
              <a:buFont typeface="Wingdings" pitchFamily="2" charset="2"/>
              <a:buChar char="Ø"/>
              <a:defRPr sz="2500">
                <a:solidFill>
                  <a:srgbClr val="666666"/>
                </a:solidFill>
              </a:defRPr>
            </a:lvl5pPr>
            <a:lvl6pPr>
              <a:defRPr sz="1700"/>
            </a:lvl6pPr>
            <a:lvl7pPr>
              <a:defRPr sz="1700"/>
            </a:lvl7pPr>
            <a:lvl8pPr>
              <a:defRPr sz="1700"/>
            </a:lvl8pPr>
            <a:lvl9pPr>
              <a:defRPr sz="17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8204199" y="2133600"/>
            <a:ext cx="7239001" cy="6034088"/>
          </a:xfrm>
          <a:prstGeom prst="rect">
            <a:avLst/>
          </a:prstGeom>
        </p:spPr>
        <p:txBody>
          <a:bodyPr lIns="91440" tIns="45721" rIns="91440" bIns="45721"/>
          <a:lstStyle>
            <a:lvl1pPr algn="ctr">
              <a:defRPr sz="2500">
                <a:solidFill>
                  <a:srgbClr val="666666"/>
                </a:solidFill>
              </a:defRPr>
            </a:lvl1pPr>
            <a:lvl2pPr marL="690563" indent="-242887" algn="ctr">
              <a:buFont typeface="Arial" pitchFamily="34" charset="0"/>
              <a:buChar char="•"/>
              <a:defRPr sz="2500">
                <a:solidFill>
                  <a:srgbClr val="666666"/>
                </a:solidFill>
              </a:defRPr>
            </a:lvl2pPr>
            <a:lvl3pPr marL="1138231" indent="-242887" algn="ctr">
              <a:buFont typeface="Arial" pitchFamily="34" charset="0"/>
              <a:buChar char="–"/>
              <a:defRPr sz="2500">
                <a:solidFill>
                  <a:srgbClr val="666666"/>
                </a:solidFill>
              </a:defRPr>
            </a:lvl3pPr>
            <a:lvl4pPr marL="1604952" indent="-242887" algn="ctr">
              <a:buFont typeface="Wingdings" pitchFamily="2" charset="2"/>
              <a:buChar char="§"/>
              <a:defRPr sz="2500">
                <a:solidFill>
                  <a:srgbClr val="666666"/>
                </a:solidFill>
              </a:defRPr>
            </a:lvl4pPr>
            <a:lvl5pPr marL="2052625" indent="-242887" algn="ctr">
              <a:buFont typeface="Wingdings" pitchFamily="2" charset="2"/>
              <a:buChar char="Ø"/>
              <a:defRPr sz="2500">
                <a:solidFill>
                  <a:srgbClr val="666666"/>
                </a:solidFill>
              </a:defRPr>
            </a:lvl5pPr>
            <a:lvl6pPr>
              <a:defRPr sz="1700"/>
            </a:lvl6pPr>
            <a:lvl7pPr>
              <a:defRPr sz="1700"/>
            </a:lvl7pPr>
            <a:lvl8pPr>
              <a:defRPr sz="1700"/>
            </a:lvl8pPr>
            <a:lvl9pPr>
              <a:defRPr sz="17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1078722" y="343687"/>
            <a:ext cx="14630400" cy="665583"/>
          </a:xfrm>
          <a:prstGeom prst="rect">
            <a:avLst/>
          </a:prstGeom>
        </p:spPr>
        <p:txBody>
          <a:bodyPr lIns="91440" tIns="45721" rIns="91440" bIns="45721"/>
          <a:lstStyle>
            <a:lvl1pPr algn="l">
              <a:defRPr sz="3500">
                <a:solidFill>
                  <a:srgbClr val="EE5D1A"/>
                </a:solidFill>
              </a:defRPr>
            </a:lvl1pPr>
          </a:lstStyle>
          <a:p>
            <a:r>
              <a:rPr lang="en-US" dirty="0" smtClean="0"/>
              <a:t>Click to edit Master title style</a:t>
            </a:r>
            <a:endParaRPr lang="en-US" dirty="0"/>
          </a:p>
        </p:txBody>
      </p:sp>
      <p:sp>
        <p:nvSpPr>
          <p:cNvPr id="6" name="Slide Number Placeholder 5"/>
          <p:cNvSpPr>
            <a:spLocks noGrp="1"/>
          </p:cNvSpPr>
          <p:nvPr>
            <p:ph type="sldNum" sz="quarter" idx="4"/>
          </p:nvPr>
        </p:nvSpPr>
        <p:spPr>
          <a:xfrm>
            <a:off x="11594322" y="8458200"/>
            <a:ext cx="2133600" cy="365125"/>
          </a:xfrm>
          <a:prstGeom prst="rect">
            <a:avLst/>
          </a:prstGeom>
        </p:spPr>
        <p:txBody>
          <a:bodyPr vert="horz" lIns="91440" tIns="45721" rIns="91440" bIns="45721" rtlCol="0" anchor="ctr"/>
          <a:lstStyle>
            <a:lvl1pPr algn="r">
              <a:defRPr sz="1300">
                <a:solidFill>
                  <a:schemeClr val="tx1"/>
                </a:solidFill>
                <a:latin typeface="Arial" pitchFamily="34" charset="0"/>
                <a:cs typeface="Arial" pitchFamily="34" charset="0"/>
              </a:defRPr>
            </a:lvl1pPr>
          </a:lstStyle>
          <a:p>
            <a:fld id="{8163681E-CA6F-430A-BD30-A06231E26111}" type="slidenum">
              <a:rPr lang="en-US" smtClean="0"/>
              <a:pPr/>
              <a:t>‹#›</a:t>
            </a:fld>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1078722" y="343687"/>
            <a:ext cx="14630400" cy="665583"/>
          </a:xfrm>
          <a:prstGeom prst="rect">
            <a:avLst/>
          </a:prstGeom>
        </p:spPr>
        <p:txBody>
          <a:bodyPr lIns="91440" tIns="45721" rIns="91440" bIns="45721"/>
          <a:lstStyle>
            <a:lvl1pPr algn="l">
              <a:defRPr sz="3500">
                <a:solidFill>
                  <a:srgbClr val="EE5D1A"/>
                </a:solidFill>
              </a:defRPr>
            </a:lvl1pPr>
          </a:lstStyle>
          <a:p>
            <a:r>
              <a:rPr lang="en-US" dirty="0" smtClean="0"/>
              <a:t>Click to edit Master title style</a:t>
            </a:r>
            <a:endParaRPr lang="en-US" dirty="0"/>
          </a:p>
        </p:txBody>
      </p:sp>
      <p:sp>
        <p:nvSpPr>
          <p:cNvPr id="4" name="Slide Number Placeholder 5"/>
          <p:cNvSpPr>
            <a:spLocks noGrp="1"/>
          </p:cNvSpPr>
          <p:nvPr>
            <p:ph type="sldNum" sz="quarter" idx="4"/>
          </p:nvPr>
        </p:nvSpPr>
        <p:spPr>
          <a:xfrm>
            <a:off x="11594322" y="8458200"/>
            <a:ext cx="2133600" cy="365125"/>
          </a:xfrm>
          <a:prstGeom prst="rect">
            <a:avLst/>
          </a:prstGeom>
        </p:spPr>
        <p:txBody>
          <a:bodyPr vert="horz" lIns="91440" tIns="45721" rIns="91440" bIns="45721" rtlCol="0" anchor="ctr"/>
          <a:lstStyle>
            <a:lvl1pPr algn="r">
              <a:defRPr sz="1300">
                <a:solidFill>
                  <a:schemeClr val="tx1"/>
                </a:solidFill>
                <a:latin typeface="Arial" pitchFamily="34" charset="0"/>
                <a:cs typeface="Arial" pitchFamily="34" charset="0"/>
              </a:defRPr>
            </a:lvl1pPr>
          </a:lstStyle>
          <a:p>
            <a:fld id="{8163681E-CA6F-430A-BD30-A06231E26111}" type="slidenum">
              <a:rPr lang="en-US" smtClean="0"/>
              <a:pPr/>
              <a:t>‹#›</a:t>
            </a:fld>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11594322" y="8458200"/>
            <a:ext cx="2133600" cy="365125"/>
          </a:xfrm>
          <a:prstGeom prst="rect">
            <a:avLst/>
          </a:prstGeom>
        </p:spPr>
        <p:txBody>
          <a:bodyPr vert="horz" lIns="91440" tIns="45721" rIns="91440" bIns="45721" rtlCol="0" anchor="ctr"/>
          <a:lstStyle>
            <a:lvl1pPr algn="r">
              <a:defRPr sz="1300">
                <a:solidFill>
                  <a:schemeClr val="tx1"/>
                </a:solidFill>
                <a:latin typeface="Arial" pitchFamily="34" charset="0"/>
                <a:cs typeface="Arial" pitchFamily="34" charset="0"/>
              </a:defRPr>
            </a:lvl1pPr>
          </a:lstStyle>
          <a:p>
            <a:fld id="{8163681E-CA6F-430A-BD30-A06231E26111}" type="slidenum">
              <a:rPr lang="en-US" smtClean="0"/>
              <a:pPr/>
              <a:t>‹#›</a:t>
            </a:fld>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
        <p:nvSpPr>
          <p:cNvPr id="3" name="Rectangle 2"/>
          <p:cNvSpPr/>
          <p:nvPr userDrawn="1"/>
        </p:nvSpPr>
        <p:spPr bwMode="auto">
          <a:xfrm>
            <a:off x="0" y="0"/>
            <a:ext cx="16256000" cy="9144000"/>
          </a:xfrm>
          <a:prstGeom prst="rect">
            <a:avLst/>
          </a:prstGeom>
          <a:solidFill>
            <a:schemeClr val="bg1"/>
          </a:solidFill>
          <a:ln w="25400" cap="flat" cmpd="sng" algn="ctr">
            <a:noFill/>
            <a:prstDash val="solid"/>
            <a:round/>
            <a:headEnd type="none" w="med" len="med"/>
            <a:tailEnd type="none" w="med" len="med"/>
          </a:ln>
          <a:effectLst/>
        </p:spPr>
        <p:txBody>
          <a:bodyPr vert="horz" wrap="square" lIns="91440" tIns="45721" rIns="91440" bIns="45721" numCol="1" rtlCol="0" anchor="t" anchorCtr="0" compatLnSpc="1">
            <a:prstTxWarp prst="textNoShape">
              <a:avLst/>
            </a:prstTxWarp>
          </a:bodyPr>
          <a:lstStyle/>
          <a:p>
            <a:pPr marL="0" marR="0" indent="0" algn="ctr" defTabSz="914393" rtl="0" eaLnBrk="1" fontAlgn="base" latinLnBrk="0" hangingPunct="1">
              <a:lnSpc>
                <a:spcPct val="100000"/>
              </a:lnSpc>
              <a:spcBef>
                <a:spcPct val="0"/>
              </a:spcBef>
              <a:spcAft>
                <a:spcPct val="0"/>
              </a:spcAft>
              <a:buClrTx/>
              <a:buSzTx/>
              <a:buFontTx/>
              <a:buNone/>
              <a:tabLst/>
            </a:pPr>
            <a:endParaRPr kumimoji="0" lang="en-US" sz="3700" b="0" i="0" u="none" strike="noStrike" cap="none" normalizeH="0" baseline="0" dirty="0" smtClean="0">
              <a:ln>
                <a:noFill/>
              </a:ln>
              <a:solidFill>
                <a:srgbClr val="000000"/>
              </a:solidFill>
              <a:effectLst/>
              <a:latin typeface="Gill Sans" pitchFamily="1" charset="0"/>
              <a:ea typeface="ヒラギノ角ゴ ProN W3" pitchFamily="1" charset="-128"/>
              <a:sym typeface="Gill Sans" pitchFamily="1" charset="0"/>
            </a:endParaRPr>
          </a:p>
        </p:txBody>
      </p:sp>
      <p:pic>
        <p:nvPicPr>
          <p:cNvPr id="1026" name="Picture 2"/>
          <p:cNvPicPr>
            <a:picLocks noChangeAspect="1" noChangeArrowheads="1"/>
          </p:cNvPicPr>
          <p:nvPr userDrawn="1"/>
        </p:nvPicPr>
        <p:blipFill>
          <a:blip r:embed="rId2" cstate="print"/>
          <a:srcRect/>
          <a:stretch>
            <a:fillRect/>
          </a:stretch>
        </p:blipFill>
        <p:spPr bwMode="auto">
          <a:xfrm>
            <a:off x="1518818" y="8409418"/>
            <a:ext cx="12315826" cy="485775"/>
          </a:xfrm>
          <a:prstGeom prst="rect">
            <a:avLst/>
          </a:prstGeom>
          <a:noFill/>
          <a:ln w="9525">
            <a:noFill/>
            <a:miter lim="800000"/>
            <a:headEnd/>
            <a:tailEnd/>
          </a:ln>
        </p:spPr>
      </p:pic>
      <p:pic>
        <p:nvPicPr>
          <p:cNvPr id="5" name="Picture 10" descr="Master_TMPLogo_ppt"/>
          <p:cNvPicPr>
            <a:picLocks noChangeAspect="1" noChangeArrowheads="1"/>
          </p:cNvPicPr>
          <p:nvPr userDrawn="1"/>
        </p:nvPicPr>
        <p:blipFill>
          <a:blip r:embed="rId3" cstate="print"/>
          <a:stretch>
            <a:fillRect/>
          </a:stretch>
        </p:blipFill>
        <p:spPr bwMode="auto">
          <a:xfrm>
            <a:off x="13925161" y="8487717"/>
            <a:ext cx="2133899" cy="425001"/>
          </a:xfrm>
          <a:prstGeom prst="rect">
            <a:avLst/>
          </a:prstGeom>
          <a:noFill/>
        </p:spPr>
      </p:pic>
      <p:sp>
        <p:nvSpPr>
          <p:cNvPr id="8" name="Slide Number Placeholder 5"/>
          <p:cNvSpPr>
            <a:spLocks noGrp="1"/>
          </p:cNvSpPr>
          <p:nvPr>
            <p:ph type="sldNum" sz="quarter" idx="4"/>
          </p:nvPr>
        </p:nvSpPr>
        <p:spPr>
          <a:xfrm>
            <a:off x="11594322" y="8458200"/>
            <a:ext cx="2133600" cy="365125"/>
          </a:xfrm>
          <a:prstGeom prst="rect">
            <a:avLst/>
          </a:prstGeom>
        </p:spPr>
        <p:txBody>
          <a:bodyPr vert="horz" lIns="91440" tIns="45721" rIns="91440" bIns="45721" rtlCol="0" anchor="ctr"/>
          <a:lstStyle>
            <a:lvl1pPr algn="r">
              <a:defRPr sz="1300">
                <a:solidFill>
                  <a:schemeClr val="tx1"/>
                </a:solidFill>
                <a:latin typeface="Arial" pitchFamily="34" charset="0"/>
                <a:cs typeface="Arial" pitchFamily="34" charset="0"/>
              </a:defRPr>
            </a:lvl1pPr>
          </a:lstStyle>
          <a:p>
            <a:fld id="{8163681E-CA6F-430A-BD30-A06231E26111}" type="slidenum">
              <a:rPr lang="en-US" smtClean="0"/>
              <a:pPr/>
              <a:t>‹#›</a:t>
            </a:fld>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Text Placeholder 13"/>
          <p:cNvSpPr>
            <a:spLocks noGrp="1"/>
          </p:cNvSpPr>
          <p:nvPr>
            <p:ph type="body" sz="quarter" idx="11"/>
          </p:nvPr>
        </p:nvSpPr>
        <p:spPr>
          <a:xfrm>
            <a:off x="9347200" y="2743200"/>
            <a:ext cx="4267200" cy="4191000"/>
          </a:xfrm>
          <a:prstGeom prst="rect">
            <a:avLst/>
          </a:prstGeom>
        </p:spPr>
        <p:txBody>
          <a:bodyPr lIns="91440" tIns="45721" rIns="91440" bIns="45721"/>
          <a:lstStyle>
            <a:lvl1pPr marL="457200" indent="-457200">
              <a:lnSpc>
                <a:spcPct val="100000"/>
              </a:lnSpc>
              <a:buAutoNum type="arabicPeriod"/>
              <a:defRPr sz="2100">
                <a:solidFill>
                  <a:srgbClr val="94BCBF"/>
                </a:solidFill>
                <a:latin typeface="Arial" pitchFamily="34" charset="0"/>
                <a:cs typeface="Arial" pitchFamily="34" charset="0"/>
              </a:defRPr>
            </a:lvl1pPr>
          </a:lstStyle>
          <a:p>
            <a:pPr lvl="0"/>
            <a:r>
              <a:rPr lang="en-US" dirty="0" smtClean="0"/>
              <a:t>Click to edit Master text styles</a:t>
            </a:r>
          </a:p>
        </p:txBody>
      </p:sp>
      <p:sp>
        <p:nvSpPr>
          <p:cNvPr id="4" name="Title 3"/>
          <p:cNvSpPr>
            <a:spLocks noGrp="1"/>
          </p:cNvSpPr>
          <p:nvPr>
            <p:ph type="title"/>
          </p:nvPr>
        </p:nvSpPr>
        <p:spPr>
          <a:xfrm>
            <a:off x="1006876" y="3429000"/>
            <a:ext cx="6740137" cy="1600200"/>
          </a:xfrm>
          <a:prstGeom prst="rect">
            <a:avLst/>
          </a:prstGeom>
        </p:spPr>
        <p:txBody>
          <a:bodyPr lIns="91440" tIns="45721" rIns="91440" bIns="45721"/>
          <a:lstStyle>
            <a:lvl1pPr algn="l">
              <a:defRPr sz="13000">
                <a:solidFill>
                  <a:srgbClr val="D4D4D6"/>
                </a:solidFill>
                <a:latin typeface="Arial" pitchFamily="34" charset="0"/>
                <a:cs typeface="Arial" pitchFamily="34" charset="0"/>
              </a:defRPr>
            </a:lvl1pPr>
          </a:lstStyle>
          <a:p>
            <a:r>
              <a:rPr lang="en-US" dirty="0" smtClean="0"/>
              <a:t>Click to edit Master title style</a:t>
            </a:r>
            <a:endParaRPr lang="en-US" dirty="0"/>
          </a:p>
        </p:txBody>
      </p:sp>
      <p:sp>
        <p:nvSpPr>
          <p:cNvPr id="5" name="Line 3"/>
          <p:cNvSpPr>
            <a:spLocks noChangeShapeType="1"/>
          </p:cNvSpPr>
          <p:nvPr userDrawn="1"/>
        </p:nvSpPr>
        <p:spPr bwMode="auto">
          <a:xfrm>
            <a:off x="8509001" y="3073400"/>
            <a:ext cx="0" cy="3098800"/>
          </a:xfrm>
          <a:prstGeom prst="line">
            <a:avLst/>
          </a:prstGeom>
          <a:solidFill>
            <a:srgbClr val="EE5D1A"/>
          </a:solidFill>
          <a:ln w="12700">
            <a:solidFill>
              <a:srgbClr val="808080"/>
            </a:solidFill>
            <a:miter lim="800000"/>
            <a:headEnd/>
            <a:tailEnd/>
          </a:ln>
        </p:spPr>
        <p:txBody>
          <a:bodyPr lIns="0" tIns="0" rIns="0" bIns="0"/>
          <a:lstStyle/>
          <a:p>
            <a:pPr>
              <a:defRPr/>
            </a:pPr>
            <a:endParaRPr lang="en-US"/>
          </a:p>
        </p:txBody>
      </p:sp>
      <p:sp>
        <p:nvSpPr>
          <p:cNvPr id="6" name="Slide Number Placeholder 5"/>
          <p:cNvSpPr>
            <a:spLocks noGrp="1"/>
          </p:cNvSpPr>
          <p:nvPr>
            <p:ph type="sldNum" sz="quarter" idx="4"/>
          </p:nvPr>
        </p:nvSpPr>
        <p:spPr>
          <a:xfrm>
            <a:off x="11594322" y="8458200"/>
            <a:ext cx="2133600" cy="365125"/>
          </a:xfrm>
          <a:prstGeom prst="rect">
            <a:avLst/>
          </a:prstGeom>
        </p:spPr>
        <p:txBody>
          <a:bodyPr vert="horz" lIns="91440" tIns="45721" rIns="91440" bIns="45721" rtlCol="0" anchor="ctr"/>
          <a:lstStyle>
            <a:lvl1pPr algn="r">
              <a:defRPr sz="1300">
                <a:solidFill>
                  <a:schemeClr val="tx1"/>
                </a:solidFill>
                <a:latin typeface="Arial" pitchFamily="34" charset="0"/>
                <a:cs typeface="Arial" pitchFamily="34" charset="0"/>
              </a:defRPr>
            </a:lvl1pPr>
          </a:lstStyle>
          <a:p>
            <a:fld id="{8163681E-CA6F-430A-BD30-A06231E26111}"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4"/>
          </p:nvPr>
        </p:nvSpPr>
        <p:spPr>
          <a:xfrm>
            <a:off x="11594322" y="8458200"/>
            <a:ext cx="2133600" cy="365125"/>
          </a:xfrm>
          <a:prstGeom prst="rect">
            <a:avLst/>
          </a:prstGeom>
        </p:spPr>
        <p:txBody>
          <a:bodyPr vert="horz" lIns="91440" tIns="45721" rIns="91440" bIns="45721" rtlCol="0" anchor="ctr"/>
          <a:lstStyle>
            <a:lvl1pPr algn="r">
              <a:defRPr sz="1300">
                <a:solidFill>
                  <a:schemeClr val="tx1"/>
                </a:solidFill>
                <a:latin typeface="Arial" pitchFamily="34" charset="0"/>
                <a:cs typeface="Arial" pitchFamily="34" charset="0"/>
              </a:defRPr>
            </a:lvl1pPr>
          </a:lstStyle>
          <a:p>
            <a:fld id="{8163681E-CA6F-430A-BD30-A06231E2611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5" Type="http://schemas.openxmlformats.org/officeDocument/2006/relationships/image" Target="../media/image3.jpeg"/><Relationship Id="rId4" Type="http://schemas.openxmlformats.org/officeDocument/2006/relationships/image" Target="../media/image8.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Body Slide.jpg"/>
          <p:cNvPicPr>
            <a:picLocks noChangeAspect="1"/>
          </p:cNvPicPr>
          <p:nvPr userDrawn="1"/>
        </p:nvPicPr>
        <p:blipFill>
          <a:blip r:embed="rId9" cstate="print"/>
          <a:stretch>
            <a:fillRect/>
          </a:stretch>
        </p:blipFill>
        <p:spPr>
          <a:xfrm>
            <a:off x="5814" y="0"/>
            <a:ext cx="16244382" cy="9144000"/>
          </a:xfrm>
          <a:prstGeom prst="rect">
            <a:avLst/>
          </a:prstGeom>
        </p:spPr>
      </p:pic>
      <p:pic>
        <p:nvPicPr>
          <p:cNvPr id="5" name="Picture 10" descr="Master_TMPLogo_ppt"/>
          <p:cNvPicPr>
            <a:picLocks noChangeAspect="1" noChangeArrowheads="1"/>
          </p:cNvPicPr>
          <p:nvPr userDrawn="1"/>
        </p:nvPicPr>
        <p:blipFill>
          <a:blip r:embed="rId10" cstate="print"/>
          <a:stretch>
            <a:fillRect/>
          </a:stretch>
        </p:blipFill>
        <p:spPr bwMode="auto">
          <a:xfrm>
            <a:off x="13925161" y="8487717"/>
            <a:ext cx="2133899" cy="425001"/>
          </a:xfrm>
          <a:prstGeom prst="rect">
            <a:avLst/>
          </a:prstGeom>
          <a:noFill/>
        </p:spPr>
      </p:pic>
      <p:sp>
        <p:nvSpPr>
          <p:cNvPr id="6" name="Slide Number Placeholder 5"/>
          <p:cNvSpPr>
            <a:spLocks noGrp="1"/>
          </p:cNvSpPr>
          <p:nvPr>
            <p:ph type="sldNum" sz="quarter" idx="4"/>
          </p:nvPr>
        </p:nvSpPr>
        <p:spPr>
          <a:xfrm>
            <a:off x="11594322" y="8458200"/>
            <a:ext cx="2133600" cy="365125"/>
          </a:xfrm>
          <a:prstGeom prst="rect">
            <a:avLst/>
          </a:prstGeom>
        </p:spPr>
        <p:txBody>
          <a:bodyPr vert="horz" lIns="91440" tIns="45721" rIns="91440" bIns="45721" rtlCol="0" anchor="ctr"/>
          <a:lstStyle>
            <a:lvl1pPr algn="r">
              <a:defRPr sz="1300">
                <a:solidFill>
                  <a:schemeClr val="tx1"/>
                </a:solidFill>
                <a:latin typeface="Arial" pitchFamily="34" charset="0"/>
                <a:cs typeface="Arial" pitchFamily="34" charset="0"/>
              </a:defRPr>
            </a:lvl1pPr>
          </a:lstStyle>
          <a:p>
            <a:fld id="{8163681E-CA6F-430A-BD30-A06231E2611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0" r:id="rId1"/>
    <p:sldLayoutId id="2147483675" r:id="rId2"/>
    <p:sldLayoutId id="2147483681" r:id="rId3"/>
    <p:sldLayoutId id="2147483676" r:id="rId4"/>
    <p:sldLayoutId id="2147483677" r:id="rId5"/>
    <p:sldLayoutId id="2147483678" r:id="rId6"/>
    <p:sldLayoutId id="2147483683" r:id="rId7"/>
  </p:sldLayoutIdLst>
  <p:transition/>
  <p:timing>
    <p:tnLst>
      <p:par>
        <p:cTn id="1" dur="indefinite" restart="never" nodeType="tmRoot"/>
      </p:par>
    </p:tnLst>
  </p:timing>
  <p:hf hdr="0" ftr="0" dt="0"/>
  <p:txStyles>
    <p:titleStyle>
      <a:lvl1pPr algn="ctr" rtl="0" eaLnBrk="0" fontAlgn="base" hangingPunct="0">
        <a:spcBef>
          <a:spcPct val="0"/>
        </a:spcBef>
        <a:spcAft>
          <a:spcPct val="0"/>
        </a:spcAft>
        <a:defRPr sz="4800">
          <a:solidFill>
            <a:schemeClr val="bg1"/>
          </a:solidFill>
          <a:latin typeface="+mj-lt"/>
          <a:ea typeface="+mj-ea"/>
          <a:cs typeface="+mj-cs"/>
        </a:defRPr>
      </a:lvl1pPr>
      <a:lvl2pPr algn="ctr" rtl="0" eaLnBrk="0" fontAlgn="base" hangingPunct="0">
        <a:spcBef>
          <a:spcPct val="0"/>
        </a:spcBef>
        <a:spcAft>
          <a:spcPct val="0"/>
        </a:spcAft>
        <a:defRPr sz="4800">
          <a:solidFill>
            <a:schemeClr val="bg1"/>
          </a:solidFill>
          <a:latin typeface="Arial" pitchFamily="34" charset="0"/>
          <a:ea typeface="ヒラギノ角ゴ ProN W3" pitchFamily="1" charset="-128"/>
        </a:defRPr>
      </a:lvl2pPr>
      <a:lvl3pPr algn="ctr" rtl="0" eaLnBrk="0" fontAlgn="base" hangingPunct="0">
        <a:spcBef>
          <a:spcPct val="0"/>
        </a:spcBef>
        <a:spcAft>
          <a:spcPct val="0"/>
        </a:spcAft>
        <a:defRPr sz="4800">
          <a:solidFill>
            <a:schemeClr val="bg1"/>
          </a:solidFill>
          <a:latin typeface="Arial" pitchFamily="34" charset="0"/>
          <a:ea typeface="ヒラギノ角ゴ ProN W3" pitchFamily="1" charset="-128"/>
        </a:defRPr>
      </a:lvl3pPr>
      <a:lvl4pPr algn="ctr" rtl="0" eaLnBrk="0" fontAlgn="base" hangingPunct="0">
        <a:spcBef>
          <a:spcPct val="0"/>
        </a:spcBef>
        <a:spcAft>
          <a:spcPct val="0"/>
        </a:spcAft>
        <a:defRPr sz="4800">
          <a:solidFill>
            <a:schemeClr val="bg1"/>
          </a:solidFill>
          <a:latin typeface="Arial" pitchFamily="34" charset="0"/>
          <a:ea typeface="ヒラギノ角ゴ ProN W3" pitchFamily="1" charset="-128"/>
        </a:defRPr>
      </a:lvl4pPr>
      <a:lvl5pPr algn="ctr" rtl="0" eaLnBrk="0" fontAlgn="base" hangingPunct="0">
        <a:spcBef>
          <a:spcPct val="0"/>
        </a:spcBef>
        <a:spcAft>
          <a:spcPct val="0"/>
        </a:spcAft>
        <a:defRPr sz="4800">
          <a:solidFill>
            <a:schemeClr val="bg1"/>
          </a:solidFill>
          <a:latin typeface="Arial" pitchFamily="34" charset="0"/>
          <a:ea typeface="ヒラギノ角ゴ ProN W3" pitchFamily="1" charset="-128"/>
        </a:defRPr>
      </a:lvl5pPr>
      <a:lvl6pPr marL="457200" algn="ctr" rtl="0" fontAlgn="base">
        <a:spcBef>
          <a:spcPct val="0"/>
        </a:spcBef>
        <a:spcAft>
          <a:spcPct val="0"/>
        </a:spcAft>
        <a:defRPr sz="4800">
          <a:solidFill>
            <a:schemeClr val="bg1"/>
          </a:solidFill>
          <a:latin typeface="Arial" pitchFamily="34" charset="0"/>
          <a:ea typeface="ヒラギノ角ゴ ProN W3" pitchFamily="1" charset="-128"/>
        </a:defRPr>
      </a:lvl6pPr>
      <a:lvl7pPr marL="914393" algn="ctr" rtl="0" fontAlgn="base">
        <a:spcBef>
          <a:spcPct val="0"/>
        </a:spcBef>
        <a:spcAft>
          <a:spcPct val="0"/>
        </a:spcAft>
        <a:defRPr sz="4800">
          <a:solidFill>
            <a:schemeClr val="bg1"/>
          </a:solidFill>
          <a:latin typeface="Arial" pitchFamily="34" charset="0"/>
          <a:ea typeface="ヒラギノ角ゴ ProN W3" pitchFamily="1" charset="-128"/>
        </a:defRPr>
      </a:lvl7pPr>
      <a:lvl8pPr marL="1371589" algn="ctr" rtl="0" fontAlgn="base">
        <a:spcBef>
          <a:spcPct val="0"/>
        </a:spcBef>
        <a:spcAft>
          <a:spcPct val="0"/>
        </a:spcAft>
        <a:defRPr sz="4800">
          <a:solidFill>
            <a:schemeClr val="bg1"/>
          </a:solidFill>
          <a:latin typeface="Arial" pitchFamily="34" charset="0"/>
          <a:ea typeface="ヒラギノ角ゴ ProN W3" pitchFamily="1" charset="-128"/>
        </a:defRPr>
      </a:lvl8pPr>
      <a:lvl9pPr marL="1828789" algn="ctr" rtl="0" fontAlgn="base">
        <a:spcBef>
          <a:spcPct val="0"/>
        </a:spcBef>
        <a:spcAft>
          <a:spcPct val="0"/>
        </a:spcAft>
        <a:defRPr sz="4800">
          <a:solidFill>
            <a:schemeClr val="bg1"/>
          </a:solidFill>
          <a:latin typeface="Arial" pitchFamily="34" charset="0"/>
          <a:ea typeface="ヒラギノ角ゴ ProN W3" pitchFamily="1" charset="-128"/>
        </a:defRPr>
      </a:lvl9pPr>
    </p:titleStyle>
    <p:bodyStyle>
      <a:lvl1pPr marL="342900" indent="-342900" algn="ctr" rtl="0" eaLnBrk="0" fontAlgn="base" hangingPunct="0">
        <a:spcBef>
          <a:spcPct val="0"/>
        </a:spcBef>
        <a:spcAft>
          <a:spcPct val="0"/>
        </a:spcAft>
        <a:defRPr sz="2400">
          <a:solidFill>
            <a:schemeClr val="accent1"/>
          </a:solidFill>
          <a:latin typeface="+mn-lt"/>
          <a:ea typeface="+mn-ea"/>
          <a:cs typeface="+mn-cs"/>
        </a:defRPr>
      </a:lvl1pPr>
      <a:lvl2pPr marL="742950" indent="-285751" algn="ctr" rtl="0" eaLnBrk="0" fontAlgn="base" hangingPunct="0">
        <a:spcBef>
          <a:spcPct val="0"/>
        </a:spcBef>
        <a:spcAft>
          <a:spcPct val="0"/>
        </a:spcAft>
        <a:defRPr sz="2400">
          <a:solidFill>
            <a:schemeClr val="tx1"/>
          </a:solidFill>
          <a:latin typeface="+mn-lt"/>
          <a:ea typeface="+mn-ea"/>
        </a:defRPr>
      </a:lvl2pPr>
      <a:lvl3pPr marL="1142993" indent="-228600" algn="ctr" rtl="0" eaLnBrk="0" fontAlgn="base" hangingPunct="0">
        <a:spcBef>
          <a:spcPct val="0"/>
        </a:spcBef>
        <a:spcAft>
          <a:spcPct val="0"/>
        </a:spcAft>
        <a:defRPr sz="2400">
          <a:solidFill>
            <a:schemeClr val="tx1"/>
          </a:solidFill>
          <a:latin typeface="+mn-lt"/>
          <a:ea typeface="+mn-ea"/>
        </a:defRPr>
      </a:lvl3pPr>
      <a:lvl4pPr marL="1600189" indent="-228600" algn="ctr" rtl="0" eaLnBrk="0" fontAlgn="base" hangingPunct="0">
        <a:spcBef>
          <a:spcPct val="0"/>
        </a:spcBef>
        <a:spcAft>
          <a:spcPct val="0"/>
        </a:spcAft>
        <a:defRPr sz="2400">
          <a:solidFill>
            <a:schemeClr val="tx1"/>
          </a:solidFill>
          <a:latin typeface="+mn-lt"/>
          <a:ea typeface="+mn-ea"/>
        </a:defRPr>
      </a:lvl4pPr>
      <a:lvl5pPr marL="2057385" indent="-228600" algn="ctr" rtl="0" eaLnBrk="0" fontAlgn="base" hangingPunct="0">
        <a:spcBef>
          <a:spcPct val="0"/>
        </a:spcBef>
        <a:spcAft>
          <a:spcPct val="0"/>
        </a:spcAft>
        <a:defRPr sz="2400">
          <a:solidFill>
            <a:schemeClr val="tx1"/>
          </a:solidFill>
          <a:latin typeface="+mn-lt"/>
          <a:ea typeface="+mn-ea"/>
        </a:defRPr>
      </a:lvl5pPr>
      <a:lvl6pPr marL="457200" algn="ctr" rtl="0" fontAlgn="base">
        <a:spcBef>
          <a:spcPct val="0"/>
        </a:spcBef>
        <a:spcAft>
          <a:spcPct val="0"/>
        </a:spcAft>
        <a:defRPr sz="2400">
          <a:solidFill>
            <a:schemeClr val="tx1"/>
          </a:solidFill>
          <a:latin typeface="+mn-lt"/>
          <a:ea typeface="+mn-ea"/>
        </a:defRPr>
      </a:lvl6pPr>
      <a:lvl7pPr marL="914393" algn="ctr" rtl="0" fontAlgn="base">
        <a:spcBef>
          <a:spcPct val="0"/>
        </a:spcBef>
        <a:spcAft>
          <a:spcPct val="0"/>
        </a:spcAft>
        <a:defRPr sz="2400">
          <a:solidFill>
            <a:schemeClr val="tx1"/>
          </a:solidFill>
          <a:latin typeface="+mn-lt"/>
          <a:ea typeface="+mn-ea"/>
        </a:defRPr>
      </a:lvl7pPr>
      <a:lvl8pPr marL="1371589" algn="ctr" rtl="0" fontAlgn="base">
        <a:spcBef>
          <a:spcPct val="0"/>
        </a:spcBef>
        <a:spcAft>
          <a:spcPct val="0"/>
        </a:spcAft>
        <a:defRPr sz="2400">
          <a:solidFill>
            <a:schemeClr val="tx1"/>
          </a:solidFill>
          <a:latin typeface="+mn-lt"/>
          <a:ea typeface="+mn-ea"/>
        </a:defRPr>
      </a:lvl8pPr>
      <a:lvl9pPr marL="1828789" algn="ctr" rtl="0" fontAlgn="base">
        <a:spcBef>
          <a:spcPct val="0"/>
        </a:spcBef>
        <a:spcAft>
          <a:spcPct val="0"/>
        </a:spcAft>
        <a:defRPr sz="2400">
          <a:solidFill>
            <a:schemeClr val="tx1"/>
          </a:solidFill>
          <a:latin typeface="+mn-lt"/>
          <a:ea typeface="+mn-ea"/>
        </a:defRPr>
      </a:lvl9pPr>
    </p:bodyStyle>
    <p:otherStyle>
      <a:defPPr>
        <a:defRPr lang="en-US"/>
      </a:defPPr>
      <a:lvl1pPr marL="0" algn="l" defTabSz="914393" rtl="0" eaLnBrk="1" latinLnBrk="0" hangingPunct="1">
        <a:defRPr sz="1700" kern="1200">
          <a:solidFill>
            <a:schemeClr val="tx1"/>
          </a:solidFill>
          <a:latin typeface="+mn-lt"/>
          <a:ea typeface="+mn-ea"/>
          <a:cs typeface="+mn-cs"/>
        </a:defRPr>
      </a:lvl1pPr>
      <a:lvl2pPr marL="457200" algn="l" defTabSz="914393" rtl="0" eaLnBrk="1" latinLnBrk="0" hangingPunct="1">
        <a:defRPr sz="1700" kern="1200">
          <a:solidFill>
            <a:schemeClr val="tx1"/>
          </a:solidFill>
          <a:latin typeface="+mn-lt"/>
          <a:ea typeface="+mn-ea"/>
          <a:cs typeface="+mn-cs"/>
        </a:defRPr>
      </a:lvl2pPr>
      <a:lvl3pPr marL="914393" algn="l" defTabSz="914393" rtl="0" eaLnBrk="1" latinLnBrk="0" hangingPunct="1">
        <a:defRPr sz="1700" kern="1200">
          <a:solidFill>
            <a:schemeClr val="tx1"/>
          </a:solidFill>
          <a:latin typeface="+mn-lt"/>
          <a:ea typeface="+mn-ea"/>
          <a:cs typeface="+mn-cs"/>
        </a:defRPr>
      </a:lvl3pPr>
      <a:lvl4pPr marL="1371589" algn="l" defTabSz="914393" rtl="0" eaLnBrk="1" latinLnBrk="0" hangingPunct="1">
        <a:defRPr sz="1700" kern="1200">
          <a:solidFill>
            <a:schemeClr val="tx1"/>
          </a:solidFill>
          <a:latin typeface="+mn-lt"/>
          <a:ea typeface="+mn-ea"/>
          <a:cs typeface="+mn-cs"/>
        </a:defRPr>
      </a:lvl4pPr>
      <a:lvl5pPr marL="1828789" algn="l" defTabSz="914393" rtl="0" eaLnBrk="1" latinLnBrk="0" hangingPunct="1">
        <a:defRPr sz="1700" kern="1200">
          <a:solidFill>
            <a:schemeClr val="tx1"/>
          </a:solidFill>
          <a:latin typeface="+mn-lt"/>
          <a:ea typeface="+mn-ea"/>
          <a:cs typeface="+mn-cs"/>
        </a:defRPr>
      </a:lvl5pPr>
      <a:lvl6pPr marL="2285983" algn="l" defTabSz="914393" rtl="0" eaLnBrk="1" latinLnBrk="0" hangingPunct="1">
        <a:defRPr sz="1700" kern="1200">
          <a:solidFill>
            <a:schemeClr val="tx1"/>
          </a:solidFill>
          <a:latin typeface="+mn-lt"/>
          <a:ea typeface="+mn-ea"/>
          <a:cs typeface="+mn-cs"/>
        </a:defRPr>
      </a:lvl6pPr>
      <a:lvl7pPr marL="2743180" algn="l" defTabSz="914393" rtl="0" eaLnBrk="1" latinLnBrk="0" hangingPunct="1">
        <a:defRPr sz="1700" kern="1200">
          <a:solidFill>
            <a:schemeClr val="tx1"/>
          </a:solidFill>
          <a:latin typeface="+mn-lt"/>
          <a:ea typeface="+mn-ea"/>
          <a:cs typeface="+mn-cs"/>
        </a:defRPr>
      </a:lvl7pPr>
      <a:lvl8pPr marL="3200378" algn="l" defTabSz="914393" rtl="0" eaLnBrk="1" latinLnBrk="0" hangingPunct="1">
        <a:defRPr sz="1700" kern="1200">
          <a:solidFill>
            <a:schemeClr val="tx1"/>
          </a:solidFill>
          <a:latin typeface="+mn-lt"/>
          <a:ea typeface="+mn-ea"/>
          <a:cs typeface="+mn-cs"/>
        </a:defRPr>
      </a:lvl8pPr>
      <a:lvl9pPr marL="3657573" algn="l" defTabSz="914393"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descr="Agenda slide.jpg"/>
          <p:cNvPicPr>
            <a:picLocks noChangeAspect="1"/>
          </p:cNvPicPr>
          <p:nvPr userDrawn="1"/>
        </p:nvPicPr>
        <p:blipFill>
          <a:blip r:embed="rId4" cstate="print"/>
          <a:stretch>
            <a:fillRect/>
          </a:stretch>
        </p:blipFill>
        <p:spPr>
          <a:xfrm>
            <a:off x="5814" y="0"/>
            <a:ext cx="16244382" cy="9144000"/>
          </a:xfrm>
          <a:prstGeom prst="rect">
            <a:avLst/>
          </a:prstGeom>
        </p:spPr>
      </p:pic>
      <p:pic>
        <p:nvPicPr>
          <p:cNvPr id="7" name="Picture 10" descr="Master_TMPLogo_ppt"/>
          <p:cNvPicPr>
            <a:picLocks noChangeAspect="1" noChangeArrowheads="1"/>
          </p:cNvPicPr>
          <p:nvPr userDrawn="1"/>
        </p:nvPicPr>
        <p:blipFill>
          <a:blip r:embed="rId5" cstate="print"/>
          <a:stretch>
            <a:fillRect/>
          </a:stretch>
        </p:blipFill>
        <p:spPr bwMode="auto">
          <a:xfrm>
            <a:off x="13925161" y="8487717"/>
            <a:ext cx="2133899" cy="425001"/>
          </a:xfrm>
          <a:prstGeom prst="rect">
            <a:avLst/>
          </a:prstGeom>
          <a:noFill/>
        </p:spPr>
      </p:pic>
      <p:sp>
        <p:nvSpPr>
          <p:cNvPr id="4" name="Slide Number Placeholder 5"/>
          <p:cNvSpPr>
            <a:spLocks noGrp="1"/>
          </p:cNvSpPr>
          <p:nvPr>
            <p:ph type="sldNum" sz="quarter" idx="4"/>
          </p:nvPr>
        </p:nvSpPr>
        <p:spPr>
          <a:xfrm>
            <a:off x="11594322" y="8458200"/>
            <a:ext cx="2133600" cy="365125"/>
          </a:xfrm>
          <a:prstGeom prst="rect">
            <a:avLst/>
          </a:prstGeom>
        </p:spPr>
        <p:txBody>
          <a:bodyPr vert="horz" lIns="91440" tIns="45721" rIns="91440" bIns="45721" rtlCol="0" anchor="ctr"/>
          <a:lstStyle>
            <a:lvl1pPr algn="r">
              <a:defRPr sz="1300">
                <a:solidFill>
                  <a:schemeClr val="tx1"/>
                </a:solidFill>
                <a:latin typeface="Arial" pitchFamily="34" charset="0"/>
                <a:cs typeface="Arial" pitchFamily="34" charset="0"/>
              </a:defRPr>
            </a:lvl1pPr>
          </a:lstStyle>
          <a:p>
            <a:fld id="{8163681E-CA6F-430A-BD30-A06231E2611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9" r:id="rId1"/>
    <p:sldLayoutId id="2147483682" r:id="rId2"/>
  </p:sldLayoutIdLst>
  <p:timing>
    <p:tnLst>
      <p:par>
        <p:cTn id="1" dur="indefinite" restart="never" nodeType="tmRoot"/>
      </p:par>
    </p:tnLst>
  </p:timing>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393" algn="ctr" rtl="0" fontAlgn="base">
        <a:spcBef>
          <a:spcPct val="0"/>
        </a:spcBef>
        <a:spcAft>
          <a:spcPct val="0"/>
        </a:spcAft>
        <a:defRPr sz="4400">
          <a:solidFill>
            <a:schemeClr val="tx1"/>
          </a:solidFill>
          <a:latin typeface="Calibri" pitchFamily="34" charset="0"/>
        </a:defRPr>
      </a:lvl7pPr>
      <a:lvl8pPr marL="1371589" algn="ctr" rtl="0" fontAlgn="base">
        <a:spcBef>
          <a:spcPct val="0"/>
        </a:spcBef>
        <a:spcAft>
          <a:spcPct val="0"/>
        </a:spcAft>
        <a:defRPr sz="4400">
          <a:solidFill>
            <a:schemeClr val="tx1"/>
          </a:solidFill>
          <a:latin typeface="Calibri" pitchFamily="34" charset="0"/>
        </a:defRPr>
      </a:lvl8pPr>
      <a:lvl9pPr marL="1828789"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1" algn="l" rtl="0" fontAlgn="base">
        <a:spcBef>
          <a:spcPct val="20000"/>
        </a:spcBef>
        <a:spcAft>
          <a:spcPct val="0"/>
        </a:spcAft>
        <a:buFont typeface="Arial" pitchFamily="34" charset="0"/>
        <a:buChar char="–"/>
        <a:defRPr sz="2900" kern="1200">
          <a:solidFill>
            <a:schemeClr val="tx1"/>
          </a:solidFill>
          <a:latin typeface="+mn-lt"/>
          <a:ea typeface="+mn-ea"/>
          <a:cs typeface="+mn-cs"/>
        </a:defRPr>
      </a:lvl2pPr>
      <a:lvl3pPr marL="1142993"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189" indent="-228600" algn="l" rtl="0" fontAlgn="base">
        <a:spcBef>
          <a:spcPct val="20000"/>
        </a:spcBef>
        <a:spcAft>
          <a:spcPct val="0"/>
        </a:spcAft>
        <a:buFont typeface="Arial" pitchFamily="34" charset="0"/>
        <a:buChar char="–"/>
        <a:defRPr sz="2100" kern="1200">
          <a:solidFill>
            <a:schemeClr val="tx1"/>
          </a:solidFill>
          <a:latin typeface="+mn-lt"/>
          <a:ea typeface="+mn-ea"/>
          <a:cs typeface="+mn-cs"/>
        </a:defRPr>
      </a:lvl4pPr>
      <a:lvl5pPr marL="2057385" indent="-228600" algn="l" rtl="0" fontAlgn="base">
        <a:spcBef>
          <a:spcPct val="20000"/>
        </a:spcBef>
        <a:spcAft>
          <a:spcPct val="0"/>
        </a:spcAft>
        <a:buFont typeface="Arial" pitchFamily="34" charset="0"/>
        <a:buChar char="»"/>
        <a:defRPr sz="2100" kern="1200">
          <a:solidFill>
            <a:schemeClr val="tx1"/>
          </a:solidFill>
          <a:latin typeface="+mn-lt"/>
          <a:ea typeface="+mn-ea"/>
          <a:cs typeface="+mn-cs"/>
        </a:defRPr>
      </a:lvl5pPr>
      <a:lvl6pPr marL="2514580" indent="-228600" algn="l" defTabSz="914393"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2971778" indent="-228600" algn="l" defTabSz="914393"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428978" indent="-228600" algn="l" defTabSz="914393"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3886171" indent="-228600" algn="l" defTabSz="914393" rtl="0" eaLnBrk="1" latinLnBrk="0"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lang="en-US"/>
      </a:defPPr>
      <a:lvl1pPr marL="0" algn="l" defTabSz="914393" rtl="0" eaLnBrk="1" latinLnBrk="0" hangingPunct="1">
        <a:defRPr sz="1700" kern="1200">
          <a:solidFill>
            <a:schemeClr val="tx1"/>
          </a:solidFill>
          <a:latin typeface="+mn-lt"/>
          <a:ea typeface="+mn-ea"/>
          <a:cs typeface="+mn-cs"/>
        </a:defRPr>
      </a:lvl1pPr>
      <a:lvl2pPr marL="457200" algn="l" defTabSz="914393" rtl="0" eaLnBrk="1" latinLnBrk="0" hangingPunct="1">
        <a:defRPr sz="1700" kern="1200">
          <a:solidFill>
            <a:schemeClr val="tx1"/>
          </a:solidFill>
          <a:latin typeface="+mn-lt"/>
          <a:ea typeface="+mn-ea"/>
          <a:cs typeface="+mn-cs"/>
        </a:defRPr>
      </a:lvl2pPr>
      <a:lvl3pPr marL="914393" algn="l" defTabSz="914393" rtl="0" eaLnBrk="1" latinLnBrk="0" hangingPunct="1">
        <a:defRPr sz="1700" kern="1200">
          <a:solidFill>
            <a:schemeClr val="tx1"/>
          </a:solidFill>
          <a:latin typeface="+mn-lt"/>
          <a:ea typeface="+mn-ea"/>
          <a:cs typeface="+mn-cs"/>
        </a:defRPr>
      </a:lvl3pPr>
      <a:lvl4pPr marL="1371589" algn="l" defTabSz="914393" rtl="0" eaLnBrk="1" latinLnBrk="0" hangingPunct="1">
        <a:defRPr sz="1700" kern="1200">
          <a:solidFill>
            <a:schemeClr val="tx1"/>
          </a:solidFill>
          <a:latin typeface="+mn-lt"/>
          <a:ea typeface="+mn-ea"/>
          <a:cs typeface="+mn-cs"/>
        </a:defRPr>
      </a:lvl4pPr>
      <a:lvl5pPr marL="1828789" algn="l" defTabSz="914393" rtl="0" eaLnBrk="1" latinLnBrk="0" hangingPunct="1">
        <a:defRPr sz="1700" kern="1200">
          <a:solidFill>
            <a:schemeClr val="tx1"/>
          </a:solidFill>
          <a:latin typeface="+mn-lt"/>
          <a:ea typeface="+mn-ea"/>
          <a:cs typeface="+mn-cs"/>
        </a:defRPr>
      </a:lvl5pPr>
      <a:lvl6pPr marL="2285983" algn="l" defTabSz="914393" rtl="0" eaLnBrk="1" latinLnBrk="0" hangingPunct="1">
        <a:defRPr sz="1700" kern="1200">
          <a:solidFill>
            <a:schemeClr val="tx1"/>
          </a:solidFill>
          <a:latin typeface="+mn-lt"/>
          <a:ea typeface="+mn-ea"/>
          <a:cs typeface="+mn-cs"/>
        </a:defRPr>
      </a:lvl6pPr>
      <a:lvl7pPr marL="2743180" algn="l" defTabSz="914393" rtl="0" eaLnBrk="1" latinLnBrk="0" hangingPunct="1">
        <a:defRPr sz="1700" kern="1200">
          <a:solidFill>
            <a:schemeClr val="tx1"/>
          </a:solidFill>
          <a:latin typeface="+mn-lt"/>
          <a:ea typeface="+mn-ea"/>
          <a:cs typeface="+mn-cs"/>
        </a:defRPr>
      </a:lvl7pPr>
      <a:lvl8pPr marL="3200378" algn="l" defTabSz="914393" rtl="0" eaLnBrk="1" latinLnBrk="0" hangingPunct="1">
        <a:defRPr sz="1700" kern="1200">
          <a:solidFill>
            <a:schemeClr val="tx1"/>
          </a:solidFill>
          <a:latin typeface="+mn-lt"/>
          <a:ea typeface="+mn-ea"/>
          <a:cs typeface="+mn-cs"/>
        </a:defRPr>
      </a:lvl8pPr>
      <a:lvl9pPr marL="3657573" algn="l" defTabSz="914393"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hyperlink" Target="http://vimeo.com/4661618" TargetMode="External"/><Relationship Id="rId4" Type="http://schemas.openxmlformats.org/officeDocument/2006/relationships/hyperlink" Target="http://www.youtube.com/watch?v=bW6fMOOhmGw&amp;feature=related"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hyperlink" Target="http://peopleofpepsico-com.tmpqa.com/" TargetMode="External"/><Relationship Id="rId5" Type="http://schemas.openxmlformats.org/officeDocument/2006/relationships/hyperlink" Target="http://clientfiles.tmpwebeng.com/_spell/rwd/example/" TargetMode="External"/><Relationship Id="rId4" Type="http://schemas.openxmlformats.org/officeDocument/2006/relationships/hyperlink" Target="http://clientfiles.tmpwebeng.com/_spell/rwd/spells-bunnies/"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94000" y="3657600"/>
            <a:ext cx="10683875" cy="841375"/>
          </a:xfrm>
        </p:spPr>
        <p:txBody>
          <a:bodyPr/>
          <a:lstStyle/>
          <a:p>
            <a:r>
              <a:rPr lang="en-US" dirty="0" smtClean="0"/>
              <a:t>Responsive Web Design 101</a:t>
            </a:r>
            <a:endParaRPr lang="en-US" dirty="0"/>
          </a:p>
        </p:txBody>
      </p:sp>
      <p:sp>
        <p:nvSpPr>
          <p:cNvPr id="4" name="Subtitle 3"/>
          <p:cNvSpPr>
            <a:spLocks noGrp="1"/>
          </p:cNvSpPr>
          <p:nvPr>
            <p:ph type="subTitle" idx="1"/>
          </p:nvPr>
        </p:nvSpPr>
        <p:spPr/>
        <p:txBody>
          <a:bodyPr/>
          <a:lstStyle/>
          <a:p>
            <a:r>
              <a:rPr lang="en-US" dirty="0" smtClean="0"/>
              <a:t>Meeting of Great Minds, New York City, February 6</a:t>
            </a:r>
            <a:r>
              <a:rPr lang="en-US" baseline="30000" dirty="0" smtClean="0"/>
              <a:t>th</a:t>
            </a:r>
            <a:r>
              <a:rPr lang="en-US" dirty="0" smtClean="0"/>
              <a:t> 2012</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794000" y="3657600"/>
            <a:ext cx="10683875" cy="841375"/>
          </a:xfrm>
        </p:spPr>
        <p:txBody>
          <a:bodyPr/>
          <a:lstStyle/>
          <a:p>
            <a:r>
              <a:rPr lang="en-US" dirty="0" smtClean="0"/>
              <a:t>Thank You</a:t>
            </a:r>
            <a:endParaRPr lang="en-US" dirty="0"/>
          </a:p>
        </p:txBody>
      </p:sp>
      <p:sp>
        <p:nvSpPr>
          <p:cNvPr id="5" name="Subtitle 3"/>
          <p:cNvSpPr>
            <a:spLocks noGrp="1"/>
          </p:cNvSpPr>
          <p:nvPr>
            <p:ph type="subTitle" idx="1"/>
          </p:nvPr>
        </p:nvSpPr>
        <p:spPr>
          <a:xfrm>
            <a:off x="2856719" y="4305303"/>
            <a:ext cx="10542587" cy="952500"/>
          </a:xfrm>
        </p:spPr>
        <p:txBody>
          <a:bodyPr/>
          <a:lstStyle/>
          <a:p>
            <a:r>
              <a:rPr lang="en-US" dirty="0" smtClean="0"/>
              <a:t>Michael “Spell” Spellacy, Director, </a:t>
            </a:r>
            <a:r>
              <a:rPr lang="en-US" dirty="0" smtClean="0"/>
              <a:t>User Interface </a:t>
            </a:r>
            <a:r>
              <a:rPr lang="en-US" dirty="0" smtClean="0"/>
              <a:t>Development</a:t>
            </a:r>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Responsive Design in the Real World</a:t>
            </a:r>
            <a:endParaRPr lang="en-US" dirty="0"/>
          </a:p>
        </p:txBody>
      </p:sp>
      <p:sp>
        <p:nvSpPr>
          <p:cNvPr id="5" name="Content Placeholder 4"/>
          <p:cNvSpPr>
            <a:spLocks noGrp="1"/>
          </p:cNvSpPr>
          <p:nvPr>
            <p:ph idx="1"/>
          </p:nvPr>
        </p:nvSpPr>
        <p:spPr>
          <a:xfrm>
            <a:off x="812800" y="2133600"/>
            <a:ext cx="14630400" cy="6034088"/>
          </a:xfrm>
        </p:spPr>
        <p:txBody>
          <a:bodyPr/>
          <a:lstStyle/>
          <a:p>
            <a:pPr marL="0" indent="0"/>
            <a:r>
              <a:rPr lang="en-US" sz="2800" dirty="0" smtClean="0"/>
              <a:t>Smart Glass</a:t>
            </a:r>
          </a:p>
          <a:p>
            <a:pPr marL="0" indent="0"/>
            <a:endParaRPr lang="en-US" sz="2800" dirty="0" smtClean="0"/>
          </a:p>
          <a:p>
            <a:r>
              <a:rPr lang="en-US" u="sng" dirty="0" smtClean="0">
                <a:hlinkClick r:id="rId4"/>
              </a:rPr>
              <a:t>http://www.youtube.com/watch?v=bW6fMOOhmGw&amp;feature=related</a:t>
            </a:r>
            <a:r>
              <a:rPr lang="en-US" dirty="0" smtClean="0"/>
              <a:t> </a:t>
            </a:r>
          </a:p>
          <a:p>
            <a:endParaRPr lang="en-US" dirty="0" smtClean="0"/>
          </a:p>
          <a:p>
            <a:pPr marL="0" indent="0"/>
            <a:r>
              <a:rPr lang="en-US" sz="2800" dirty="0" smtClean="0"/>
              <a:t>Interactive Walls</a:t>
            </a:r>
          </a:p>
          <a:p>
            <a:pPr marL="0" indent="0"/>
            <a:endParaRPr lang="en-US" sz="2800" dirty="0" smtClean="0"/>
          </a:p>
          <a:p>
            <a:r>
              <a:rPr lang="en-US" u="sng" dirty="0" smtClean="0">
                <a:hlinkClick r:id="rId5"/>
              </a:rPr>
              <a:t>http://vimeo.com/4661618</a:t>
            </a:r>
            <a:endParaRPr lang="en-US" dirty="0"/>
          </a:p>
        </p:txBody>
      </p:sp>
    </p:spTree>
    <p:custDataLst>
      <p:tags r:id="rId1"/>
    </p:custData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Responsive Web Design?</a:t>
            </a:r>
            <a:endParaRPr lang="en-US" dirty="0"/>
          </a:p>
        </p:txBody>
      </p:sp>
      <p:sp>
        <p:nvSpPr>
          <p:cNvPr id="2" name="Content Placeholder 1"/>
          <p:cNvSpPr>
            <a:spLocks noGrp="1"/>
          </p:cNvSpPr>
          <p:nvPr>
            <p:ph idx="1"/>
          </p:nvPr>
        </p:nvSpPr>
        <p:spPr/>
        <p:txBody>
          <a:bodyPr/>
          <a:lstStyle/>
          <a:p>
            <a:r>
              <a:rPr lang="en-US" dirty="0" smtClean="0"/>
              <a:t> </a:t>
            </a:r>
            <a:endParaRPr lang="en-US" dirty="0"/>
          </a:p>
        </p:txBody>
      </p:sp>
      <p:sp>
        <p:nvSpPr>
          <p:cNvPr id="5" name="Content Placeholder 4"/>
          <p:cNvSpPr txBox="1">
            <a:spLocks/>
          </p:cNvSpPr>
          <p:nvPr/>
        </p:nvSpPr>
        <p:spPr>
          <a:xfrm>
            <a:off x="965200" y="1828800"/>
            <a:ext cx="14630400" cy="6491288"/>
          </a:xfrm>
          <a:prstGeom prst="rect">
            <a:avLst/>
          </a:prstGeom>
        </p:spPr>
        <p:txBody>
          <a:bodyPr lIns="91440" tIns="45721" rIns="91440" bIns="45721"/>
          <a:lstStyle/>
          <a:p>
            <a:pPr lvl="0" algn="l" eaLnBrk="0" hangingPunct="0"/>
            <a:r>
              <a:rPr lang="en-US" sz="2500" kern="0" dirty="0" smtClean="0">
                <a:solidFill>
                  <a:schemeClr val="tx1"/>
                </a:solidFill>
                <a:latin typeface="+mn-lt"/>
                <a:ea typeface="+mn-ea"/>
              </a:rPr>
              <a:t>A new way of designing for the web with a focus on </a:t>
            </a:r>
            <a:r>
              <a:rPr lang="en-US" sz="2500" b="1" kern="0" dirty="0" smtClean="0">
                <a:solidFill>
                  <a:schemeClr val="tx1"/>
                </a:solidFill>
                <a:latin typeface="+mn-lt"/>
                <a:ea typeface="+mn-ea"/>
              </a:rPr>
              <a:t>adapting to the user’s needs</a:t>
            </a:r>
            <a:r>
              <a:rPr lang="en-US" sz="2500" kern="0" dirty="0" smtClean="0">
                <a:solidFill>
                  <a:schemeClr val="tx1"/>
                </a:solidFill>
                <a:latin typeface="+mn-lt"/>
                <a:ea typeface="+mn-ea"/>
              </a:rPr>
              <a:t> and </a:t>
            </a:r>
            <a:r>
              <a:rPr lang="en-US" sz="2500" b="1" kern="0" dirty="0" smtClean="0">
                <a:solidFill>
                  <a:schemeClr val="tx1"/>
                </a:solidFill>
                <a:latin typeface="+mn-lt"/>
                <a:ea typeface="+mn-ea"/>
              </a:rPr>
              <a:t>device capabilities</a:t>
            </a:r>
            <a:r>
              <a:rPr lang="en-US" sz="2500" kern="0" dirty="0" smtClean="0">
                <a:solidFill>
                  <a:schemeClr val="tx1"/>
                </a:solidFill>
                <a:latin typeface="+mn-lt"/>
                <a:ea typeface="+mn-ea"/>
              </a:rPr>
              <a:t>.</a:t>
            </a:r>
          </a:p>
          <a:p>
            <a:pPr lvl="0" algn="l" eaLnBrk="0" hangingPunct="0"/>
            <a:endParaRPr lang="en-US" sz="2500" kern="0" dirty="0" smtClean="0">
              <a:solidFill>
                <a:schemeClr val="tx1"/>
              </a:solidFill>
              <a:latin typeface="+mn-lt"/>
              <a:ea typeface="+mn-ea"/>
            </a:endParaRPr>
          </a:p>
          <a:p>
            <a:pPr lvl="0" algn="l" eaLnBrk="0" hangingPunct="0"/>
            <a:r>
              <a:rPr lang="en-US" sz="2500" kern="0" dirty="0" smtClean="0">
                <a:solidFill>
                  <a:schemeClr val="tx1"/>
                </a:solidFill>
                <a:latin typeface="+mn-lt"/>
                <a:ea typeface="+mn-ea"/>
              </a:rPr>
              <a:t>Websites that are truly responsive follow three key technical features:</a:t>
            </a:r>
          </a:p>
          <a:p>
            <a:pPr lvl="0" algn="l" eaLnBrk="0" hangingPunct="0"/>
            <a:endParaRPr lang="en-US" sz="2500" kern="0" dirty="0" smtClean="0">
              <a:solidFill>
                <a:schemeClr val="tx1"/>
              </a:solidFill>
              <a:latin typeface="+mn-lt"/>
              <a:ea typeface="+mn-ea"/>
            </a:endParaRPr>
          </a:p>
          <a:p>
            <a:pPr lvl="1" algn="l" eaLnBrk="0" hangingPunct="0">
              <a:buFont typeface="Arial" pitchFamily="34" charset="0"/>
              <a:buChar char="•"/>
            </a:pPr>
            <a:r>
              <a:rPr lang="en-US" sz="2500" b="1" kern="0" dirty="0" smtClean="0">
                <a:solidFill>
                  <a:schemeClr val="tx1"/>
                </a:solidFill>
                <a:latin typeface="+mn-lt"/>
                <a:ea typeface="+mn-ea"/>
              </a:rPr>
              <a:t>  Flexible Grids/Layouts</a:t>
            </a:r>
          </a:p>
          <a:p>
            <a:pPr lvl="1" algn="l" eaLnBrk="0" hangingPunct="0"/>
            <a:endParaRPr lang="en-US" sz="2500" b="1" kern="0" dirty="0" smtClean="0">
              <a:solidFill>
                <a:schemeClr val="tx1"/>
              </a:solidFill>
              <a:latin typeface="+mn-lt"/>
              <a:ea typeface="+mn-ea"/>
            </a:endParaRPr>
          </a:p>
          <a:p>
            <a:pPr lvl="1" algn="l" eaLnBrk="0" hangingPunct="0">
              <a:buFont typeface="Arial" pitchFamily="34" charset="0"/>
              <a:buChar char="•"/>
            </a:pPr>
            <a:r>
              <a:rPr lang="en-US" sz="2500" b="1" kern="0" dirty="0" smtClean="0">
                <a:solidFill>
                  <a:schemeClr val="tx1"/>
                </a:solidFill>
                <a:latin typeface="+mn-lt"/>
                <a:ea typeface="+mn-ea"/>
              </a:rPr>
              <a:t>  Flexible Images and Objects</a:t>
            </a:r>
          </a:p>
          <a:p>
            <a:pPr lvl="1" algn="l" eaLnBrk="0" hangingPunct="0"/>
            <a:endParaRPr lang="en-US" sz="2500" b="1" kern="0" dirty="0" smtClean="0">
              <a:solidFill>
                <a:schemeClr val="tx1"/>
              </a:solidFill>
              <a:latin typeface="+mn-lt"/>
              <a:ea typeface="+mn-ea"/>
            </a:endParaRPr>
          </a:p>
          <a:p>
            <a:pPr lvl="1" algn="l" eaLnBrk="0" hangingPunct="0">
              <a:buFont typeface="Arial" pitchFamily="34" charset="0"/>
              <a:buChar char="•"/>
            </a:pPr>
            <a:r>
              <a:rPr lang="en-US" sz="2500" b="1" kern="0" dirty="0" smtClean="0">
                <a:solidFill>
                  <a:schemeClr val="tx1"/>
                </a:solidFill>
                <a:latin typeface="+mn-lt"/>
                <a:ea typeface="+mn-ea"/>
              </a:rPr>
              <a:t>  Media Queries</a:t>
            </a:r>
          </a:p>
          <a:p>
            <a:pPr lvl="1" algn="l" eaLnBrk="0" hangingPunct="0"/>
            <a:endParaRPr lang="en-US" sz="2500" kern="0" dirty="0" smtClean="0">
              <a:solidFill>
                <a:schemeClr val="tx1"/>
              </a:solidFill>
              <a:latin typeface="+mn-lt"/>
              <a:ea typeface="+mn-ea"/>
            </a:endParaRPr>
          </a:p>
          <a:p>
            <a:pPr algn="l" eaLnBrk="0" hangingPunct="0"/>
            <a:r>
              <a:rPr lang="en-US" sz="2500" kern="0" dirty="0" smtClean="0">
                <a:solidFill>
                  <a:schemeClr val="tx1"/>
                </a:solidFill>
              </a:rPr>
              <a:t>Step by step demonstration: </a:t>
            </a:r>
            <a:r>
              <a:rPr lang="en-US" sz="2500" kern="0" dirty="0" smtClean="0">
                <a:solidFill>
                  <a:schemeClr val="tx1"/>
                </a:solidFill>
                <a:hlinkClick r:id="rId4"/>
              </a:rPr>
              <a:t>http://clientfiles.tmpwebeng.com/_spell/rwd/spells-bunnies/</a:t>
            </a:r>
            <a:r>
              <a:rPr lang="en-US" sz="2500" kern="0" dirty="0" smtClean="0">
                <a:solidFill>
                  <a:schemeClr val="tx1"/>
                </a:solidFill>
              </a:rPr>
              <a:t> </a:t>
            </a:r>
          </a:p>
          <a:p>
            <a:pPr algn="l" eaLnBrk="0" hangingPunct="0"/>
            <a:endParaRPr lang="en-US" sz="2500" kern="0" dirty="0" smtClean="0">
              <a:solidFill>
                <a:schemeClr val="tx1"/>
              </a:solidFill>
            </a:endParaRPr>
          </a:p>
          <a:p>
            <a:pPr algn="l" eaLnBrk="0" hangingPunct="0"/>
            <a:r>
              <a:rPr lang="en-US" sz="2500" kern="0" dirty="0" smtClean="0">
                <a:solidFill>
                  <a:schemeClr val="tx1"/>
                </a:solidFill>
              </a:rPr>
              <a:t>Example: </a:t>
            </a:r>
            <a:r>
              <a:rPr lang="en-US" sz="2500" kern="0" dirty="0" smtClean="0">
                <a:solidFill>
                  <a:schemeClr val="tx1"/>
                </a:solidFill>
                <a:hlinkClick r:id="rId5"/>
              </a:rPr>
              <a:t>http://clientfiles.tmpwebeng.com/_spell/rwd/example/</a:t>
            </a:r>
            <a:endParaRPr lang="en-US" sz="2500" kern="0" dirty="0" smtClean="0">
              <a:solidFill>
                <a:schemeClr val="tx1"/>
              </a:solidFill>
            </a:endParaRPr>
          </a:p>
          <a:p>
            <a:pPr algn="l" eaLnBrk="0" hangingPunct="0"/>
            <a:endParaRPr lang="en-US" sz="2500" kern="0" dirty="0" smtClean="0">
              <a:solidFill>
                <a:schemeClr val="tx1"/>
              </a:solidFill>
            </a:endParaRPr>
          </a:p>
          <a:p>
            <a:pPr algn="l" eaLnBrk="0" hangingPunct="0"/>
            <a:r>
              <a:rPr lang="en-US" sz="2500" kern="0" dirty="0" smtClean="0">
                <a:solidFill>
                  <a:schemeClr val="tx1"/>
                </a:solidFill>
              </a:rPr>
              <a:t>Full Orchestration: </a:t>
            </a:r>
            <a:r>
              <a:rPr lang="en-US" sz="2500" kern="0" dirty="0" smtClean="0">
                <a:solidFill>
                  <a:schemeClr val="tx1"/>
                </a:solidFill>
                <a:hlinkClick r:id="rId6"/>
              </a:rPr>
              <a:t>http://peopleofpepsico-com.tmpqa.com/</a:t>
            </a:r>
            <a:r>
              <a:rPr lang="en-US" sz="2500" kern="0" dirty="0" smtClean="0">
                <a:solidFill>
                  <a:schemeClr val="tx1"/>
                </a:solidFill>
              </a:rPr>
              <a:t> (digitalsolutions@tmp.com/pepsico1)</a:t>
            </a:r>
          </a:p>
          <a:p>
            <a:pPr algn="l" eaLnBrk="0" hangingPunct="0"/>
            <a:endParaRPr lang="en-US" sz="2500" kern="0" dirty="0" smtClean="0">
              <a:solidFill>
                <a:schemeClr val="tx1"/>
              </a:solidFill>
            </a:endParaRPr>
          </a:p>
          <a:p>
            <a:pPr algn="l" eaLnBrk="0" hangingPunct="0"/>
            <a:endParaRPr lang="en-US" sz="2500" kern="0" dirty="0" smtClean="0">
              <a:solidFill>
                <a:schemeClr val="tx1"/>
              </a:solidFill>
            </a:endParaRPr>
          </a:p>
          <a:p>
            <a:pPr lvl="1" algn="l" eaLnBrk="0" hangingPunct="0"/>
            <a:endParaRPr lang="en-US" sz="2500" kern="0" dirty="0" smtClean="0">
              <a:solidFill>
                <a:schemeClr val="tx1"/>
              </a:solidFill>
              <a:latin typeface="+mn-lt"/>
              <a:ea typeface="+mn-ea"/>
            </a:endParaRPr>
          </a:p>
        </p:txBody>
      </p:sp>
    </p:spTree>
    <p:custDataLst>
      <p:tags r:id="rId1"/>
    </p:custDataLst>
    <p:extLst>
      <p:ext uri="{BB962C8B-B14F-4D97-AF65-F5344CB8AC3E}">
        <p14:creationId xmlns="" xmlns:p14="http://schemas.microsoft.com/office/powerpoint/2010/main" val="2209412724"/>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Media </a:t>
            </a:r>
            <a:r>
              <a:rPr lang="en-US" dirty="0" err="1" smtClean="0"/>
              <a:t>Whatzit</a:t>
            </a:r>
            <a:r>
              <a:rPr lang="en-US" dirty="0" smtClean="0"/>
              <a:t>?</a:t>
            </a:r>
            <a:endParaRPr lang="en-US" dirty="0"/>
          </a:p>
        </p:txBody>
      </p:sp>
      <p:sp>
        <p:nvSpPr>
          <p:cNvPr id="2" name="Content Placeholder 1"/>
          <p:cNvSpPr>
            <a:spLocks noGrp="1"/>
          </p:cNvSpPr>
          <p:nvPr>
            <p:ph idx="1"/>
          </p:nvPr>
        </p:nvSpPr>
        <p:spPr/>
        <p:txBody>
          <a:bodyPr/>
          <a:lstStyle/>
          <a:p>
            <a:r>
              <a:rPr lang="en-US" dirty="0" smtClean="0"/>
              <a:t> </a:t>
            </a:r>
            <a:endParaRPr lang="en-US" dirty="0"/>
          </a:p>
        </p:txBody>
      </p:sp>
      <p:sp>
        <p:nvSpPr>
          <p:cNvPr id="5" name="Content Placeholder 4"/>
          <p:cNvSpPr txBox="1">
            <a:spLocks/>
          </p:cNvSpPr>
          <p:nvPr/>
        </p:nvSpPr>
        <p:spPr>
          <a:xfrm>
            <a:off x="965200" y="1828800"/>
            <a:ext cx="14630400" cy="6491288"/>
          </a:xfrm>
          <a:prstGeom prst="rect">
            <a:avLst/>
          </a:prstGeom>
        </p:spPr>
        <p:txBody>
          <a:bodyPr lIns="91440" tIns="45721" rIns="91440" bIns="45721"/>
          <a:lstStyle/>
          <a:p>
            <a:pPr lvl="0" algn="l" eaLnBrk="0" hangingPunct="0"/>
            <a:r>
              <a:rPr lang="en-US" sz="2500" kern="0" dirty="0" smtClean="0">
                <a:solidFill>
                  <a:schemeClr val="tx1"/>
                </a:solidFill>
                <a:latin typeface="+mn-lt"/>
                <a:ea typeface="+mn-ea"/>
              </a:rPr>
              <a:t>Media Queries have come of age! Here is how we set our breakpoints:</a:t>
            </a:r>
          </a:p>
          <a:p>
            <a:pPr lvl="0" algn="l" eaLnBrk="0" hangingPunct="0"/>
            <a:endParaRPr lang="en-US" sz="2500" kern="0" dirty="0" smtClean="0">
              <a:solidFill>
                <a:schemeClr val="tx1"/>
              </a:solidFill>
              <a:latin typeface="+mn-lt"/>
              <a:ea typeface="+mn-ea"/>
            </a:endParaRPr>
          </a:p>
          <a:p>
            <a:pPr lvl="0" algn="l" eaLnBrk="0" hangingPunct="0"/>
            <a:r>
              <a:rPr lang="en-US" sz="2000" kern="0" dirty="0" smtClean="0">
                <a:solidFill>
                  <a:schemeClr val="tx1"/>
                </a:solidFill>
                <a:latin typeface="+mn-lt"/>
                <a:ea typeface="+mn-ea"/>
              </a:rPr>
              <a:t>body  {</a:t>
            </a:r>
          </a:p>
          <a:p>
            <a:pPr lvl="0" algn="l" eaLnBrk="0" hangingPunct="0"/>
            <a:endParaRPr lang="en-US" sz="2000" kern="0" dirty="0" smtClean="0">
              <a:solidFill>
                <a:schemeClr val="tx1"/>
              </a:solidFill>
              <a:latin typeface="+mn-lt"/>
              <a:ea typeface="+mn-ea"/>
            </a:endParaRPr>
          </a:p>
          <a:p>
            <a:pPr lvl="0" algn="l" eaLnBrk="0" hangingPunct="0"/>
            <a:r>
              <a:rPr lang="en-US" sz="2000" kern="0" dirty="0" smtClean="0">
                <a:solidFill>
                  <a:schemeClr val="tx1"/>
                </a:solidFill>
                <a:latin typeface="+mn-lt"/>
                <a:ea typeface="+mn-ea"/>
              </a:rPr>
              <a:t>	margin: 10%; </a:t>
            </a:r>
          </a:p>
          <a:p>
            <a:pPr lvl="0" algn="l" eaLnBrk="0" hangingPunct="0"/>
            <a:r>
              <a:rPr lang="en-US" sz="2000" kern="0" dirty="0" smtClean="0">
                <a:solidFill>
                  <a:schemeClr val="tx1"/>
                </a:solidFill>
                <a:latin typeface="+mn-lt"/>
                <a:ea typeface="+mn-ea"/>
              </a:rPr>
              <a:t>	text-align: center;</a:t>
            </a:r>
          </a:p>
          <a:p>
            <a:pPr lvl="0" algn="l" eaLnBrk="0" hangingPunct="0"/>
            <a:r>
              <a:rPr lang="en-US" sz="2000" kern="0" dirty="0" smtClean="0">
                <a:solidFill>
                  <a:schemeClr val="tx1"/>
                </a:solidFill>
                <a:latin typeface="+mn-lt"/>
                <a:ea typeface="+mn-ea"/>
              </a:rPr>
              <a:t>	color: </a:t>
            </a:r>
            <a:r>
              <a:rPr lang="en-US" sz="2000" kern="0" dirty="0" smtClean="0">
                <a:solidFill>
                  <a:srgbClr val="FF0000"/>
                </a:solidFill>
                <a:latin typeface="+mn-lt"/>
                <a:ea typeface="+mn-ea"/>
              </a:rPr>
              <a:t>red</a:t>
            </a:r>
            <a:r>
              <a:rPr lang="en-US" sz="2000" kern="0" dirty="0" smtClean="0">
                <a:solidFill>
                  <a:schemeClr val="tx1"/>
                </a:solidFill>
                <a:latin typeface="+mn-lt"/>
                <a:ea typeface="+mn-ea"/>
              </a:rPr>
              <a:t>; </a:t>
            </a:r>
          </a:p>
          <a:p>
            <a:pPr lvl="0" algn="l" eaLnBrk="0" hangingPunct="0"/>
            <a:endParaRPr lang="en-US" sz="2000" kern="0" dirty="0" smtClean="0">
              <a:solidFill>
                <a:schemeClr val="tx1"/>
              </a:solidFill>
              <a:latin typeface="+mn-lt"/>
              <a:ea typeface="+mn-ea"/>
            </a:endParaRPr>
          </a:p>
          <a:p>
            <a:pPr lvl="0" algn="l" eaLnBrk="0" hangingPunct="0"/>
            <a:r>
              <a:rPr lang="en-US" sz="2000" kern="0" dirty="0" smtClean="0">
                <a:solidFill>
                  <a:schemeClr val="tx1"/>
                </a:solidFill>
                <a:latin typeface="+mn-lt"/>
                <a:ea typeface="+mn-ea"/>
              </a:rPr>
              <a:t>}</a:t>
            </a:r>
          </a:p>
          <a:p>
            <a:pPr lvl="0" algn="l" eaLnBrk="0" hangingPunct="0"/>
            <a:endParaRPr lang="en-US" sz="2000" kern="0" dirty="0" smtClean="0">
              <a:solidFill>
                <a:schemeClr val="tx1"/>
              </a:solidFill>
              <a:latin typeface="+mn-lt"/>
              <a:ea typeface="+mn-ea"/>
            </a:endParaRPr>
          </a:p>
          <a:p>
            <a:pPr lvl="0" algn="l" eaLnBrk="0" hangingPunct="0"/>
            <a:endParaRPr lang="en-US" sz="2000" kern="0" dirty="0" smtClean="0">
              <a:solidFill>
                <a:schemeClr val="tx1"/>
              </a:solidFill>
              <a:latin typeface="+mn-lt"/>
              <a:ea typeface="+mn-ea"/>
            </a:endParaRPr>
          </a:p>
          <a:p>
            <a:pPr lvl="0" algn="l" eaLnBrk="0" hangingPunct="0"/>
            <a:r>
              <a:rPr lang="en-US" sz="2000" kern="0" dirty="0" smtClean="0">
                <a:solidFill>
                  <a:srgbClr val="C00000"/>
                </a:solidFill>
                <a:latin typeface="+mn-lt"/>
                <a:ea typeface="+mn-ea"/>
              </a:rPr>
              <a:t>@media screen and (max-width: 480px) {</a:t>
            </a:r>
          </a:p>
          <a:p>
            <a:pPr lvl="0" algn="l" eaLnBrk="0" hangingPunct="0"/>
            <a:endParaRPr lang="en-US" sz="2000" kern="0" dirty="0" smtClean="0">
              <a:solidFill>
                <a:schemeClr val="tx1"/>
              </a:solidFill>
              <a:latin typeface="+mn-lt"/>
              <a:ea typeface="+mn-ea"/>
            </a:endParaRPr>
          </a:p>
          <a:p>
            <a:pPr lvl="0" algn="l" eaLnBrk="0" hangingPunct="0"/>
            <a:r>
              <a:rPr lang="en-US" sz="2000" kern="0" dirty="0" smtClean="0">
                <a:solidFill>
                  <a:schemeClr val="tx1"/>
                </a:solidFill>
                <a:latin typeface="+mn-lt"/>
                <a:ea typeface="+mn-ea"/>
              </a:rPr>
              <a:t>	body  {</a:t>
            </a:r>
          </a:p>
          <a:p>
            <a:pPr lvl="0" algn="l" eaLnBrk="0" hangingPunct="0"/>
            <a:endParaRPr lang="en-US" sz="2000" kern="0" dirty="0" smtClean="0">
              <a:solidFill>
                <a:schemeClr val="tx1"/>
              </a:solidFill>
              <a:latin typeface="+mn-lt"/>
              <a:ea typeface="+mn-ea"/>
            </a:endParaRPr>
          </a:p>
          <a:p>
            <a:pPr lvl="0" algn="l" eaLnBrk="0" hangingPunct="0"/>
            <a:r>
              <a:rPr lang="en-US" sz="2000" kern="0" dirty="0" smtClean="0">
                <a:solidFill>
                  <a:schemeClr val="tx1"/>
                </a:solidFill>
                <a:latin typeface="+mn-lt"/>
                <a:ea typeface="+mn-ea"/>
              </a:rPr>
              <a:t>		color: </a:t>
            </a:r>
            <a:r>
              <a:rPr lang="en-US" sz="2000" kern="0" dirty="0" smtClean="0">
                <a:solidFill>
                  <a:srgbClr val="002060"/>
                </a:solidFill>
                <a:latin typeface="+mn-lt"/>
                <a:ea typeface="+mn-ea"/>
              </a:rPr>
              <a:t>blue</a:t>
            </a:r>
            <a:r>
              <a:rPr lang="en-US" sz="2000" kern="0" dirty="0" smtClean="0">
                <a:solidFill>
                  <a:schemeClr val="tx1"/>
                </a:solidFill>
                <a:latin typeface="+mn-lt"/>
                <a:ea typeface="+mn-ea"/>
              </a:rPr>
              <a:t>;</a:t>
            </a:r>
          </a:p>
          <a:p>
            <a:pPr lvl="0" algn="l" eaLnBrk="0" hangingPunct="0"/>
            <a:endParaRPr lang="en-US" sz="2000" kern="0" dirty="0" smtClean="0">
              <a:solidFill>
                <a:schemeClr val="tx1"/>
              </a:solidFill>
              <a:latin typeface="+mn-lt"/>
              <a:ea typeface="+mn-ea"/>
            </a:endParaRPr>
          </a:p>
          <a:p>
            <a:pPr lvl="0" algn="l" eaLnBrk="0" hangingPunct="0"/>
            <a:r>
              <a:rPr lang="en-US" sz="2000" kern="0" dirty="0" smtClean="0">
                <a:solidFill>
                  <a:schemeClr val="tx1"/>
                </a:solidFill>
                <a:latin typeface="+mn-lt"/>
                <a:ea typeface="+mn-ea"/>
              </a:rPr>
              <a:t>	}</a:t>
            </a:r>
          </a:p>
          <a:p>
            <a:pPr lvl="0" algn="l" eaLnBrk="0" hangingPunct="0"/>
            <a:endParaRPr lang="en-US" sz="2000" kern="0" dirty="0" smtClean="0">
              <a:solidFill>
                <a:schemeClr val="tx1"/>
              </a:solidFill>
              <a:latin typeface="+mn-lt"/>
              <a:ea typeface="+mn-ea"/>
            </a:endParaRPr>
          </a:p>
          <a:p>
            <a:pPr lvl="0" algn="l" eaLnBrk="0" hangingPunct="0"/>
            <a:r>
              <a:rPr lang="en-US" sz="2000" kern="0" dirty="0" smtClean="0">
                <a:solidFill>
                  <a:srgbClr val="C00000"/>
                </a:solidFill>
                <a:latin typeface="+mn-lt"/>
                <a:ea typeface="+mn-ea"/>
              </a:rPr>
              <a:t>}</a:t>
            </a:r>
            <a:endParaRPr lang="en-US" sz="2000" kern="0" dirty="0" smtClean="0">
              <a:solidFill>
                <a:srgbClr val="C00000"/>
              </a:solidFill>
            </a:endParaRPr>
          </a:p>
          <a:p>
            <a:pPr algn="l" eaLnBrk="0" hangingPunct="0"/>
            <a:endParaRPr lang="en-US" sz="2500" kern="0" dirty="0" smtClean="0">
              <a:solidFill>
                <a:schemeClr val="tx1"/>
              </a:solidFill>
            </a:endParaRPr>
          </a:p>
          <a:p>
            <a:pPr lvl="1" algn="l" eaLnBrk="0" hangingPunct="0"/>
            <a:endParaRPr lang="en-US" sz="2500" kern="0" dirty="0" smtClean="0">
              <a:solidFill>
                <a:schemeClr val="tx1"/>
              </a:solidFill>
              <a:latin typeface="+mn-lt"/>
              <a:ea typeface="+mn-ea"/>
            </a:endParaRPr>
          </a:p>
        </p:txBody>
      </p:sp>
    </p:spTree>
    <p:custDataLst>
      <p:tags r:id="rId1"/>
    </p:custDataLst>
    <p:extLst>
      <p:ext uri="{BB962C8B-B14F-4D97-AF65-F5344CB8AC3E}">
        <p14:creationId xmlns="" xmlns:p14="http://schemas.microsoft.com/office/powerpoint/2010/main" val="2209412724"/>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is Responsive Web Design Important?</a:t>
            </a:r>
            <a:endParaRPr lang="en-US" dirty="0"/>
          </a:p>
        </p:txBody>
      </p:sp>
      <p:sp>
        <p:nvSpPr>
          <p:cNvPr id="2" name="Content Placeholder 1"/>
          <p:cNvSpPr>
            <a:spLocks noGrp="1"/>
          </p:cNvSpPr>
          <p:nvPr>
            <p:ph idx="1"/>
          </p:nvPr>
        </p:nvSpPr>
        <p:spPr/>
        <p:txBody>
          <a:bodyPr/>
          <a:lstStyle/>
          <a:p>
            <a:r>
              <a:rPr lang="en-US" dirty="0" smtClean="0"/>
              <a:t> </a:t>
            </a:r>
            <a:endParaRPr lang="en-US" dirty="0"/>
          </a:p>
        </p:txBody>
      </p:sp>
      <p:sp>
        <p:nvSpPr>
          <p:cNvPr id="6" name="Content Placeholder 4"/>
          <p:cNvSpPr txBox="1">
            <a:spLocks/>
          </p:cNvSpPr>
          <p:nvPr/>
        </p:nvSpPr>
        <p:spPr>
          <a:xfrm>
            <a:off x="965200" y="2286000"/>
            <a:ext cx="14630400" cy="6034088"/>
          </a:xfrm>
          <a:prstGeom prst="rect">
            <a:avLst/>
          </a:prstGeom>
        </p:spPr>
        <p:txBody>
          <a:bodyPr lIns="91440" tIns="45721" rIns="91440" bIns="45721"/>
          <a:lstStyle/>
          <a:p>
            <a:pPr lvl="0" algn="l" eaLnBrk="0" hangingPunct="0"/>
            <a:r>
              <a:rPr lang="en-US" sz="2500" kern="0" dirty="0" smtClean="0">
                <a:solidFill>
                  <a:schemeClr val="tx1"/>
                </a:solidFill>
                <a:latin typeface="+mn-lt"/>
                <a:ea typeface="+mn-ea"/>
              </a:rPr>
              <a:t>While Responsive Web Design may not be for every site (yet), it </a:t>
            </a:r>
            <a:r>
              <a:rPr lang="en-US" sz="2500" b="1" kern="0" dirty="0" smtClean="0">
                <a:solidFill>
                  <a:schemeClr val="tx1"/>
                </a:solidFill>
                <a:latin typeface="+mn-lt"/>
                <a:ea typeface="+mn-ea"/>
              </a:rPr>
              <a:t>will</a:t>
            </a:r>
            <a:r>
              <a:rPr lang="en-US" sz="2500" kern="0" dirty="0" smtClean="0">
                <a:solidFill>
                  <a:schemeClr val="tx1"/>
                </a:solidFill>
                <a:latin typeface="+mn-lt"/>
                <a:ea typeface="+mn-ea"/>
              </a:rPr>
              <a:t> play a large roll in the future of the web. </a:t>
            </a:r>
          </a:p>
          <a:p>
            <a:pPr lvl="0" algn="l" eaLnBrk="0" hangingPunct="0"/>
            <a:endParaRPr lang="en-US" sz="2500" kern="0" dirty="0" smtClean="0">
              <a:solidFill>
                <a:schemeClr val="tx1"/>
              </a:solidFill>
              <a:latin typeface="+mn-lt"/>
              <a:ea typeface="+mn-ea"/>
            </a:endParaRPr>
          </a:p>
          <a:p>
            <a:pPr lvl="0" algn="l" eaLnBrk="0" hangingPunct="0"/>
            <a:r>
              <a:rPr lang="en-US" sz="2500" kern="0" dirty="0" smtClean="0">
                <a:solidFill>
                  <a:schemeClr val="tx1"/>
                </a:solidFill>
                <a:latin typeface="+mn-lt"/>
                <a:ea typeface="+mn-ea"/>
              </a:rPr>
              <a:t>Responsive Web Design seeks to do the following:</a:t>
            </a:r>
          </a:p>
          <a:p>
            <a:pPr lvl="0" algn="l" eaLnBrk="0" hangingPunct="0"/>
            <a:endParaRPr lang="en-US" sz="2500" kern="0" dirty="0" smtClean="0">
              <a:solidFill>
                <a:schemeClr val="tx1"/>
              </a:solidFill>
              <a:latin typeface="+mn-lt"/>
              <a:ea typeface="+mn-ea"/>
            </a:endParaRPr>
          </a:p>
          <a:p>
            <a:pPr lvl="0" algn="l" eaLnBrk="0" hangingPunct="0"/>
            <a:endParaRPr lang="en-US" sz="2500" kern="0" dirty="0" smtClean="0">
              <a:solidFill>
                <a:schemeClr val="tx1"/>
              </a:solidFill>
              <a:latin typeface="+mn-lt"/>
              <a:ea typeface="+mn-ea"/>
            </a:endParaRPr>
          </a:p>
          <a:p>
            <a:pPr lvl="1" algn="l" eaLnBrk="0" hangingPunct="0">
              <a:buFont typeface="Arial" pitchFamily="34" charset="0"/>
              <a:buChar char="•"/>
            </a:pPr>
            <a:r>
              <a:rPr lang="en-US" sz="2500" b="1" kern="0" dirty="0" smtClean="0">
                <a:solidFill>
                  <a:schemeClr val="tx1"/>
                </a:solidFill>
                <a:latin typeface="+mn-lt"/>
                <a:ea typeface="+mn-ea"/>
              </a:rPr>
              <a:t>  I</a:t>
            </a:r>
            <a:r>
              <a:rPr lang="en-US" sz="2500" b="1" kern="0" dirty="0" smtClean="0">
                <a:solidFill>
                  <a:schemeClr val="tx1"/>
                </a:solidFill>
              </a:rPr>
              <a:t>mprove User Experience</a:t>
            </a:r>
            <a:endParaRPr lang="en-US" sz="2500" b="1" kern="0" dirty="0" smtClean="0">
              <a:solidFill>
                <a:schemeClr val="tx1"/>
              </a:solidFill>
              <a:latin typeface="+mn-lt"/>
              <a:ea typeface="+mn-ea"/>
            </a:endParaRPr>
          </a:p>
          <a:p>
            <a:pPr lvl="1" algn="l" eaLnBrk="0" hangingPunct="0"/>
            <a:endParaRPr lang="en-US" sz="2500" b="1" kern="0" dirty="0" smtClean="0">
              <a:solidFill>
                <a:schemeClr val="tx1"/>
              </a:solidFill>
              <a:latin typeface="+mn-lt"/>
              <a:ea typeface="+mn-ea"/>
            </a:endParaRPr>
          </a:p>
          <a:p>
            <a:pPr lvl="1" algn="l" eaLnBrk="0" hangingPunct="0">
              <a:buFont typeface="Arial" pitchFamily="34" charset="0"/>
              <a:buChar char="•"/>
            </a:pPr>
            <a:r>
              <a:rPr lang="en-US" sz="2500" b="1" kern="0" dirty="0" smtClean="0">
                <a:solidFill>
                  <a:schemeClr val="tx1"/>
                </a:solidFill>
                <a:latin typeface="+mn-lt"/>
                <a:ea typeface="+mn-ea"/>
              </a:rPr>
              <a:t>  Minimize Maintenance</a:t>
            </a:r>
          </a:p>
          <a:p>
            <a:pPr lvl="1" algn="l" eaLnBrk="0" hangingPunct="0"/>
            <a:endParaRPr lang="en-US" sz="2500" b="1" kern="0" dirty="0" smtClean="0">
              <a:solidFill>
                <a:schemeClr val="tx1"/>
              </a:solidFill>
              <a:latin typeface="+mn-lt"/>
              <a:ea typeface="+mn-ea"/>
            </a:endParaRPr>
          </a:p>
          <a:p>
            <a:pPr lvl="1" algn="l" eaLnBrk="0" hangingPunct="0">
              <a:buFont typeface="Arial" pitchFamily="34" charset="0"/>
              <a:buChar char="•"/>
            </a:pPr>
            <a:r>
              <a:rPr lang="en-US" sz="2500" b="1" kern="0" dirty="0" smtClean="0">
                <a:solidFill>
                  <a:schemeClr val="tx1"/>
                </a:solidFill>
                <a:latin typeface="+mn-lt"/>
                <a:ea typeface="+mn-ea"/>
              </a:rPr>
              <a:t>  End Device Fragmentation (Why build multiple sites?)</a:t>
            </a:r>
            <a:endParaRPr kumimoji="0" lang="en-US" sz="2500" b="1" i="0" u="none" strike="noStrike" kern="0" cap="none" spc="0" normalizeH="0" baseline="0" noProof="0" dirty="0">
              <a:ln>
                <a:noFill/>
              </a:ln>
              <a:solidFill>
                <a:schemeClr val="tx1"/>
              </a:solidFill>
              <a:effectLst/>
              <a:uLnTx/>
              <a:uFillTx/>
              <a:latin typeface="+mn-lt"/>
              <a:ea typeface="+mn-ea"/>
              <a:cs typeface="+mn-cs"/>
            </a:endParaRPr>
          </a:p>
        </p:txBody>
      </p:sp>
    </p:spTree>
    <p:custDataLst>
      <p:tags r:id="rId1"/>
    </p:custDataLst>
    <p:extLst>
      <p:ext uri="{BB962C8B-B14F-4D97-AF65-F5344CB8AC3E}">
        <p14:creationId xmlns="" xmlns:p14="http://schemas.microsoft.com/office/powerpoint/2010/main" val="1874293789"/>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Designing with Responsiveness In Mind</a:t>
            </a:r>
            <a:endParaRPr lang="en-US" dirty="0"/>
          </a:p>
        </p:txBody>
      </p:sp>
      <p:sp>
        <p:nvSpPr>
          <p:cNvPr id="7" name="Content Placeholder 4"/>
          <p:cNvSpPr txBox="1">
            <a:spLocks noGrp="1"/>
          </p:cNvSpPr>
          <p:nvPr>
            <p:ph idx="1"/>
          </p:nvPr>
        </p:nvSpPr>
        <p:spPr>
          <a:prstGeom prst="rect">
            <a:avLst/>
          </a:prstGeom>
        </p:spPr>
        <p:txBody>
          <a:bodyPr lIns="91440" tIns="45721" rIns="91440" bIns="45721"/>
          <a:lstStyle/>
          <a:p>
            <a:pPr lvl="0" algn="l" eaLnBrk="0" hangingPunct="0"/>
            <a:r>
              <a:rPr lang="en-US" dirty="0" smtClean="0">
                <a:solidFill>
                  <a:schemeClr val="tx1"/>
                </a:solidFill>
              </a:rPr>
              <a:t>	Responsive Web Design</a:t>
            </a:r>
            <a:r>
              <a:rPr lang="en-US" sz="2500" kern="0" dirty="0" smtClean="0">
                <a:solidFill>
                  <a:schemeClr val="tx1"/>
                </a:solidFill>
                <a:latin typeface="+mn-lt"/>
                <a:ea typeface="+mn-ea"/>
              </a:rPr>
              <a:t> is still fairly young and there are still many more lessons to be learned, but you can tackle your designs by keeping these things in mind:</a:t>
            </a:r>
          </a:p>
          <a:p>
            <a:pPr lvl="0" algn="l" eaLnBrk="0" hangingPunct="0"/>
            <a:endParaRPr lang="en-US" sz="2500" kern="0" dirty="0" smtClean="0">
              <a:solidFill>
                <a:schemeClr val="tx1"/>
              </a:solidFill>
              <a:latin typeface="+mn-lt"/>
              <a:ea typeface="+mn-ea"/>
            </a:endParaRPr>
          </a:p>
          <a:p>
            <a:pPr lvl="0" algn="l" eaLnBrk="0" hangingPunct="0"/>
            <a:endParaRPr lang="en-US" sz="2500" kern="0" dirty="0" smtClean="0">
              <a:solidFill>
                <a:schemeClr val="tx1"/>
              </a:solidFill>
              <a:latin typeface="+mn-lt"/>
              <a:ea typeface="+mn-ea"/>
            </a:endParaRPr>
          </a:p>
          <a:p>
            <a:pPr lvl="1" algn="l" eaLnBrk="0" hangingPunct="0">
              <a:buFont typeface="Arial" pitchFamily="34" charset="0"/>
              <a:buChar char="•"/>
            </a:pPr>
            <a:r>
              <a:rPr lang="en-US" sz="2500" b="1" kern="0" dirty="0" smtClean="0">
                <a:solidFill>
                  <a:schemeClr val="tx1"/>
                </a:solidFill>
                <a:latin typeface="+mn-lt"/>
                <a:ea typeface="+mn-ea"/>
              </a:rPr>
              <a:t>Accept the dynamic nature of the web (in the browser we have no control over design – the user does)</a:t>
            </a:r>
          </a:p>
          <a:p>
            <a:pPr lvl="1" algn="l" eaLnBrk="0" hangingPunct="0">
              <a:buFont typeface="Arial" pitchFamily="34" charset="0"/>
              <a:buChar char="•"/>
            </a:pPr>
            <a:endParaRPr lang="en-US" b="1" dirty="0" smtClean="0">
              <a:solidFill>
                <a:schemeClr val="tx1"/>
              </a:solidFill>
            </a:endParaRPr>
          </a:p>
          <a:p>
            <a:pPr lvl="1" algn="l" eaLnBrk="0" hangingPunct="0">
              <a:buFont typeface="Arial" pitchFamily="34" charset="0"/>
              <a:buChar char="•"/>
            </a:pPr>
            <a:r>
              <a:rPr lang="en-US" sz="2500" b="1" kern="0" dirty="0" smtClean="0">
                <a:solidFill>
                  <a:schemeClr val="tx1"/>
                </a:solidFill>
                <a:latin typeface="+mn-lt"/>
                <a:ea typeface="+mn-ea"/>
              </a:rPr>
              <a:t>Be mindful of content and how it could potentially alter your layout</a:t>
            </a:r>
          </a:p>
          <a:p>
            <a:pPr lvl="1" algn="l" eaLnBrk="0" hangingPunct="0">
              <a:buFont typeface="Arial" pitchFamily="34" charset="0"/>
              <a:buChar char="•"/>
            </a:pPr>
            <a:endParaRPr kumimoji="0" lang="en-US" b="1" i="0" u="none" strike="noStrike" cap="none" spc="0" normalizeH="0" baseline="0" noProof="0" dirty="0" smtClean="0">
              <a:ln>
                <a:noFill/>
              </a:ln>
              <a:solidFill>
                <a:schemeClr val="tx1"/>
              </a:solidFill>
              <a:effectLst/>
              <a:uLnTx/>
              <a:uFillTx/>
              <a:cs typeface="+mn-cs"/>
            </a:endParaRPr>
          </a:p>
          <a:p>
            <a:pPr lvl="1"/>
            <a:r>
              <a:rPr lang="en-US" b="1" dirty="0" smtClean="0">
                <a:solidFill>
                  <a:schemeClr val="tx1"/>
                </a:solidFill>
              </a:rPr>
              <a:t>Design for the baseline and layer on enhancements (Mobile First)</a:t>
            </a:r>
          </a:p>
          <a:p>
            <a:pPr lvl="1" algn="l" eaLnBrk="0" hangingPunct="0">
              <a:buNone/>
            </a:pPr>
            <a:endParaRPr kumimoji="0" lang="en-US" b="1" i="0" u="none" strike="noStrike" cap="none" spc="0" normalizeH="0" baseline="0" noProof="0" dirty="0" smtClean="0">
              <a:ln>
                <a:noFill/>
              </a:ln>
              <a:solidFill>
                <a:schemeClr val="tx1"/>
              </a:solidFill>
              <a:effectLst/>
              <a:uLnTx/>
              <a:uFillTx/>
              <a:cs typeface="+mn-cs"/>
            </a:endParaRPr>
          </a:p>
          <a:p>
            <a:pPr lvl="1" algn="l" eaLnBrk="0" hangingPunct="0">
              <a:buFont typeface="Arial" pitchFamily="34" charset="0"/>
              <a:buChar char="•"/>
            </a:pPr>
            <a:endParaRPr kumimoji="0" lang="en-US" sz="2500" b="1" i="0" u="none" strike="noStrike" kern="0" cap="none" spc="0" normalizeH="0" baseline="0" noProof="0" dirty="0">
              <a:ln>
                <a:noFill/>
              </a:ln>
              <a:solidFill>
                <a:schemeClr val="tx1"/>
              </a:solidFill>
              <a:effectLst/>
              <a:uLnTx/>
              <a:uFillTx/>
              <a:latin typeface="+mn-lt"/>
              <a:ea typeface="+mn-ea"/>
              <a:cs typeface="+mn-cs"/>
            </a:endParaRPr>
          </a:p>
        </p:txBody>
      </p:sp>
    </p:spTree>
    <p:custDataLst>
      <p:tags r:id="rId1"/>
    </p:custDataLst>
    <p:extLst>
      <p:ext uri="{BB962C8B-B14F-4D97-AF65-F5344CB8AC3E}">
        <p14:creationId xmlns="" xmlns:p14="http://schemas.microsoft.com/office/powerpoint/2010/main" val="1254942667"/>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Designing with Responsiveness In Mind</a:t>
            </a:r>
            <a:endParaRPr lang="en-US" dirty="0"/>
          </a:p>
        </p:txBody>
      </p:sp>
      <p:sp>
        <p:nvSpPr>
          <p:cNvPr id="7" name="Content Placeholder 4"/>
          <p:cNvSpPr txBox="1">
            <a:spLocks noGrp="1"/>
          </p:cNvSpPr>
          <p:nvPr>
            <p:ph idx="1"/>
          </p:nvPr>
        </p:nvSpPr>
        <p:spPr>
          <a:prstGeom prst="rect">
            <a:avLst/>
          </a:prstGeom>
        </p:spPr>
        <p:txBody>
          <a:bodyPr lIns="91440" tIns="45721" rIns="91440" bIns="45721"/>
          <a:lstStyle/>
          <a:p>
            <a:pPr lvl="0" algn="l" eaLnBrk="0" hangingPunct="0"/>
            <a:r>
              <a:rPr lang="en-US" sz="2500" kern="0" dirty="0" smtClean="0">
                <a:solidFill>
                  <a:schemeClr val="tx1"/>
                </a:solidFill>
                <a:latin typeface="+mn-lt"/>
                <a:ea typeface="+mn-ea"/>
              </a:rPr>
              <a:t>	Responsive Web Design is a very powerful tool in our arsenal. Because it is not yet perfected, we must strive to find a good balance between design and development.</a:t>
            </a:r>
          </a:p>
          <a:p>
            <a:pPr lvl="0" algn="l" eaLnBrk="0" hangingPunct="0"/>
            <a:endParaRPr lang="en-US" dirty="0" smtClean="0">
              <a:solidFill>
                <a:schemeClr val="tx1"/>
              </a:solidFill>
            </a:endParaRPr>
          </a:p>
          <a:p>
            <a:pPr lvl="0" algn="l" eaLnBrk="0" hangingPunct="0"/>
            <a:r>
              <a:rPr lang="en-US" sz="2500" kern="0" dirty="0" smtClean="0">
                <a:solidFill>
                  <a:schemeClr val="tx1"/>
                </a:solidFill>
                <a:latin typeface="+mn-lt"/>
                <a:ea typeface="+mn-ea"/>
              </a:rPr>
              <a:t>	Therefore, please note:</a:t>
            </a:r>
          </a:p>
          <a:p>
            <a:pPr lvl="0" algn="l" eaLnBrk="0" hangingPunct="0"/>
            <a:endParaRPr lang="en-US" sz="2500" kern="0" dirty="0" smtClean="0">
              <a:solidFill>
                <a:schemeClr val="tx1"/>
              </a:solidFill>
              <a:latin typeface="+mn-lt"/>
              <a:ea typeface="+mn-ea"/>
            </a:endParaRPr>
          </a:p>
          <a:p>
            <a:pPr lvl="1" algn="l" eaLnBrk="0" hangingPunct="0">
              <a:buFont typeface="Arial" pitchFamily="34" charset="0"/>
              <a:buChar char="•"/>
            </a:pPr>
            <a:r>
              <a:rPr lang="en-US" sz="2500" b="1" kern="0" dirty="0" smtClean="0">
                <a:solidFill>
                  <a:schemeClr val="tx1"/>
                </a:solidFill>
                <a:latin typeface="+mn-lt"/>
                <a:ea typeface="+mn-ea"/>
              </a:rPr>
              <a:t>Assets that may be hidden from view in mobile will still load in mobile</a:t>
            </a:r>
          </a:p>
          <a:p>
            <a:pPr lvl="1" algn="l" eaLnBrk="0" hangingPunct="0">
              <a:buFont typeface="Arial" pitchFamily="34" charset="0"/>
              <a:buChar char="•"/>
            </a:pPr>
            <a:endParaRPr lang="en-US" b="1" dirty="0" smtClean="0">
              <a:solidFill>
                <a:schemeClr val="tx1"/>
              </a:solidFill>
            </a:endParaRPr>
          </a:p>
          <a:p>
            <a:pPr lvl="1" algn="l" eaLnBrk="0" hangingPunct="0">
              <a:buFont typeface="Arial" pitchFamily="34" charset="0"/>
              <a:buChar char="•"/>
            </a:pPr>
            <a:r>
              <a:rPr lang="en-US" b="1" noProof="0" dirty="0" smtClean="0">
                <a:solidFill>
                  <a:schemeClr val="tx1"/>
                </a:solidFill>
                <a:cs typeface="+mn-cs"/>
              </a:rPr>
              <a:t>Bandwidth and Latency (Large images that are scaled down are still large images on mobile)</a:t>
            </a:r>
          </a:p>
          <a:p>
            <a:pPr lvl="1" algn="l" eaLnBrk="0" hangingPunct="0">
              <a:buFont typeface="Arial" pitchFamily="34" charset="0"/>
              <a:buChar char="•"/>
            </a:pPr>
            <a:endParaRPr kumimoji="0" lang="en-US" b="1" i="0" u="none" strike="noStrike" cap="none" spc="0" normalizeH="0" baseline="0" dirty="0" smtClean="0">
              <a:ln>
                <a:noFill/>
              </a:ln>
              <a:solidFill>
                <a:schemeClr val="tx1"/>
              </a:solidFill>
              <a:effectLst/>
              <a:uLnTx/>
              <a:uFillTx/>
              <a:cs typeface="+mn-cs"/>
            </a:endParaRPr>
          </a:p>
          <a:p>
            <a:pPr lvl="1" algn="l" eaLnBrk="0" hangingPunct="0">
              <a:buFont typeface="Arial" pitchFamily="34" charset="0"/>
              <a:buChar char="•"/>
            </a:pPr>
            <a:r>
              <a:rPr lang="en-US" b="1" dirty="0" smtClean="0">
                <a:solidFill>
                  <a:schemeClr val="tx1"/>
                </a:solidFill>
                <a:cs typeface="+mn-cs"/>
              </a:rPr>
              <a:t>Consider how tabular data (tables) will behave</a:t>
            </a:r>
          </a:p>
        </p:txBody>
      </p:sp>
    </p:spTree>
    <p:custDataLst>
      <p:tags r:id="rId1"/>
    </p:custDataLst>
    <p:extLst>
      <p:ext uri="{BB962C8B-B14F-4D97-AF65-F5344CB8AC3E}">
        <p14:creationId xmlns="" xmlns:p14="http://schemas.microsoft.com/office/powerpoint/2010/main" val="1254942667"/>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Speaking of “Mobile First”…</a:t>
            </a:r>
            <a:endParaRPr lang="en-US" dirty="0"/>
          </a:p>
        </p:txBody>
      </p:sp>
      <p:sp>
        <p:nvSpPr>
          <p:cNvPr id="7" name="Content Placeholder 4"/>
          <p:cNvSpPr txBox="1">
            <a:spLocks noGrp="1"/>
          </p:cNvSpPr>
          <p:nvPr>
            <p:ph idx="1"/>
          </p:nvPr>
        </p:nvSpPr>
        <p:spPr>
          <a:prstGeom prst="rect">
            <a:avLst/>
          </a:prstGeom>
        </p:spPr>
        <p:txBody>
          <a:bodyPr lIns="91440" tIns="45721" rIns="91440" bIns="45721"/>
          <a:lstStyle/>
          <a:p>
            <a:pPr lvl="0"/>
            <a:r>
              <a:rPr lang="en-US" sz="3600" dirty="0" smtClean="0"/>
              <a:t>	</a:t>
            </a:r>
            <a:r>
              <a:rPr lang="en-US" sz="3600" dirty="0" smtClean="0">
                <a:solidFill>
                  <a:schemeClr val="tx1"/>
                </a:solidFill>
              </a:rPr>
              <a:t>Through adherence to web standards and the principles of progressive enhancement, we now have the ability to create sites that meet the growing demands of mobile usage. However, these methodologies are only </a:t>
            </a:r>
            <a:r>
              <a:rPr lang="en-US" sz="3600" b="1" dirty="0" smtClean="0">
                <a:solidFill>
                  <a:schemeClr val="tx1"/>
                </a:solidFill>
              </a:rPr>
              <a:t>part</a:t>
            </a:r>
            <a:r>
              <a:rPr lang="en-US" sz="3600" dirty="0" smtClean="0">
                <a:solidFill>
                  <a:schemeClr val="tx1"/>
                </a:solidFill>
              </a:rPr>
              <a:t> of the solution. TMP must place even more emphasis on the end user experience. Researching, planning and understanding what our users </a:t>
            </a:r>
            <a:r>
              <a:rPr lang="en-US" sz="3600" b="1" dirty="0" smtClean="0">
                <a:solidFill>
                  <a:schemeClr val="tx1"/>
                </a:solidFill>
              </a:rPr>
              <a:t>need</a:t>
            </a:r>
            <a:r>
              <a:rPr lang="en-US" sz="3600" dirty="0" smtClean="0">
                <a:solidFill>
                  <a:schemeClr val="tx1"/>
                </a:solidFill>
              </a:rPr>
              <a:t> should continue to be our top priority as it is only through this that we will create an awesome, responsive web experience for all.</a:t>
            </a:r>
            <a:endParaRPr lang="en-US" sz="3600" dirty="0" smtClean="0">
              <a:solidFill>
                <a:schemeClr val="tx1"/>
              </a:solidFill>
              <a:cs typeface="+mn-cs"/>
            </a:endParaRPr>
          </a:p>
        </p:txBody>
      </p:sp>
    </p:spTree>
    <p:custDataLst>
      <p:tags r:id="rId1"/>
    </p:custDataLst>
    <p:extLst>
      <p:ext uri="{BB962C8B-B14F-4D97-AF65-F5344CB8AC3E}">
        <p14:creationId xmlns="" xmlns:p14="http://schemas.microsoft.com/office/powerpoint/2010/main" val="1254942667"/>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With Great Power Comes Great Responsibility</a:t>
            </a:r>
            <a:endParaRPr lang="en-US" dirty="0"/>
          </a:p>
        </p:txBody>
      </p:sp>
      <p:sp>
        <p:nvSpPr>
          <p:cNvPr id="7" name="Content Placeholder 4"/>
          <p:cNvSpPr txBox="1">
            <a:spLocks noGrp="1"/>
          </p:cNvSpPr>
          <p:nvPr>
            <p:ph idx="1"/>
          </p:nvPr>
        </p:nvSpPr>
        <p:spPr>
          <a:prstGeom prst="rect">
            <a:avLst/>
          </a:prstGeom>
        </p:spPr>
        <p:txBody>
          <a:bodyPr lIns="91440" tIns="45721" rIns="91440" bIns="45721"/>
          <a:lstStyle/>
          <a:p>
            <a:pPr lvl="0" algn="l" eaLnBrk="0" hangingPunct="0"/>
            <a:r>
              <a:rPr lang="en-US" sz="2500" kern="0" dirty="0" smtClean="0">
                <a:solidFill>
                  <a:schemeClr val="tx1"/>
                </a:solidFill>
                <a:latin typeface="+mn-lt"/>
                <a:ea typeface="+mn-ea"/>
              </a:rPr>
              <a:t>Responsive Web Design is a very powerful tool in our arsenal. Because it is not yet perfected, we must strive to find a good balance between design and development.</a:t>
            </a:r>
          </a:p>
          <a:p>
            <a:pPr lvl="0" algn="l" eaLnBrk="0" hangingPunct="0"/>
            <a:endParaRPr lang="en-US" dirty="0" smtClean="0">
              <a:solidFill>
                <a:schemeClr val="tx1"/>
              </a:solidFill>
            </a:endParaRPr>
          </a:p>
          <a:p>
            <a:pPr lvl="0" algn="l" eaLnBrk="0" hangingPunct="0"/>
            <a:r>
              <a:rPr lang="en-US" sz="2500" kern="0" dirty="0" smtClean="0">
                <a:solidFill>
                  <a:schemeClr val="tx1"/>
                </a:solidFill>
                <a:latin typeface="+mn-lt"/>
                <a:ea typeface="+mn-ea"/>
              </a:rPr>
              <a:t>Therefore, please note:</a:t>
            </a:r>
          </a:p>
          <a:p>
            <a:pPr lvl="0" algn="l" eaLnBrk="0" hangingPunct="0"/>
            <a:endParaRPr lang="en-US" sz="2500" kern="0" dirty="0" smtClean="0">
              <a:solidFill>
                <a:schemeClr val="tx1"/>
              </a:solidFill>
              <a:latin typeface="+mn-lt"/>
              <a:ea typeface="+mn-ea"/>
            </a:endParaRPr>
          </a:p>
          <a:p>
            <a:pPr lvl="1" algn="l" eaLnBrk="0" hangingPunct="0">
              <a:buFont typeface="Arial" pitchFamily="34" charset="0"/>
              <a:buChar char="•"/>
            </a:pPr>
            <a:r>
              <a:rPr lang="en-US" sz="2500" b="1" kern="0" dirty="0" smtClean="0">
                <a:solidFill>
                  <a:schemeClr val="tx1"/>
                </a:solidFill>
                <a:latin typeface="+mn-lt"/>
                <a:ea typeface="+mn-ea"/>
              </a:rPr>
              <a:t>Assets that may be hidden from view in mobile will still load in mobile</a:t>
            </a:r>
          </a:p>
          <a:p>
            <a:pPr lvl="1" algn="l" eaLnBrk="0" hangingPunct="0">
              <a:buFont typeface="Arial" pitchFamily="34" charset="0"/>
              <a:buChar char="•"/>
            </a:pPr>
            <a:endParaRPr lang="en-US" b="1" dirty="0" smtClean="0">
              <a:solidFill>
                <a:schemeClr val="tx1"/>
              </a:solidFill>
            </a:endParaRPr>
          </a:p>
          <a:p>
            <a:pPr lvl="1" algn="l" eaLnBrk="0" hangingPunct="0">
              <a:buFont typeface="Arial" pitchFamily="34" charset="0"/>
              <a:buChar char="•"/>
            </a:pPr>
            <a:r>
              <a:rPr lang="en-US" b="1" noProof="0" dirty="0" smtClean="0">
                <a:solidFill>
                  <a:schemeClr val="tx1"/>
                </a:solidFill>
                <a:cs typeface="+mn-cs"/>
              </a:rPr>
              <a:t>Bandwidth and Latency (Large images that are scaled down are still large images on mobile)</a:t>
            </a:r>
          </a:p>
          <a:p>
            <a:pPr lvl="1" algn="l" eaLnBrk="0" hangingPunct="0">
              <a:buFont typeface="Arial" pitchFamily="34" charset="0"/>
              <a:buChar char="•"/>
            </a:pPr>
            <a:endParaRPr kumimoji="0" lang="en-US" b="1" i="0" u="none" strike="noStrike" cap="none" spc="0" normalizeH="0" baseline="0" dirty="0" smtClean="0">
              <a:ln>
                <a:noFill/>
              </a:ln>
              <a:solidFill>
                <a:schemeClr val="tx1"/>
              </a:solidFill>
              <a:effectLst/>
              <a:uLnTx/>
              <a:uFillTx/>
              <a:cs typeface="+mn-cs"/>
            </a:endParaRPr>
          </a:p>
          <a:p>
            <a:pPr lvl="1" algn="l" eaLnBrk="0" hangingPunct="0">
              <a:buFont typeface="Arial" pitchFamily="34" charset="0"/>
              <a:buChar char="•"/>
            </a:pPr>
            <a:r>
              <a:rPr lang="en-US" b="1" dirty="0" smtClean="0">
                <a:solidFill>
                  <a:schemeClr val="tx1"/>
                </a:solidFill>
                <a:cs typeface="+mn-cs"/>
              </a:rPr>
              <a:t>Consider how tabular data (tables) will behave</a:t>
            </a:r>
          </a:p>
        </p:txBody>
      </p:sp>
    </p:spTree>
    <p:custDataLst>
      <p:tags r:id="rId1"/>
    </p:custDataLst>
    <p:extLst>
      <p:ext uri="{BB962C8B-B14F-4D97-AF65-F5344CB8AC3E}">
        <p14:creationId xmlns="" xmlns:p14="http://schemas.microsoft.com/office/powerpoint/2010/main" val="1254942667"/>
      </p:ext>
    </p:extLst>
  </p:cSld>
  <p:clrMapOvr>
    <a:masterClrMapping/>
  </p:clrMapOvr>
  <p:transition>
    <p:wipe dir="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TPSLTMG_" val="|0.56|12.47|23.73|28.58|39.24|47.14"/>
  <p:tag name="_TPSLAUTOTR_" val="54.241566"/>
  <p:tag name="_TPSLNARR_" val="2011 Open Enrollment_015.wav"/>
  <p:tag name="_TPSLAUTO_" val="1"/>
  <p:tag name="_TPSLREQ_" val="true"/>
  <p:tag name="_TPSLLOC_" val="false"/>
</p:tagLst>
</file>

<file path=ppt/tags/tag2.xml><?xml version="1.0" encoding="utf-8"?>
<p:tagLst xmlns:a="http://schemas.openxmlformats.org/drawingml/2006/main" xmlns:r="http://schemas.openxmlformats.org/officeDocument/2006/relationships" xmlns:p="http://schemas.openxmlformats.org/presentationml/2006/main">
  <p:tag name="_TPSLTMG_" val="|0.56|12.47|23.73|28.58|39.24|47.14"/>
  <p:tag name="_TPSLAUTOTR_" val="54.241566"/>
  <p:tag name="_TPSLNARR_" val="2011 Open Enrollment_015.wav"/>
  <p:tag name="_TPSLAUTO_" val="1"/>
  <p:tag name="_TPSLREQ_" val="true"/>
  <p:tag name="_TPSLLOC_" val="false"/>
</p:tagLst>
</file>

<file path=ppt/tags/tag3.xml><?xml version="1.0" encoding="utf-8"?>
<p:tagLst xmlns:a="http://schemas.openxmlformats.org/drawingml/2006/main" xmlns:r="http://schemas.openxmlformats.org/officeDocument/2006/relationships" xmlns:p="http://schemas.openxmlformats.org/presentationml/2006/main">
  <p:tag name="_TPSLTMG_" val="|0.56|12.47|23.73|28.58|39.24|47.14"/>
  <p:tag name="_TPSLAUTOTR_" val="54.241566"/>
  <p:tag name="_TPSLNARR_" val="2011 Open Enrollment_015.wav"/>
  <p:tag name="_TPSLAUTO_" val="1"/>
  <p:tag name="_TPSLREQ_" val="true"/>
  <p:tag name="_TPSLLOC_" val="false"/>
</p:tagLst>
</file>

<file path=ppt/tags/tag4.xml><?xml version="1.0" encoding="utf-8"?>
<p:tagLst xmlns:a="http://schemas.openxmlformats.org/drawingml/2006/main" xmlns:r="http://schemas.openxmlformats.org/officeDocument/2006/relationships" xmlns:p="http://schemas.openxmlformats.org/presentationml/2006/main">
  <p:tag name="_TPSLTMG_" val="|0.56|12.47|23.73|28.58|39.24|47.14"/>
  <p:tag name="_TPSLAUTOTR_" val="54.241566"/>
  <p:tag name="_TPSLNARR_" val="2011 Open Enrollment_015.wav"/>
  <p:tag name="_TPSLAUTO_" val="1"/>
  <p:tag name="_TPSLREQ_" val="true"/>
  <p:tag name="_TPSLLOC_" val="false"/>
</p:tagLst>
</file>

<file path=ppt/tags/tag5.xml><?xml version="1.0" encoding="utf-8"?>
<p:tagLst xmlns:a="http://schemas.openxmlformats.org/drawingml/2006/main" xmlns:r="http://schemas.openxmlformats.org/officeDocument/2006/relationships" xmlns:p="http://schemas.openxmlformats.org/presentationml/2006/main">
  <p:tag name="_TPSLTMG_" val="|0.56|12.47|23.73|28.58|39.24|47.14"/>
  <p:tag name="_TPSLAUTOTR_" val="54.241566"/>
  <p:tag name="_TPSLNARR_" val="2011 Open Enrollment_015.wav"/>
  <p:tag name="_TPSLAUTO_" val="1"/>
  <p:tag name="_TPSLREQ_" val="true"/>
  <p:tag name="_TPSLLOC_" val="false"/>
</p:tagLst>
</file>

<file path=ppt/tags/tag6.xml><?xml version="1.0" encoding="utf-8"?>
<p:tagLst xmlns:a="http://schemas.openxmlformats.org/drawingml/2006/main" xmlns:r="http://schemas.openxmlformats.org/officeDocument/2006/relationships" xmlns:p="http://schemas.openxmlformats.org/presentationml/2006/main">
  <p:tag name="_TPSLTMG_" val="|0.56|12.47|23.73|28.58|39.24|47.14"/>
  <p:tag name="_TPSLAUTOTR_" val="54.241566"/>
  <p:tag name="_TPSLNARR_" val="2011 Open Enrollment_015.wav"/>
  <p:tag name="_TPSLAUTO_" val="1"/>
  <p:tag name="_TPSLREQ_" val="true"/>
  <p:tag name="_TPSLLOC_" val="false"/>
</p:tagLst>
</file>

<file path=ppt/tags/tag7.xml><?xml version="1.0" encoding="utf-8"?>
<p:tagLst xmlns:a="http://schemas.openxmlformats.org/drawingml/2006/main" xmlns:r="http://schemas.openxmlformats.org/officeDocument/2006/relationships" xmlns:p="http://schemas.openxmlformats.org/presentationml/2006/main">
  <p:tag name="_TPSLTMG_" val="|0.56|12.47|23.73|28.58|39.24|47.14"/>
  <p:tag name="_TPSLAUTOTR_" val="54.241566"/>
  <p:tag name="_TPSLNARR_" val="2011 Open Enrollment_015.wav"/>
  <p:tag name="_TPSLAUTO_" val="1"/>
  <p:tag name="_TPSLREQ_" val="true"/>
  <p:tag name="_TPSLLOC_" val="false"/>
</p:tagLst>
</file>

<file path=ppt/tags/tag8.xml><?xml version="1.0" encoding="utf-8"?>
<p:tagLst xmlns:a="http://schemas.openxmlformats.org/drawingml/2006/main" xmlns:r="http://schemas.openxmlformats.org/officeDocument/2006/relationships" xmlns:p="http://schemas.openxmlformats.org/presentationml/2006/main">
  <p:tag name="_TPSLTMG_" val="|0.56|12.47|23.73|28.58|39.24|47.14"/>
  <p:tag name="_TPSLAUTOTR_" val="54.241566"/>
  <p:tag name="_TPSLNARR_" val="2011 Open Enrollment_015.wav"/>
  <p:tag name="_TPSLAUTO_" val="1"/>
  <p:tag name="_TPSLREQ_" val="true"/>
  <p:tag name="_TPSLLOC_" val="fals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Subtitle">
  <a:themeElements>
    <a:clrScheme name="Custom 1">
      <a:dk1>
        <a:srgbClr val="000000"/>
      </a:dk1>
      <a:lt1>
        <a:srgbClr val="FFFFFF"/>
      </a:lt1>
      <a:dk2>
        <a:srgbClr val="000000"/>
      </a:dk2>
      <a:lt2>
        <a:srgbClr val="808080"/>
      </a:lt2>
      <a:accent1>
        <a:srgbClr val="EE5D1A"/>
      </a:accent1>
      <a:accent2>
        <a:srgbClr val="333399"/>
      </a:accent2>
      <a:accent3>
        <a:srgbClr val="FFFFFF"/>
      </a:accent3>
      <a:accent4>
        <a:srgbClr val="000000"/>
      </a:accent4>
      <a:accent5>
        <a:srgbClr val="DAEDEF"/>
      </a:accent5>
      <a:accent6>
        <a:srgbClr val="2D2D8A"/>
      </a:accent6>
      <a:hlink>
        <a:srgbClr val="2D2D8A"/>
      </a:hlink>
      <a:folHlink>
        <a:srgbClr val="99CC00"/>
      </a:folHlink>
    </a:clrScheme>
    <a:fontScheme name="Title &amp; Subtitle">
      <a:majorFont>
        <a:latin typeface="Arial"/>
        <a:ea typeface="ヒラギノ角ゴ ProN W3"/>
        <a:cs typeface=""/>
      </a:majorFont>
      <a:minorFont>
        <a:latin typeface="Arial"/>
        <a:ea typeface="ヒラギノ角ゴ ProN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rgbClr val="000000"/>
            </a:solidFill>
            <a:effectLst/>
            <a:latin typeface="Gill Sans" pitchFamily="1" charset="0"/>
            <a:ea typeface="ヒラギノ角ゴ ProN W3" pitchFamily="1" charset="-128"/>
            <a:sym typeface="Gill Sans" pitchFamily="1"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rgbClr val="000000"/>
            </a:solidFill>
            <a:effectLst/>
            <a:latin typeface="Gill Sans" pitchFamily="1" charset="0"/>
            <a:ea typeface="ヒラギノ角ゴ ProN W3" pitchFamily="1" charset="-128"/>
            <a:sym typeface="Gill Sans" pitchFamily="1"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1019</TotalTime>
  <Pages>0</Pages>
  <Words>1104</Words>
  <Characters>0</Characters>
  <Application>Microsoft Office PowerPoint</Application>
  <PresentationFormat>Custom</PresentationFormat>
  <Lines>0</Lines>
  <Paragraphs>160</Paragraphs>
  <Slides>10</Slides>
  <Notes>10</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Title &amp; Subtitle</vt:lpstr>
      <vt:lpstr>Custom Design</vt:lpstr>
      <vt:lpstr>Responsive Web Design 101</vt:lpstr>
      <vt:lpstr>Responsive Design in the Real World</vt:lpstr>
      <vt:lpstr>What is Responsive Web Design?</vt:lpstr>
      <vt:lpstr>Media Whatzit?</vt:lpstr>
      <vt:lpstr>Why is Responsive Web Design Important?</vt:lpstr>
      <vt:lpstr>Designing with Responsiveness In Mind</vt:lpstr>
      <vt:lpstr>Designing with Responsiveness In Mind</vt:lpstr>
      <vt:lpstr>Speaking of “Mobile First”…</vt:lpstr>
      <vt:lpstr>With Great Power Comes Great Responsibility</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Michael Spellacy</cp:lastModifiedBy>
  <cp:revision>110</cp:revision>
  <dcterms:modified xsi:type="dcterms:W3CDTF">2012-05-21T16:24:44Z</dcterms:modified>
</cp:coreProperties>
</file>