
<file path=[Content_Types].xml><?xml version="1.0" encoding="utf-8"?>
<Types xmlns="http://schemas.openxmlformats.org/package/2006/content-types">
  <Override PartName="/ppt/tags/tag1.xml" ContentType="application/vnd.openxmlformats-officedocument.presentationml.tags+xml"/>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theme/theme4.xml" ContentType="application/vnd.openxmlformats-officedocument.them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tags/tag4.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ppt/tags/tag2.xml" ContentType="application/vnd.openxmlformats-officedocument.presentationml.tag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tags/tag5.xml" ContentType="application/vnd.openxmlformats-officedocument.presentationml.tags+xml"/>
  <Override PartName="/ppt/theme/theme1.xml" ContentType="application/vnd.openxmlformats-officedocument.theme+xml"/>
  <Override PartName="/ppt/presProps.xml" ContentType="application/vnd.openxmlformats-officedocument.presentationml.presProps+xml"/>
  <Override PartName="/ppt/tags/tag3.xml" ContentType="application/vnd.openxmlformats-officedocument.presentationml.tags+xml"/>
  <Override PartName="/ppt/slideLayouts/slideLayout3.xml" ContentType="application/vnd.openxmlformats-officedocument.presentationml.slideLayout+xml"/>
  <Override PartName="/ppt/slides/slide2.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 id="2147483660" r:id="rId2"/>
  </p:sldMasterIdLst>
  <p:notesMasterIdLst>
    <p:notesMasterId r:id="rId12"/>
  </p:notesMasterIdLst>
  <p:handoutMasterIdLst>
    <p:handoutMasterId r:id="rId13"/>
  </p:handoutMasterIdLst>
  <p:sldIdLst>
    <p:sldId id="256" r:id="rId3"/>
    <p:sldId id="319" r:id="rId4"/>
    <p:sldId id="301" r:id="rId5"/>
    <p:sldId id="320" r:id="rId6"/>
    <p:sldId id="321" r:id="rId7"/>
    <p:sldId id="322" r:id="rId8"/>
    <p:sldId id="323" r:id="rId9"/>
    <p:sldId id="324" r:id="rId10"/>
    <p:sldId id="326" r:id="rId11"/>
  </p:sldIdLst>
  <p:sldSz cx="16256000" cy="9144000"/>
  <p:notesSz cx="6858000" cy="9144000"/>
  <p:defaultTextStyle>
    <a:defPPr>
      <a:defRPr lang="en-US"/>
    </a:defPPr>
    <a:lvl1pPr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1pPr>
    <a:lvl2pPr marL="457200"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2pPr>
    <a:lvl3pPr marL="914393"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3pPr>
    <a:lvl4pPr marL="13715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4pPr>
    <a:lvl5pPr marL="1828789" algn="ctr" rtl="0" fontAlgn="base">
      <a:spcBef>
        <a:spcPct val="0"/>
      </a:spcBef>
      <a:spcAft>
        <a:spcPct val="0"/>
      </a:spcAft>
      <a:defRPr sz="3700" kern="1200">
        <a:solidFill>
          <a:srgbClr val="000000"/>
        </a:solidFill>
        <a:latin typeface="Gill Sans" pitchFamily="1" charset="0"/>
        <a:ea typeface="ヒラギノ角ゴ ProN W3" pitchFamily="1" charset="-128"/>
        <a:cs typeface="+mn-cs"/>
        <a:sym typeface="Gill Sans" pitchFamily="1" charset="0"/>
      </a:defRPr>
    </a:lvl5pPr>
    <a:lvl6pPr marL="228598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6pPr>
    <a:lvl7pPr marL="2743180"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7pPr>
    <a:lvl8pPr marL="3200378"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8pPr>
    <a:lvl9pPr marL="3657573" algn="l" defTabSz="914393" rtl="0" eaLnBrk="1" latinLnBrk="0" hangingPunct="1">
      <a:defRPr sz="3700" kern="1200">
        <a:solidFill>
          <a:srgbClr val="000000"/>
        </a:solidFill>
        <a:latin typeface="Gill Sans" pitchFamily="1" charset="0"/>
        <a:ea typeface="ヒラギノ角ゴ ProN W3" pitchFamily="1" charset="-128"/>
        <a:cs typeface="+mn-cs"/>
        <a:sym typeface="Gill Sans" pitchFamily="1"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4D4D6"/>
    <a:srgbClr val="808080"/>
    <a:srgbClr val="EE5D1A"/>
    <a:srgbClr val="666666"/>
    <a:srgbClr val="94BCBF"/>
    <a:srgbClr val="B9DADD"/>
    <a:srgbClr val="9A9A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8467" autoAdjust="0"/>
    <p:restoredTop sz="87409" autoAdjust="0"/>
  </p:normalViewPr>
  <p:slideViewPr>
    <p:cSldViewPr>
      <p:cViewPr>
        <p:scale>
          <a:sx n="100" d="100"/>
          <a:sy n="100" d="100"/>
        </p:scale>
        <p:origin x="-112" y="-72"/>
      </p:cViewPr>
      <p:guideLst>
        <p:guide orient="horz" pos="2880"/>
        <p:guide pos="5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92163" name="Rectangle 3"/>
          <p:cNvSpPr>
            <a:spLocks noGrp="1"/>
          </p:cNvSpPr>
          <p:nvPr>
            <p:ph type="dt" sz="quarter"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164" name="Rectangle 4"/>
          <p:cNvSpPr>
            <a:spLocks noGrp="1"/>
          </p:cNvSpPr>
          <p:nvPr>
            <p:ph type="ftr" sz="quarter" idx="2"/>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92165" name="Rectangle 5"/>
          <p:cNvSpPr>
            <a:spLocks noGrp="1"/>
          </p:cNvSpPr>
          <p:nvPr>
            <p:ph type="sldNum" sz="quarter" idx="3"/>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06F06A1-69E9-4056-BB8C-C94E7F82C65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8915"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8917"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38919"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685DA22-D982-4E63-8878-05480C25CA5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300" kern="1200">
        <a:solidFill>
          <a:schemeClr val="tx1"/>
        </a:solidFill>
        <a:latin typeface="Gill Sans" pitchFamily="1" charset="0"/>
        <a:ea typeface="+mn-ea"/>
        <a:cs typeface="+mn-cs"/>
      </a:defRPr>
    </a:lvl1pPr>
    <a:lvl2pPr marL="457200" algn="l" rtl="0" eaLnBrk="0" fontAlgn="base" hangingPunct="0">
      <a:spcBef>
        <a:spcPct val="0"/>
      </a:spcBef>
      <a:spcAft>
        <a:spcPct val="0"/>
      </a:spcAft>
      <a:defRPr sz="1300" kern="1200">
        <a:solidFill>
          <a:schemeClr val="tx1"/>
        </a:solidFill>
        <a:latin typeface="Gill Sans" pitchFamily="1" charset="0"/>
        <a:ea typeface="+mn-ea"/>
        <a:cs typeface="+mn-cs"/>
      </a:defRPr>
    </a:lvl2pPr>
    <a:lvl3pPr marL="914393" algn="l" rtl="0" eaLnBrk="0" fontAlgn="base" hangingPunct="0">
      <a:spcBef>
        <a:spcPct val="0"/>
      </a:spcBef>
      <a:spcAft>
        <a:spcPct val="0"/>
      </a:spcAft>
      <a:defRPr sz="1300" kern="1200">
        <a:solidFill>
          <a:schemeClr val="tx1"/>
        </a:solidFill>
        <a:latin typeface="Gill Sans" pitchFamily="1" charset="0"/>
        <a:ea typeface="+mn-ea"/>
        <a:cs typeface="+mn-cs"/>
      </a:defRPr>
    </a:lvl3pPr>
    <a:lvl4pPr marL="1371589" algn="l" rtl="0" eaLnBrk="0" fontAlgn="base" hangingPunct="0">
      <a:spcBef>
        <a:spcPct val="0"/>
      </a:spcBef>
      <a:spcAft>
        <a:spcPct val="0"/>
      </a:spcAft>
      <a:defRPr sz="1300" kern="1200">
        <a:solidFill>
          <a:schemeClr val="tx1"/>
        </a:solidFill>
        <a:latin typeface="Gill Sans" pitchFamily="1" charset="0"/>
        <a:ea typeface="+mn-ea"/>
        <a:cs typeface="+mn-cs"/>
      </a:defRPr>
    </a:lvl4pPr>
    <a:lvl5pPr marL="1828789" algn="l" rtl="0" eaLnBrk="0" fontAlgn="base" hangingPunct="0">
      <a:spcBef>
        <a:spcPct val="0"/>
      </a:spcBef>
      <a:spcAft>
        <a:spcPct val="0"/>
      </a:spcAft>
      <a:defRPr sz="1300" kern="1200">
        <a:solidFill>
          <a:schemeClr val="tx1"/>
        </a:solidFill>
        <a:latin typeface="Gill Sans" pitchFamily="1" charset="0"/>
        <a:ea typeface="+mn-ea"/>
        <a:cs typeface="+mn-cs"/>
      </a:defRPr>
    </a:lvl5pPr>
    <a:lvl6pPr marL="2285983" algn="l" defTabSz="914393" rtl="0" eaLnBrk="1" latinLnBrk="0" hangingPunct="1">
      <a:defRPr sz="1300" kern="1200">
        <a:solidFill>
          <a:schemeClr val="tx1"/>
        </a:solidFill>
        <a:latin typeface="+mn-lt"/>
        <a:ea typeface="+mn-ea"/>
        <a:cs typeface="+mn-cs"/>
      </a:defRPr>
    </a:lvl6pPr>
    <a:lvl7pPr marL="2743180" algn="l" defTabSz="914393" rtl="0" eaLnBrk="1" latinLnBrk="0" hangingPunct="1">
      <a:defRPr sz="1300" kern="1200">
        <a:solidFill>
          <a:schemeClr val="tx1"/>
        </a:solidFill>
        <a:latin typeface="+mn-lt"/>
        <a:ea typeface="+mn-ea"/>
        <a:cs typeface="+mn-cs"/>
      </a:defRPr>
    </a:lvl7pPr>
    <a:lvl8pPr marL="3200378" algn="l" defTabSz="914393" rtl="0" eaLnBrk="1" latinLnBrk="0" hangingPunct="1">
      <a:defRPr sz="1300" kern="1200">
        <a:solidFill>
          <a:schemeClr val="tx1"/>
        </a:solidFill>
        <a:latin typeface="+mn-lt"/>
        <a:ea typeface="+mn-ea"/>
        <a:cs typeface="+mn-cs"/>
      </a:defRPr>
    </a:lvl8pPr>
    <a:lvl9pPr marL="3657573" algn="l" defTabSz="91439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1</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2</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3</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Content</a:t>
            </a:r>
            <a:r>
              <a:rPr lang="en-US" baseline="0" dirty="0" smtClean="0">
                <a:latin typeface="Arial" pitchFamily="34" charset="0"/>
              </a:rPr>
              <a:t> first. This is why people visit web sites and why content strategy is so important!</a:t>
            </a:r>
            <a:r>
              <a:rPr lang="en-US" baseline="0" dirty="0" smtClean="0">
                <a:latin typeface="Arial" pitchFamily="34" charset="0"/>
              </a:rPr>
              <a:t> Here we have our content, marked-up with a semantically rich foundation of HTML. The lingua franca of the web.</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4</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In development,</a:t>
            </a:r>
            <a:r>
              <a:rPr lang="en-US" baseline="0" dirty="0" smtClean="0">
                <a:latin typeface="Arial" pitchFamily="34" charset="0"/>
              </a:rPr>
              <a:t> </a:t>
            </a:r>
            <a:r>
              <a:rPr lang="en-US" dirty="0" smtClean="0">
                <a:latin typeface="Arial" pitchFamily="34" charset="0"/>
              </a:rPr>
              <a:t>we typically target</a:t>
            </a:r>
            <a:r>
              <a:rPr lang="en-US" baseline="0" dirty="0" smtClean="0">
                <a:latin typeface="Arial" pitchFamily="34" charset="0"/>
              </a:rPr>
              <a:t> the mobile experience first. By focusing on the baseline experience and layering in basic CSS and JavaScript (think of it like adding icing to a cake), we can still serve up an acceptable experience on older mobile devices and thereby attain </a:t>
            </a:r>
            <a:r>
              <a:rPr lang="en-US" b="1" i="0" baseline="0" dirty="0" smtClean="0">
                <a:latin typeface="Arial" pitchFamily="34" charset="0"/>
              </a:rPr>
              <a:t>greater device reach</a:t>
            </a:r>
            <a:r>
              <a:rPr lang="en-US" baseline="0" dirty="0" smtClean="0">
                <a:latin typeface="Arial" pitchFamily="34" charset="0"/>
              </a:rPr>
              <a:t>. Here we have IE8 with basic styling. Because IE8 does not support advanced styling techniques that the majority of other browsers do, it receives the “mobile</a:t>
            </a:r>
            <a:r>
              <a:rPr lang="en-US" baseline="0" dirty="0" smtClean="0">
                <a:latin typeface="Arial" pitchFamily="34" charset="0"/>
              </a:rPr>
              <a:t>” or “basic” </a:t>
            </a:r>
            <a:r>
              <a:rPr lang="en-US" baseline="0" dirty="0" smtClean="0">
                <a:latin typeface="Arial" pitchFamily="34" charset="0"/>
              </a:rPr>
              <a:t>layout. This is perfectly normal (and acceptable) behavior on older</a:t>
            </a:r>
            <a:r>
              <a:rPr lang="en-US" baseline="0" dirty="0" smtClean="0">
                <a:latin typeface="Arial" pitchFamily="34" charset="0"/>
              </a:rPr>
              <a:t> desktop </a:t>
            </a:r>
            <a:r>
              <a:rPr lang="en-US" baseline="0" dirty="0" smtClean="0">
                <a:latin typeface="Arial" pitchFamily="34" charset="0"/>
              </a:rPr>
              <a:t>and </a:t>
            </a:r>
            <a:r>
              <a:rPr lang="en-US" baseline="0" dirty="0" smtClean="0">
                <a:latin typeface="Arial" pitchFamily="34" charset="0"/>
              </a:rPr>
              <a:t>mobile browsers! </a:t>
            </a:r>
          </a:p>
          <a:p>
            <a:endParaRPr lang="en-US" baseline="0" dirty="0" smtClean="0">
              <a:latin typeface="Arial" pitchFamily="34" charset="0"/>
            </a:endParaRPr>
          </a:p>
          <a:p>
            <a:r>
              <a:rPr lang="en-US" baseline="0" dirty="0" smtClean="0">
                <a:latin typeface="Arial" pitchFamily="34" charset="0"/>
              </a:rPr>
              <a:t>Cross-browser pixel perfection on even slightly older browsers inhibits us from truly embracing progressive enhancement. </a:t>
            </a:r>
          </a:p>
          <a:p>
            <a:endParaRPr lang="en-US" baseline="0"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5</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As we continue</a:t>
            </a:r>
            <a:r>
              <a:rPr lang="en-US" baseline="0" dirty="0" smtClean="0">
                <a:latin typeface="Arial" pitchFamily="34" charset="0"/>
              </a:rPr>
              <a:t> </a:t>
            </a:r>
            <a:r>
              <a:rPr lang="en-US" dirty="0" smtClean="0">
                <a:latin typeface="Arial" pitchFamily="34" charset="0"/>
              </a:rPr>
              <a:t>to layer in</a:t>
            </a:r>
            <a:r>
              <a:rPr lang="en-US" baseline="0" dirty="0" smtClean="0">
                <a:latin typeface="Arial" pitchFamily="34" charset="0"/>
              </a:rPr>
              <a:t> more sophisticated styling, </a:t>
            </a:r>
            <a:r>
              <a:rPr lang="en-US" dirty="0" smtClean="0">
                <a:latin typeface="Arial" pitchFamily="34" charset="0"/>
              </a:rPr>
              <a:t>our design begins to take</a:t>
            </a:r>
            <a:r>
              <a:rPr lang="en-US" baseline="0" dirty="0" smtClean="0">
                <a:latin typeface="Arial" pitchFamily="34" charset="0"/>
              </a:rPr>
              <a:t> </a:t>
            </a:r>
            <a:r>
              <a:rPr lang="en-US" dirty="0" smtClean="0">
                <a:latin typeface="Arial" pitchFamily="34" charset="0"/>
              </a:rPr>
              <a:t>shape and come</a:t>
            </a:r>
            <a:r>
              <a:rPr lang="en-US" baseline="0" dirty="0" smtClean="0">
                <a:latin typeface="Arial" pitchFamily="34" charset="0"/>
              </a:rPr>
              <a:t> closer to the </a:t>
            </a:r>
            <a:r>
              <a:rPr lang="en-US" dirty="0" smtClean="0">
                <a:latin typeface="Arial" pitchFamily="34" charset="0"/>
              </a:rPr>
              <a:t>more enhanced vision given to us by our creative team. However, our</a:t>
            </a:r>
            <a:r>
              <a:rPr lang="en-US" baseline="0" dirty="0" smtClean="0">
                <a:latin typeface="Arial" pitchFamily="34" charset="0"/>
              </a:rPr>
              <a:t> wireframes and comps indicate that this content is to live within a modal window, so…</a:t>
            </a:r>
          </a:p>
          <a:p>
            <a:endParaRPr lang="en-US" baseline="0"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dirty="0" smtClean="0">
                <a:latin typeface="Arial" pitchFamily="34" charset="0"/>
              </a:rPr>
              <a:t>…with a little Ajax magic</a:t>
            </a:r>
            <a:r>
              <a:rPr lang="en-US" baseline="0" dirty="0" smtClean="0">
                <a:latin typeface="Arial" pitchFamily="34" charset="0"/>
              </a:rPr>
              <a:t>, introduced under the right conditions (in this case a larger viewport), we can now load up this content as desired. </a:t>
            </a:r>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AAFA6ED-882C-4732-85A8-256D34898D2D}" type="slidenum">
              <a:rPr lang="en-US" smtClean="0">
                <a:latin typeface="Arial" pitchFamily="34" charset="0"/>
              </a:rPr>
              <a:pPr/>
              <a:t>7</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r>
              <a:rPr lang="en-US" baseline="0" dirty="0" smtClean="0">
                <a:latin typeface="Arial" pitchFamily="34" charset="0"/>
              </a:rPr>
              <a:t>Here we have the same page as seen on </a:t>
            </a:r>
            <a:r>
              <a:rPr lang="en-US" baseline="0" dirty="0" err="1" smtClean="0">
                <a:latin typeface="Arial" pitchFamily="34" charset="0"/>
              </a:rPr>
              <a:t>iOS</a:t>
            </a:r>
            <a:r>
              <a:rPr lang="en-US" baseline="0" dirty="0" smtClean="0">
                <a:latin typeface="Arial" pitchFamily="34" charset="0"/>
              </a:rPr>
              <a:t> 7 Safari and Opera. With the progressive enhancement and responsive design one-two punch, we wield great control over our layouts on many devices.</a:t>
            </a:r>
          </a:p>
          <a:p>
            <a:endParaRPr lang="en-US" baseline="0"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To come around full circle </a:t>
            </a:r>
            <a:r>
              <a:rPr lang="en-US" baseline="0" dirty="0" smtClean="0"/>
              <a:t>, here is how this particular page looks on Spell’s 11 year old HP Pocket </a:t>
            </a:r>
            <a:r>
              <a:rPr lang="en-US" baseline="0" dirty="0" smtClean="0"/>
              <a:t>PC! </a:t>
            </a:r>
            <a:r>
              <a:rPr lang="en-US" baseline="0" dirty="0" smtClean="0">
                <a:latin typeface="Arial" pitchFamily="34" charset="0"/>
              </a:rPr>
              <a:t>Because we have taken the time to construct this experience from the baseline up, we have created </a:t>
            </a:r>
            <a:r>
              <a:rPr lang="en-US" b="1" i="0" baseline="0" dirty="0" smtClean="0">
                <a:latin typeface="Arial" pitchFamily="34" charset="0"/>
              </a:rPr>
              <a:t>universally accessible content</a:t>
            </a:r>
            <a:r>
              <a:rPr lang="en-US" b="0" i="0" baseline="0" dirty="0" smtClean="0">
                <a:latin typeface="Arial" pitchFamily="34" charset="0"/>
              </a:rPr>
              <a:t> and cross-device </a:t>
            </a:r>
            <a:r>
              <a:rPr lang="en-US" b="1" i="0" baseline="0" dirty="0" smtClean="0">
                <a:latin typeface="Arial" pitchFamily="34" charset="0"/>
              </a:rPr>
              <a:t>content parity</a:t>
            </a:r>
            <a:r>
              <a:rPr lang="en-US" b="0" i="0" baseline="0" dirty="0" smtClean="0">
                <a:latin typeface="Arial" pitchFamily="34" charset="0"/>
              </a:rPr>
              <a:t> (http://</a:t>
            </a:r>
            <a:r>
              <a:rPr lang="en-US" b="0" i="0" baseline="0" dirty="0" err="1" smtClean="0">
                <a:latin typeface="Arial" pitchFamily="34" charset="0"/>
              </a:rPr>
              <a:t>bradfrostweb.com</a:t>
            </a:r>
            <a:r>
              <a:rPr lang="en-US" b="0" i="0" baseline="0" dirty="0" smtClean="0">
                <a:latin typeface="Arial" pitchFamily="34" charset="0"/>
              </a:rPr>
              <a:t>/blog/mobile/content-parity/).</a:t>
            </a:r>
            <a:endParaRPr lang="en-US" baseline="0" dirty="0" smtClean="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en-US" baseline="0" dirty="0" smtClean="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smtClean="0">
                <a:latin typeface="Arial" pitchFamily="34" charset="0"/>
              </a:rPr>
              <a:t>Progressive enhancement gives us great power! The days of catering to one or two browsers are over. Embracing Progressive enhancement is the best strategy our company can take to design and develop for today’s and tomorrow’s device market.</a:t>
            </a:r>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7"/>
          <p:cNvSpPr>
            <a:spLocks noGrp="1"/>
          </p:cNvSpPr>
          <p:nvPr>
            <p:ph type="sldNum" sz="quarter" idx="5"/>
          </p:nvPr>
        </p:nvSpPr>
        <p:spPr>
          <a:noFill/>
        </p:spPr>
        <p:txBody>
          <a:bodyPr/>
          <a:lstStyle/>
          <a:p>
            <a:fld id="{60562795-0AB7-4C6F-A32E-1F0CB3512380}" type="slidenum">
              <a:rPr lang="en-US"/>
              <a:pPr/>
              <a:t>9</a:t>
            </a:fld>
            <a:endParaRPr lang="en-US"/>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p:cNvSpPr>
          <p:nvPr>
            <p:ph type="body" idx="1"/>
          </p:nvPr>
        </p:nvSpPr>
        <p:spPr>
          <a:noFill/>
          <a:ln w="9525"/>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pic>
        <p:nvPicPr>
          <p:cNvPr id="5" name="Picture 4" descr="Title Slide.jpg"/>
          <p:cNvPicPr>
            <a:picLocks noChangeAspect="1"/>
          </p:cNvPicPr>
          <p:nvPr userDrawn="1"/>
        </p:nvPicPr>
        <p:blipFill>
          <a:blip r:embed="rId2" cstate="print"/>
          <a:stretch>
            <a:fillRect/>
          </a:stretch>
        </p:blipFill>
        <p:spPr>
          <a:xfrm>
            <a:off x="5814" y="0"/>
            <a:ext cx="16244382" cy="9144000"/>
          </a:xfrm>
          <a:prstGeom prst="rect">
            <a:avLst/>
          </a:prstGeom>
        </p:spPr>
      </p:pic>
      <p:sp>
        <p:nvSpPr>
          <p:cNvPr id="7" name="Title 3"/>
          <p:cNvSpPr>
            <a:spLocks noGrp="1"/>
          </p:cNvSpPr>
          <p:nvPr>
            <p:ph type="title"/>
          </p:nvPr>
        </p:nvSpPr>
        <p:spPr>
          <a:xfrm>
            <a:off x="2366975" y="3617922"/>
            <a:ext cx="11522075" cy="841375"/>
          </a:xfrm>
          <a:prstGeom prst="rect">
            <a:avLst/>
          </a:prstGeom>
        </p:spPr>
        <p:txBody>
          <a:bodyPr lIns="91440" tIns="45721" rIns="91440" bIns="45721"/>
          <a:lstStyle>
            <a:lvl1pPr>
              <a:defRPr sz="3700"/>
            </a:lvl1pPr>
          </a:lstStyle>
          <a:p>
            <a:r>
              <a:rPr lang="en-US" dirty="0" smtClean="0"/>
              <a:t>Click to edit Master title style</a:t>
            </a:r>
            <a:endParaRPr lang="en-US" dirty="0"/>
          </a:p>
        </p:txBody>
      </p:sp>
      <p:sp>
        <p:nvSpPr>
          <p:cNvPr id="8" name="Rectangle 9"/>
          <p:cNvSpPr>
            <a:spLocks noGrp="1" noChangeArrowheads="1"/>
          </p:cNvSpPr>
          <p:nvPr>
            <p:ph type="subTitle" idx="1"/>
          </p:nvPr>
        </p:nvSpPr>
        <p:spPr>
          <a:xfrm>
            <a:off x="2856719" y="4305303"/>
            <a:ext cx="10542587" cy="952500"/>
          </a:xfrm>
          <a:prstGeom prst="rect">
            <a:avLst/>
          </a:prstGeom>
        </p:spPr>
        <p:txBody>
          <a:bodyPr lIns="135852" tIns="67925" rIns="135852" bIns="67925"/>
          <a:lstStyle>
            <a:lvl1pPr marL="0" indent="0">
              <a:lnSpc>
                <a:spcPct val="90000"/>
              </a:lnSpc>
              <a:spcBef>
                <a:spcPct val="0"/>
              </a:spcBef>
              <a:defRPr sz="2400" b="0">
                <a:solidFill>
                  <a:srgbClr val="B9DADD"/>
                </a:solidFill>
              </a:defRPr>
            </a:lvl1pPr>
          </a:lstStyle>
          <a:p>
            <a:r>
              <a:rPr lang="en-US" dirty="0"/>
              <a:t>Click to edit</a:t>
            </a:r>
          </a:p>
        </p:txBody>
      </p:sp>
      <p:pic>
        <p:nvPicPr>
          <p:cNvPr id="6" name="Picture 9" descr="Master_TMPLogo_ppt"/>
          <p:cNvPicPr>
            <a:picLocks noChangeAspect="1" noChangeArrowheads="1"/>
          </p:cNvPicPr>
          <p:nvPr userDrawn="1"/>
        </p:nvPicPr>
        <p:blipFill>
          <a:blip r:embed="rId3" cstate="print"/>
          <a:stretch>
            <a:fillRect/>
          </a:stretch>
        </p:blipFill>
        <p:spPr bwMode="auto">
          <a:xfrm>
            <a:off x="13239363" y="8324464"/>
            <a:ext cx="2738795" cy="545477"/>
          </a:xfrm>
          <a:prstGeom prst="rect">
            <a:avLst/>
          </a:prstGeom>
          <a:noFill/>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Normal)">
    <p:spTree>
      <p:nvGrpSpPr>
        <p:cNvPr id="1" name=""/>
        <p:cNvGrpSpPr/>
        <p:nvPr/>
      </p:nvGrpSpPr>
      <p:grpSpPr>
        <a:xfrm>
          <a:off x="0" y="0"/>
          <a:ext cx="0" cy="0"/>
          <a:chOff x="0" y="0"/>
          <a:chExt cx="0" cy="0"/>
        </a:xfrm>
      </p:grpSpPr>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2800" y="2133600"/>
            <a:ext cx="14630400" cy="6034088"/>
          </a:xfrm>
          <a:prstGeom prst="rect">
            <a:avLst/>
          </a:prstGeom>
        </p:spPr>
        <p:txBody>
          <a:bodyPr lIns="91440" tIns="45721" rIns="91440" bIns="45721"/>
          <a:lstStyle>
            <a:lvl1pPr algn="l">
              <a:defRPr sz="2500">
                <a:solidFill>
                  <a:srgbClr val="666666"/>
                </a:solidFill>
              </a:defRPr>
            </a:lvl1pPr>
            <a:lvl2pPr marL="690563" indent="-223838" algn="l">
              <a:buFont typeface="Arial" pitchFamily="34" charset="0"/>
              <a:buChar char="•"/>
              <a:defRPr sz="2500">
                <a:solidFill>
                  <a:srgbClr val="666666"/>
                </a:solidFill>
              </a:defRPr>
            </a:lvl2pPr>
            <a:lvl3pPr marL="1138231" indent="-223838" algn="l">
              <a:buFont typeface="Arial" pitchFamily="34" charset="0"/>
              <a:buChar char="–"/>
              <a:defRPr sz="2500">
                <a:solidFill>
                  <a:srgbClr val="666666"/>
                </a:solidFill>
              </a:defRPr>
            </a:lvl3pPr>
            <a:lvl4pPr marL="1604952" indent="-223838" algn="l">
              <a:buFont typeface="Wingdings" pitchFamily="2" charset="2"/>
              <a:buChar char="§"/>
              <a:defRPr sz="2500">
                <a:solidFill>
                  <a:srgbClr val="666666"/>
                </a:solidFill>
              </a:defRPr>
            </a:lvl4pPr>
            <a:lvl5pPr marL="2052625" indent="-223838" algn="l">
              <a:buFont typeface="Wingdings" pitchFamily="2" charset="2"/>
              <a:buChar char="Ø"/>
              <a:defRPr sz="250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Content Heavy)">
    <p:spTree>
      <p:nvGrpSpPr>
        <p:cNvPr id="1" name=""/>
        <p:cNvGrpSpPr/>
        <p:nvPr/>
      </p:nvGrpSpPr>
      <p:grpSpPr>
        <a:xfrm>
          <a:off x="0" y="0"/>
          <a:ext cx="0" cy="0"/>
          <a:chOff x="0" y="0"/>
          <a:chExt cx="0" cy="0"/>
        </a:xfrm>
      </p:grpSpPr>
      <p:pic>
        <p:nvPicPr>
          <p:cNvPr id="4" name="Picture 9" descr="tmp_bkgrd_SecondaryNoBanMed"/>
          <p:cNvPicPr>
            <a:picLocks noChangeAspect="1" noChangeArrowheads="1"/>
          </p:cNvPicPr>
          <p:nvPr userDrawn="1"/>
        </p:nvPicPr>
        <p:blipFill>
          <a:blip r:embed="rId2" cstate="print"/>
          <a:srcRect t="89999" r="14688"/>
          <a:stretch>
            <a:fillRect/>
          </a:stretch>
        </p:blipFill>
        <p:spPr bwMode="auto">
          <a:xfrm>
            <a:off x="4" y="8229600"/>
            <a:ext cx="13868400" cy="914400"/>
          </a:xfrm>
          <a:prstGeom prst="rect">
            <a:avLst/>
          </a:prstGeom>
          <a:noFill/>
          <a:ln w="9525">
            <a:noFill/>
            <a:miter lim="800000"/>
            <a:headEnd/>
            <a:tailEnd/>
          </a:ln>
        </p:spPr>
      </p:pic>
      <p:sp>
        <p:nvSpPr>
          <p:cNvPr id="2"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279405" y="1371600"/>
            <a:ext cx="15697200" cy="7010400"/>
          </a:xfrm>
          <a:prstGeom prst="rect">
            <a:avLst/>
          </a:prstGeom>
        </p:spPr>
        <p:txBody>
          <a:bodyPr lIns="91440" tIns="45721" rIns="91440" bIns="45721"/>
          <a:lstStyle/>
          <a:p>
            <a:pPr lvl="0"/>
            <a:endParaRPr lang="en-US" dirty="0"/>
          </a:p>
        </p:txBody>
      </p:sp>
      <p:sp>
        <p:nvSpPr>
          <p:cNvPr id="5"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0"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204199" y="2133600"/>
            <a:ext cx="7239001" cy="6034088"/>
          </a:xfrm>
          <a:prstGeom prst="rect">
            <a:avLst/>
          </a:prstGeom>
        </p:spPr>
        <p:txBody>
          <a:bodyPr lIns="91440" tIns="45721" rIns="91440" bIns="45721"/>
          <a:lstStyle>
            <a:lvl1pPr algn="ctr">
              <a:defRPr sz="2500">
                <a:solidFill>
                  <a:srgbClr val="666666"/>
                </a:solidFill>
              </a:defRPr>
            </a:lvl1pPr>
            <a:lvl2pPr marL="690563" indent="-242887" algn="ctr">
              <a:buFont typeface="Arial" pitchFamily="34" charset="0"/>
              <a:buChar char="•"/>
              <a:defRPr sz="2500">
                <a:solidFill>
                  <a:srgbClr val="666666"/>
                </a:solidFill>
              </a:defRPr>
            </a:lvl2pPr>
            <a:lvl3pPr marL="1138231" indent="-242887" algn="ctr">
              <a:buFont typeface="Arial" pitchFamily="34" charset="0"/>
              <a:buChar char="–"/>
              <a:defRPr sz="2500">
                <a:solidFill>
                  <a:srgbClr val="666666"/>
                </a:solidFill>
              </a:defRPr>
            </a:lvl3pPr>
            <a:lvl4pPr marL="1604952" indent="-242887" algn="ctr">
              <a:buFont typeface="Wingdings" pitchFamily="2" charset="2"/>
              <a:buChar char="§"/>
              <a:defRPr sz="2500">
                <a:solidFill>
                  <a:srgbClr val="666666"/>
                </a:solidFill>
              </a:defRPr>
            </a:lvl4pPr>
            <a:lvl5pPr marL="2052625" indent="-242887" algn="ctr">
              <a:buFont typeface="Wingdings" pitchFamily="2" charset="2"/>
              <a:buChar char="Ø"/>
              <a:defRPr sz="2500">
                <a:solidFill>
                  <a:srgbClr val="666666"/>
                </a:solidFill>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78722" y="343687"/>
            <a:ext cx="14630400" cy="665583"/>
          </a:xfrm>
          <a:prstGeom prst="rect">
            <a:avLst/>
          </a:prstGeom>
        </p:spPr>
        <p:txBody>
          <a:bodyPr lIns="91440" tIns="45721" rIns="91440" bIns="45721"/>
          <a:lstStyle>
            <a:lvl1pPr algn="l">
              <a:defRPr sz="3500">
                <a:solidFill>
                  <a:srgbClr val="EE5D1A"/>
                </a:solidFill>
              </a:defRPr>
            </a:lvl1pPr>
          </a:lstStyle>
          <a:p>
            <a:r>
              <a:rPr lang="en-US" dirty="0" smtClean="0"/>
              <a:t>Click to edit Master title style</a:t>
            </a:r>
            <a:endParaRPr lang="en-US" dirty="0"/>
          </a:p>
        </p:txBody>
      </p:sp>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White">
    <p:spTree>
      <p:nvGrpSpPr>
        <p:cNvPr id="1" name=""/>
        <p:cNvGrpSpPr/>
        <p:nvPr/>
      </p:nvGrpSpPr>
      <p:grpSpPr>
        <a:xfrm>
          <a:off x="0" y="0"/>
          <a:ext cx="0" cy="0"/>
          <a:chOff x="0" y="0"/>
          <a:chExt cx="0" cy="0"/>
        </a:xfrm>
      </p:grpSpPr>
      <p:sp>
        <p:nvSpPr>
          <p:cNvPr id="3" name="Rectangle 2"/>
          <p:cNvSpPr/>
          <p:nvPr userDrawn="1"/>
        </p:nvSpPr>
        <p:spPr bwMode="auto">
          <a:xfrm>
            <a:off x="0" y="0"/>
            <a:ext cx="16256000" cy="9144000"/>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1" rIns="91440" bIns="45721" numCol="1" rtlCol="0" anchor="t" anchorCtr="0" compatLnSpc="1">
            <a:prstTxWarp prst="textNoShape">
              <a:avLst/>
            </a:prstTxWarp>
          </a:bodyPr>
          <a:lstStyle/>
          <a:p>
            <a:pPr marL="0" marR="0" indent="0" algn="ctr" defTabSz="914393" rtl="0" eaLnBrk="1" fontAlgn="base" latinLnBrk="0" hangingPunct="1">
              <a:lnSpc>
                <a:spcPct val="100000"/>
              </a:lnSpc>
              <a:spcBef>
                <a:spcPct val="0"/>
              </a:spcBef>
              <a:spcAft>
                <a:spcPct val="0"/>
              </a:spcAft>
              <a:buClrTx/>
              <a:buSzTx/>
              <a:buFontTx/>
              <a:buNone/>
              <a:tabLst/>
            </a:pPr>
            <a:endParaRPr kumimoji="0" lang="en-US" sz="3700" b="0" i="0" u="none" strike="noStrike" cap="none" normalizeH="0" baseline="0" dirty="0" smtClean="0">
              <a:ln>
                <a:noFill/>
              </a:ln>
              <a:solidFill>
                <a:srgbClr val="000000"/>
              </a:solidFill>
              <a:effectLst/>
              <a:latin typeface="Gill Sans" pitchFamily="1" charset="0"/>
              <a:ea typeface="ヒラギノ角ゴ ProN W3" pitchFamily="1" charset="-128"/>
              <a:sym typeface="Gill Sans" pitchFamily="1"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1518818" y="8409418"/>
            <a:ext cx="12315826" cy="485775"/>
          </a:xfrm>
          <a:prstGeom prst="rect">
            <a:avLst/>
          </a:prstGeom>
          <a:noFill/>
          <a:ln w="9525">
            <a:noFill/>
            <a:miter lim="800000"/>
            <a:headEnd/>
            <a:tailEnd/>
          </a:ln>
        </p:spPr>
      </p:pic>
      <p:pic>
        <p:nvPicPr>
          <p:cNvPr id="5" name="Picture 10" descr="Master_TMPLogo_ppt"/>
          <p:cNvPicPr>
            <a:picLocks noChangeAspect="1" noChangeArrowheads="1"/>
          </p:cNvPicPr>
          <p:nvPr userDrawn="1"/>
        </p:nvPicPr>
        <p:blipFill>
          <a:blip r:embed="rId3" cstate="print"/>
          <a:stretch>
            <a:fillRect/>
          </a:stretch>
        </p:blipFill>
        <p:spPr bwMode="auto">
          <a:xfrm>
            <a:off x="13925161" y="8487717"/>
            <a:ext cx="2133899" cy="425001"/>
          </a:xfrm>
          <a:prstGeom prst="rect">
            <a:avLst/>
          </a:prstGeom>
          <a:noFill/>
        </p:spPr>
      </p:pic>
      <p:sp>
        <p:nvSpPr>
          <p:cNvPr id="8"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9347200" y="2743200"/>
            <a:ext cx="4267200" cy="4191000"/>
          </a:xfrm>
          <a:prstGeom prst="rect">
            <a:avLst/>
          </a:prstGeom>
        </p:spPr>
        <p:txBody>
          <a:bodyPr lIns="91440" tIns="45721" rIns="91440" bIns="45721"/>
          <a:lstStyle>
            <a:lvl1pPr marL="457200" indent="-457200">
              <a:lnSpc>
                <a:spcPct val="100000"/>
              </a:lnSpc>
              <a:buAutoNum type="arabicPeriod"/>
              <a:defRPr sz="2100">
                <a:solidFill>
                  <a:srgbClr val="94BCBF"/>
                </a:solidFill>
                <a:latin typeface="Arial" pitchFamily="34" charset="0"/>
                <a:cs typeface="Arial" pitchFamily="34" charset="0"/>
              </a:defRPr>
            </a:lvl1pPr>
          </a:lstStyle>
          <a:p>
            <a:pPr lvl="0"/>
            <a:r>
              <a:rPr lang="en-US" dirty="0" smtClean="0"/>
              <a:t>Click to edit Master text styles</a:t>
            </a:r>
          </a:p>
        </p:txBody>
      </p:sp>
      <p:sp>
        <p:nvSpPr>
          <p:cNvPr id="4" name="Title 3"/>
          <p:cNvSpPr>
            <a:spLocks noGrp="1"/>
          </p:cNvSpPr>
          <p:nvPr>
            <p:ph type="title"/>
          </p:nvPr>
        </p:nvSpPr>
        <p:spPr>
          <a:xfrm>
            <a:off x="1006876" y="3429000"/>
            <a:ext cx="6740137" cy="1600200"/>
          </a:xfrm>
          <a:prstGeom prst="rect">
            <a:avLst/>
          </a:prstGeom>
        </p:spPr>
        <p:txBody>
          <a:bodyPr lIns="91440" tIns="45721" rIns="91440" bIns="45721"/>
          <a:lstStyle>
            <a:lvl1pPr algn="l">
              <a:defRPr sz="13000">
                <a:solidFill>
                  <a:srgbClr val="D4D4D6"/>
                </a:solidFill>
                <a:latin typeface="Arial" pitchFamily="34" charset="0"/>
                <a:cs typeface="Arial" pitchFamily="34" charset="0"/>
              </a:defRPr>
            </a:lvl1pPr>
          </a:lstStyle>
          <a:p>
            <a:r>
              <a:rPr lang="en-US" dirty="0" smtClean="0"/>
              <a:t>Click to edit Master title style</a:t>
            </a:r>
            <a:endParaRPr lang="en-US" dirty="0"/>
          </a:p>
        </p:txBody>
      </p:sp>
      <p:sp>
        <p:nvSpPr>
          <p:cNvPr id="5" name="Line 3"/>
          <p:cNvSpPr>
            <a:spLocks noChangeShapeType="1"/>
          </p:cNvSpPr>
          <p:nvPr userDrawn="1"/>
        </p:nvSpPr>
        <p:spPr bwMode="auto">
          <a:xfrm>
            <a:off x="8509001" y="3073400"/>
            <a:ext cx="0" cy="3098800"/>
          </a:xfrm>
          <a:prstGeom prst="line">
            <a:avLst/>
          </a:prstGeom>
          <a:solidFill>
            <a:srgbClr val="EE5D1A"/>
          </a:solidFill>
          <a:ln w="12700">
            <a:solidFill>
              <a:srgbClr val="808080"/>
            </a:solidFill>
            <a:miter lim="800000"/>
            <a:headEnd/>
            <a:tailEnd/>
          </a:ln>
        </p:spPr>
        <p:txBody>
          <a:bodyPr lIns="0" tIns="0" rIns="0" bIns="0"/>
          <a:lstStyle/>
          <a:p>
            <a:pPr>
              <a:defRPr/>
            </a:pPr>
            <a:endParaRPr lang="en-US"/>
          </a:p>
        </p:txBody>
      </p:sp>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2.jpeg"/><Relationship Id="rId10"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8.jpeg"/><Relationship Id="rId5" Type="http://schemas.openxmlformats.org/officeDocument/2006/relationships/image" Target="../media/image3.jpe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descr="Body Slide.jpg"/>
          <p:cNvPicPr>
            <a:picLocks noChangeAspect="1"/>
          </p:cNvPicPr>
          <p:nvPr userDrawn="1"/>
        </p:nvPicPr>
        <p:blipFill>
          <a:blip r:embed="rId9" cstate="print"/>
          <a:stretch>
            <a:fillRect/>
          </a:stretch>
        </p:blipFill>
        <p:spPr>
          <a:xfrm>
            <a:off x="5814" y="0"/>
            <a:ext cx="16244382" cy="9144000"/>
          </a:xfrm>
          <a:prstGeom prst="rect">
            <a:avLst/>
          </a:prstGeom>
        </p:spPr>
      </p:pic>
      <p:pic>
        <p:nvPicPr>
          <p:cNvPr id="5" name="Picture 10" descr="Master_TMPLogo_ppt"/>
          <p:cNvPicPr>
            <a:picLocks noChangeAspect="1" noChangeArrowheads="1"/>
          </p:cNvPicPr>
          <p:nvPr userDrawn="1"/>
        </p:nvPicPr>
        <p:blipFill>
          <a:blip r:embed="rId10" cstate="print"/>
          <a:stretch>
            <a:fillRect/>
          </a:stretch>
        </p:blipFill>
        <p:spPr bwMode="auto">
          <a:xfrm>
            <a:off x="13925161" y="8487717"/>
            <a:ext cx="2133899" cy="425001"/>
          </a:xfrm>
          <a:prstGeom prst="rect">
            <a:avLst/>
          </a:prstGeom>
          <a:noFill/>
        </p:spPr>
      </p:pic>
      <p:sp>
        <p:nvSpPr>
          <p:cNvPr id="6"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75" r:id="rId2"/>
    <p:sldLayoutId id="2147483681" r:id="rId3"/>
    <p:sldLayoutId id="2147483676" r:id="rId4"/>
    <p:sldLayoutId id="2147483677" r:id="rId5"/>
    <p:sldLayoutId id="2147483678" r:id="rId6"/>
    <p:sldLayoutId id="2147483683"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800">
          <a:solidFill>
            <a:schemeClr val="bg1"/>
          </a:solidFill>
          <a:latin typeface="+mj-lt"/>
          <a:ea typeface="+mj-ea"/>
          <a:cs typeface="+mj-cs"/>
        </a:defRPr>
      </a:lvl1pPr>
      <a:lvl2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2pPr>
      <a:lvl3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3pPr>
      <a:lvl4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4pPr>
      <a:lvl5pPr algn="ctr" rtl="0" eaLnBrk="0" fontAlgn="base" hangingPunct="0">
        <a:spcBef>
          <a:spcPct val="0"/>
        </a:spcBef>
        <a:spcAft>
          <a:spcPct val="0"/>
        </a:spcAft>
        <a:defRPr sz="4800">
          <a:solidFill>
            <a:schemeClr val="bg1"/>
          </a:solidFill>
          <a:latin typeface="Arial" pitchFamily="34" charset="0"/>
          <a:ea typeface="ヒラギノ角ゴ ProN W3" pitchFamily="1" charset="-128"/>
        </a:defRPr>
      </a:lvl5pPr>
      <a:lvl6pPr marL="457200" algn="ctr" rtl="0" fontAlgn="base">
        <a:spcBef>
          <a:spcPct val="0"/>
        </a:spcBef>
        <a:spcAft>
          <a:spcPct val="0"/>
        </a:spcAft>
        <a:defRPr sz="4800">
          <a:solidFill>
            <a:schemeClr val="bg1"/>
          </a:solidFill>
          <a:latin typeface="Arial" pitchFamily="34" charset="0"/>
          <a:ea typeface="ヒラギノ角ゴ ProN W3" pitchFamily="1" charset="-128"/>
        </a:defRPr>
      </a:lvl6pPr>
      <a:lvl7pPr marL="914393" algn="ctr" rtl="0" fontAlgn="base">
        <a:spcBef>
          <a:spcPct val="0"/>
        </a:spcBef>
        <a:spcAft>
          <a:spcPct val="0"/>
        </a:spcAft>
        <a:defRPr sz="4800">
          <a:solidFill>
            <a:schemeClr val="bg1"/>
          </a:solidFill>
          <a:latin typeface="Arial" pitchFamily="34" charset="0"/>
          <a:ea typeface="ヒラギノ角ゴ ProN W3" pitchFamily="1" charset="-128"/>
        </a:defRPr>
      </a:lvl7pPr>
      <a:lvl8pPr marL="1371589" algn="ctr" rtl="0" fontAlgn="base">
        <a:spcBef>
          <a:spcPct val="0"/>
        </a:spcBef>
        <a:spcAft>
          <a:spcPct val="0"/>
        </a:spcAft>
        <a:defRPr sz="4800">
          <a:solidFill>
            <a:schemeClr val="bg1"/>
          </a:solidFill>
          <a:latin typeface="Arial" pitchFamily="34" charset="0"/>
          <a:ea typeface="ヒラギノ角ゴ ProN W3" pitchFamily="1" charset="-128"/>
        </a:defRPr>
      </a:lvl8pPr>
      <a:lvl9pPr marL="1828789" algn="ctr" rtl="0" fontAlgn="base">
        <a:spcBef>
          <a:spcPct val="0"/>
        </a:spcBef>
        <a:spcAft>
          <a:spcPct val="0"/>
        </a:spcAft>
        <a:defRPr sz="4800">
          <a:solidFill>
            <a:schemeClr val="bg1"/>
          </a:solidFill>
          <a:latin typeface="Arial" pitchFamily="34" charset="0"/>
          <a:ea typeface="ヒラギノ角ゴ ProN W3" pitchFamily="1" charset="-128"/>
        </a:defRPr>
      </a:lvl9pPr>
    </p:titleStyle>
    <p:bodyStyle>
      <a:lvl1pPr marL="342900" indent="-342900" algn="ctr" rtl="0" eaLnBrk="0" fontAlgn="base" hangingPunct="0">
        <a:spcBef>
          <a:spcPct val="0"/>
        </a:spcBef>
        <a:spcAft>
          <a:spcPct val="0"/>
        </a:spcAft>
        <a:defRPr sz="2400">
          <a:solidFill>
            <a:schemeClr val="accent1"/>
          </a:solidFill>
          <a:latin typeface="+mn-lt"/>
          <a:ea typeface="+mn-ea"/>
          <a:cs typeface="+mn-cs"/>
        </a:defRPr>
      </a:lvl1pPr>
      <a:lvl2pPr marL="742950" indent="-285751" algn="ctr" rtl="0" eaLnBrk="0" fontAlgn="base" hangingPunct="0">
        <a:spcBef>
          <a:spcPct val="0"/>
        </a:spcBef>
        <a:spcAft>
          <a:spcPct val="0"/>
        </a:spcAft>
        <a:defRPr sz="2400">
          <a:solidFill>
            <a:schemeClr val="tx1"/>
          </a:solidFill>
          <a:latin typeface="+mn-lt"/>
          <a:ea typeface="+mn-ea"/>
        </a:defRPr>
      </a:lvl2pPr>
      <a:lvl3pPr marL="1142993" indent="-228600" algn="ctr" rtl="0" eaLnBrk="0" fontAlgn="base" hangingPunct="0">
        <a:spcBef>
          <a:spcPct val="0"/>
        </a:spcBef>
        <a:spcAft>
          <a:spcPct val="0"/>
        </a:spcAft>
        <a:defRPr sz="2400">
          <a:solidFill>
            <a:schemeClr val="tx1"/>
          </a:solidFill>
          <a:latin typeface="+mn-lt"/>
          <a:ea typeface="+mn-ea"/>
        </a:defRPr>
      </a:lvl3pPr>
      <a:lvl4pPr marL="1600189" indent="-228600" algn="ctr" rtl="0" eaLnBrk="0" fontAlgn="base" hangingPunct="0">
        <a:spcBef>
          <a:spcPct val="0"/>
        </a:spcBef>
        <a:spcAft>
          <a:spcPct val="0"/>
        </a:spcAft>
        <a:defRPr sz="2400">
          <a:solidFill>
            <a:schemeClr val="tx1"/>
          </a:solidFill>
          <a:latin typeface="+mn-lt"/>
          <a:ea typeface="+mn-ea"/>
        </a:defRPr>
      </a:lvl4pPr>
      <a:lvl5pPr marL="2057385" indent="-228600" algn="ctr" rtl="0" eaLnBrk="0" fontAlgn="base" hangingPunct="0">
        <a:spcBef>
          <a:spcPct val="0"/>
        </a:spcBef>
        <a:spcAft>
          <a:spcPct val="0"/>
        </a:spcAft>
        <a:defRPr sz="2400">
          <a:solidFill>
            <a:schemeClr val="tx1"/>
          </a:solidFill>
          <a:latin typeface="+mn-lt"/>
          <a:ea typeface="+mn-ea"/>
        </a:defRPr>
      </a:lvl5pPr>
      <a:lvl6pPr marL="457200" algn="ctr" rtl="0" fontAlgn="base">
        <a:spcBef>
          <a:spcPct val="0"/>
        </a:spcBef>
        <a:spcAft>
          <a:spcPct val="0"/>
        </a:spcAft>
        <a:defRPr sz="2400">
          <a:solidFill>
            <a:schemeClr val="tx1"/>
          </a:solidFill>
          <a:latin typeface="+mn-lt"/>
          <a:ea typeface="+mn-ea"/>
        </a:defRPr>
      </a:lvl6pPr>
      <a:lvl7pPr marL="914393" algn="ctr" rtl="0" fontAlgn="base">
        <a:spcBef>
          <a:spcPct val="0"/>
        </a:spcBef>
        <a:spcAft>
          <a:spcPct val="0"/>
        </a:spcAft>
        <a:defRPr sz="2400">
          <a:solidFill>
            <a:schemeClr val="tx1"/>
          </a:solidFill>
          <a:latin typeface="+mn-lt"/>
          <a:ea typeface="+mn-ea"/>
        </a:defRPr>
      </a:lvl7pPr>
      <a:lvl8pPr marL="1371589" algn="ctr" rtl="0" fontAlgn="base">
        <a:spcBef>
          <a:spcPct val="0"/>
        </a:spcBef>
        <a:spcAft>
          <a:spcPct val="0"/>
        </a:spcAft>
        <a:defRPr sz="2400">
          <a:solidFill>
            <a:schemeClr val="tx1"/>
          </a:solidFill>
          <a:latin typeface="+mn-lt"/>
          <a:ea typeface="+mn-ea"/>
        </a:defRPr>
      </a:lvl8pPr>
      <a:lvl9pPr marL="1828789" algn="ctr" rtl="0" fontAlgn="base">
        <a:spcBef>
          <a:spcPct val="0"/>
        </a:spcBef>
        <a:spcAft>
          <a:spcPct val="0"/>
        </a:spcAft>
        <a:defRPr sz="2400">
          <a:solidFill>
            <a:schemeClr val="tx1"/>
          </a:solidFill>
          <a:latin typeface="+mn-lt"/>
          <a:ea typeface="+mn-ea"/>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pic>
        <p:nvPicPr>
          <p:cNvPr id="5" name="Picture 4" descr="Agenda slide.jpg"/>
          <p:cNvPicPr>
            <a:picLocks noChangeAspect="1"/>
          </p:cNvPicPr>
          <p:nvPr userDrawn="1"/>
        </p:nvPicPr>
        <p:blipFill>
          <a:blip r:embed="rId4" cstate="print"/>
          <a:stretch>
            <a:fillRect/>
          </a:stretch>
        </p:blipFill>
        <p:spPr>
          <a:xfrm>
            <a:off x="5814" y="0"/>
            <a:ext cx="16244382" cy="9144000"/>
          </a:xfrm>
          <a:prstGeom prst="rect">
            <a:avLst/>
          </a:prstGeom>
        </p:spPr>
      </p:pic>
      <p:pic>
        <p:nvPicPr>
          <p:cNvPr id="7" name="Picture 10" descr="Master_TMPLogo_ppt"/>
          <p:cNvPicPr>
            <a:picLocks noChangeAspect="1" noChangeArrowheads="1"/>
          </p:cNvPicPr>
          <p:nvPr userDrawn="1"/>
        </p:nvPicPr>
        <p:blipFill>
          <a:blip r:embed="rId5" cstate="print"/>
          <a:stretch>
            <a:fillRect/>
          </a:stretch>
        </p:blipFill>
        <p:spPr bwMode="auto">
          <a:xfrm>
            <a:off x="13925161" y="8487717"/>
            <a:ext cx="2133899" cy="425001"/>
          </a:xfrm>
          <a:prstGeom prst="rect">
            <a:avLst/>
          </a:prstGeom>
          <a:noFill/>
        </p:spPr>
      </p:pic>
      <p:sp>
        <p:nvSpPr>
          <p:cNvPr id="4" name="Slide Number Placeholder 5"/>
          <p:cNvSpPr>
            <a:spLocks noGrp="1"/>
          </p:cNvSpPr>
          <p:nvPr>
            <p:ph type="sldNum" sz="quarter" idx="4"/>
          </p:nvPr>
        </p:nvSpPr>
        <p:spPr>
          <a:xfrm>
            <a:off x="11594322" y="8458200"/>
            <a:ext cx="2133600" cy="365125"/>
          </a:xfrm>
          <a:prstGeom prst="rect">
            <a:avLst/>
          </a:prstGeom>
        </p:spPr>
        <p:txBody>
          <a:bodyPr vert="horz" lIns="91440" tIns="45721" rIns="91440" bIns="45721" rtlCol="0" anchor="ctr"/>
          <a:lstStyle>
            <a:lvl1pPr algn="r">
              <a:defRPr sz="1300">
                <a:solidFill>
                  <a:schemeClr val="tx1"/>
                </a:solidFill>
                <a:latin typeface="Arial" pitchFamily="34" charset="0"/>
                <a:cs typeface="Arial" pitchFamily="34" charset="0"/>
              </a:defRPr>
            </a:lvl1pPr>
          </a:lstStyle>
          <a:p>
            <a:fld id="{8163681E-CA6F-430A-BD30-A06231E261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2" r:id="rId2"/>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393" algn="ctr" rtl="0" fontAlgn="base">
        <a:spcBef>
          <a:spcPct val="0"/>
        </a:spcBef>
        <a:spcAft>
          <a:spcPct val="0"/>
        </a:spcAft>
        <a:defRPr sz="4400">
          <a:solidFill>
            <a:schemeClr val="tx1"/>
          </a:solidFill>
          <a:latin typeface="Calibri" pitchFamily="34" charset="0"/>
        </a:defRPr>
      </a:lvl7pPr>
      <a:lvl8pPr marL="1371589" algn="ctr" rtl="0" fontAlgn="base">
        <a:spcBef>
          <a:spcPct val="0"/>
        </a:spcBef>
        <a:spcAft>
          <a:spcPct val="0"/>
        </a:spcAft>
        <a:defRPr sz="4400">
          <a:solidFill>
            <a:schemeClr val="tx1"/>
          </a:solidFill>
          <a:latin typeface="Calibri" pitchFamily="34" charset="0"/>
        </a:defRPr>
      </a:lvl8pPr>
      <a:lvl9pPr marL="1828789"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1" algn="l" rtl="0" fontAlgn="base">
        <a:spcBef>
          <a:spcPct val="20000"/>
        </a:spcBef>
        <a:spcAft>
          <a:spcPct val="0"/>
        </a:spcAft>
        <a:buFont typeface="Arial" pitchFamily="34" charset="0"/>
        <a:buChar char="–"/>
        <a:defRPr sz="2900" kern="1200">
          <a:solidFill>
            <a:schemeClr val="tx1"/>
          </a:solidFill>
          <a:latin typeface="+mn-lt"/>
          <a:ea typeface="+mn-ea"/>
          <a:cs typeface="+mn-cs"/>
        </a:defRPr>
      </a:lvl2pPr>
      <a:lvl3pPr marL="1142993"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189"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057385" indent="-228600" algn="l"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514580"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717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8978"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6171" indent="-228600" algn="l" defTabSz="91439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14393" rtl="0" eaLnBrk="1" latinLnBrk="0" hangingPunct="1">
        <a:defRPr sz="1700" kern="1200">
          <a:solidFill>
            <a:schemeClr val="tx1"/>
          </a:solidFill>
          <a:latin typeface="+mn-lt"/>
          <a:ea typeface="+mn-ea"/>
          <a:cs typeface="+mn-cs"/>
        </a:defRPr>
      </a:lvl1pPr>
      <a:lvl2pPr marL="457200" algn="l" defTabSz="914393" rtl="0" eaLnBrk="1" latinLnBrk="0" hangingPunct="1">
        <a:defRPr sz="1700" kern="1200">
          <a:solidFill>
            <a:schemeClr val="tx1"/>
          </a:solidFill>
          <a:latin typeface="+mn-lt"/>
          <a:ea typeface="+mn-ea"/>
          <a:cs typeface="+mn-cs"/>
        </a:defRPr>
      </a:lvl2pPr>
      <a:lvl3pPr marL="914393" algn="l" defTabSz="914393" rtl="0" eaLnBrk="1" latinLnBrk="0" hangingPunct="1">
        <a:defRPr sz="1700" kern="1200">
          <a:solidFill>
            <a:schemeClr val="tx1"/>
          </a:solidFill>
          <a:latin typeface="+mn-lt"/>
          <a:ea typeface="+mn-ea"/>
          <a:cs typeface="+mn-cs"/>
        </a:defRPr>
      </a:lvl3pPr>
      <a:lvl4pPr marL="1371589" algn="l" defTabSz="914393" rtl="0" eaLnBrk="1" latinLnBrk="0" hangingPunct="1">
        <a:defRPr sz="1700" kern="1200">
          <a:solidFill>
            <a:schemeClr val="tx1"/>
          </a:solidFill>
          <a:latin typeface="+mn-lt"/>
          <a:ea typeface="+mn-ea"/>
          <a:cs typeface="+mn-cs"/>
        </a:defRPr>
      </a:lvl4pPr>
      <a:lvl5pPr marL="1828789" algn="l" defTabSz="914393" rtl="0" eaLnBrk="1" latinLnBrk="0" hangingPunct="1">
        <a:defRPr sz="1700" kern="1200">
          <a:solidFill>
            <a:schemeClr val="tx1"/>
          </a:solidFill>
          <a:latin typeface="+mn-lt"/>
          <a:ea typeface="+mn-ea"/>
          <a:cs typeface="+mn-cs"/>
        </a:defRPr>
      </a:lvl5pPr>
      <a:lvl6pPr marL="2285983" algn="l" defTabSz="914393" rtl="0" eaLnBrk="1" latinLnBrk="0" hangingPunct="1">
        <a:defRPr sz="1700" kern="1200">
          <a:solidFill>
            <a:schemeClr val="tx1"/>
          </a:solidFill>
          <a:latin typeface="+mn-lt"/>
          <a:ea typeface="+mn-ea"/>
          <a:cs typeface="+mn-cs"/>
        </a:defRPr>
      </a:lvl6pPr>
      <a:lvl7pPr marL="2743180" algn="l" defTabSz="914393" rtl="0" eaLnBrk="1" latinLnBrk="0" hangingPunct="1">
        <a:defRPr sz="1700" kern="1200">
          <a:solidFill>
            <a:schemeClr val="tx1"/>
          </a:solidFill>
          <a:latin typeface="+mn-lt"/>
          <a:ea typeface="+mn-ea"/>
          <a:cs typeface="+mn-cs"/>
        </a:defRPr>
      </a:lvl7pPr>
      <a:lvl8pPr marL="3200378" algn="l" defTabSz="914393" rtl="0" eaLnBrk="1" latinLnBrk="0" hangingPunct="1">
        <a:defRPr sz="1700" kern="1200">
          <a:solidFill>
            <a:schemeClr val="tx1"/>
          </a:solidFill>
          <a:latin typeface="+mn-lt"/>
          <a:ea typeface="+mn-ea"/>
          <a:cs typeface="+mn-cs"/>
        </a:defRPr>
      </a:lvl8pPr>
      <a:lvl9pPr marL="3657573" algn="l" defTabSz="91439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0.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2.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3.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4.jpe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2794000" y="3657600"/>
            <a:ext cx="10683875" cy="841375"/>
          </a:xfrm>
        </p:spPr>
        <p:txBody>
          <a:bodyPr/>
          <a:lstStyle/>
          <a:p>
            <a:endParaRPr lang="en-US" dirty="0"/>
          </a:p>
        </p:txBody>
      </p:sp>
      <p:sp>
        <p:nvSpPr>
          <p:cNvPr id="4" name="Subtitle 3"/>
          <p:cNvSpPr>
            <a:spLocks noGrp="1"/>
          </p:cNvSpPr>
          <p:nvPr>
            <p:ph type="subTitle" idx="1"/>
          </p:nvPr>
        </p:nvSpPr>
        <p:spPr/>
        <p:txBody>
          <a:bodyPr/>
          <a:lstStyle/>
          <a:p>
            <a:endParaRPr lang="en-US" dirty="0"/>
          </a:p>
        </p:txBody>
      </p:sp>
      <p:pic>
        <p:nvPicPr>
          <p:cNvPr id="7" name="Picture 6" descr="Untitled-3.png"/>
          <p:cNvPicPr>
            <a:picLocks noChangeAspect="1"/>
          </p:cNvPicPr>
          <p:nvPr/>
        </p:nvPicPr>
        <p:blipFill>
          <a:blip r:embed="rId3" cstate="print"/>
          <a:stretch>
            <a:fillRect/>
          </a:stretch>
        </p:blipFill>
        <p:spPr>
          <a:xfrm>
            <a:off x="3295650" y="755650"/>
            <a:ext cx="9785350" cy="7378915"/>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2794000" y="3657600"/>
            <a:ext cx="10683875" cy="841375"/>
          </a:xfrm>
        </p:spPr>
        <p:txBody>
          <a:bodyPr/>
          <a:lstStyle/>
          <a:p>
            <a:r>
              <a:rPr lang="en-US" dirty="0" smtClean="0"/>
              <a:t>Progressive Enhancement in Action</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Progressive Enhancement in Action: Content </a:t>
            </a:r>
            <a:r>
              <a:rPr lang="en-US" dirty="0" smtClean="0"/>
              <a:t>First &amp; Strong Foundations</a:t>
            </a:r>
            <a:endParaRPr lang="en-US" dirty="0"/>
          </a:p>
        </p:txBody>
      </p:sp>
      <p:pic>
        <p:nvPicPr>
          <p:cNvPr id="9" name="Content Placeholder 8" descr="image-1.jpg"/>
          <p:cNvPicPr>
            <a:picLocks noGrp="1" noChangeAspect="1"/>
          </p:cNvPicPr>
          <p:nvPr>
            <p:ph idx="1"/>
          </p:nvPr>
        </p:nvPicPr>
        <p:blipFill>
          <a:blip r:embed="rId4" cstate="print"/>
          <a:srcRect l="-156254" r="-156254"/>
          <a:stretch>
            <a:fillRect/>
          </a:stretch>
        </p:blipFill>
        <p:spPr>
          <a:xfrm>
            <a:off x="812799" y="1600200"/>
            <a:ext cx="15923695" cy="6567488"/>
          </a:xfrm>
        </p:spPr>
      </p:pic>
    </p:spTree>
    <p:custDataLst>
      <p:tags r:id="rId1"/>
    </p:custData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Progressive Enhancement in Action:</a:t>
            </a:r>
            <a:r>
              <a:rPr lang="en-US" dirty="0" smtClean="0"/>
              <a:t> Building for the Baseline</a:t>
            </a:r>
            <a:endParaRPr lang="en-US" dirty="0"/>
          </a:p>
        </p:txBody>
      </p:sp>
      <p:pic>
        <p:nvPicPr>
          <p:cNvPr id="6" name="Content Placeholder 5" descr="image-2.jpg"/>
          <p:cNvPicPr>
            <a:picLocks noGrp="1" noChangeAspect="1"/>
          </p:cNvPicPr>
          <p:nvPr>
            <p:ph idx="1"/>
          </p:nvPr>
        </p:nvPicPr>
        <p:blipFill>
          <a:blip r:embed="rId4" cstate="print"/>
          <a:srcRect l="-97995" r="-97995"/>
          <a:stretch>
            <a:fillRect/>
          </a:stretch>
        </p:blipFill>
        <p:spPr>
          <a:xfrm>
            <a:off x="431800" y="1600200"/>
            <a:ext cx="15923695" cy="6567488"/>
          </a:xfrm>
        </p:spPr>
      </p:pic>
    </p:spTree>
    <p:custDataLst>
      <p:tags r:id="rId1"/>
    </p:custData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Progressive Enhancement in Action:</a:t>
            </a:r>
            <a:r>
              <a:rPr lang="en-US" dirty="0" smtClean="0"/>
              <a:t> Adding Layers</a:t>
            </a:r>
            <a:endParaRPr lang="en-US" dirty="0"/>
          </a:p>
        </p:txBody>
      </p:sp>
      <p:pic>
        <p:nvPicPr>
          <p:cNvPr id="7" name="Content Placeholder 6" descr="image-3.png"/>
          <p:cNvPicPr>
            <a:picLocks noGrp="1" noChangeAspect="1"/>
          </p:cNvPicPr>
          <p:nvPr>
            <p:ph idx="1"/>
          </p:nvPr>
        </p:nvPicPr>
        <p:blipFill>
          <a:blip r:embed="rId4" cstate="print"/>
          <a:srcRect l="-64899" r="-64899"/>
          <a:stretch>
            <a:fillRect/>
          </a:stretch>
        </p:blipFill>
        <p:spPr>
          <a:xfrm>
            <a:off x="508000" y="1676400"/>
            <a:ext cx="15738939" cy="6491288"/>
          </a:xfrm>
        </p:spPr>
      </p:pic>
    </p:spTree>
    <p:custDataLst>
      <p:tags r:id="rId1"/>
    </p:custData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Progressive Enhancement in Action:</a:t>
            </a:r>
            <a:r>
              <a:rPr lang="en-US" dirty="0" smtClean="0"/>
              <a:t> </a:t>
            </a:r>
            <a:r>
              <a:rPr lang="en-US" dirty="0" smtClean="0"/>
              <a:t>Final Enhancement</a:t>
            </a:r>
            <a:endParaRPr lang="en-US" dirty="0"/>
          </a:p>
        </p:txBody>
      </p:sp>
      <p:pic>
        <p:nvPicPr>
          <p:cNvPr id="6" name="Content Placeholder 5" descr="image-5.png"/>
          <p:cNvPicPr>
            <a:picLocks noGrp="1" noChangeAspect="1"/>
          </p:cNvPicPr>
          <p:nvPr>
            <p:ph idx="1"/>
          </p:nvPr>
        </p:nvPicPr>
        <p:blipFill>
          <a:blip r:embed="rId4" cstate="print"/>
          <a:srcRect l="-141575" r="-141575"/>
          <a:stretch>
            <a:fillRect/>
          </a:stretch>
        </p:blipFill>
        <p:spPr>
          <a:xfrm>
            <a:off x="662505" y="1600200"/>
            <a:ext cx="15923695" cy="6567488"/>
          </a:xfrm>
        </p:spPr>
      </p:pic>
    </p:spTree>
    <p:custDataLst>
      <p:tags r:id="rId1"/>
    </p:custData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Progressive Enhancement in Action:</a:t>
            </a:r>
            <a:r>
              <a:rPr lang="en-US" dirty="0" smtClean="0"/>
              <a:t> Greater Control</a:t>
            </a:r>
            <a:endParaRPr lang="en-US" dirty="0"/>
          </a:p>
        </p:txBody>
      </p:sp>
      <p:pic>
        <p:nvPicPr>
          <p:cNvPr id="7" name="Content Placeholder 6" descr="imge-6.jpg"/>
          <p:cNvPicPr>
            <a:picLocks noGrp="1" noChangeAspect="1"/>
          </p:cNvPicPr>
          <p:nvPr>
            <p:ph idx="1"/>
          </p:nvPr>
        </p:nvPicPr>
        <p:blipFill>
          <a:blip r:embed="rId4" cstate="print"/>
          <a:srcRect l="-39525" r="-39525"/>
          <a:stretch>
            <a:fillRect/>
          </a:stretch>
        </p:blipFill>
        <p:spPr/>
      </p:pic>
    </p:spTree>
    <p:custDataLst>
      <p:tags r:id="rId1"/>
    </p:custData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Progressive Enhancement in Action:</a:t>
            </a:r>
            <a:r>
              <a:rPr lang="en-US" dirty="0" smtClean="0"/>
              <a:t> Our Future Depends On It</a:t>
            </a:r>
            <a:endParaRPr lang="en-US" dirty="0"/>
          </a:p>
        </p:txBody>
      </p:sp>
      <p:pic>
        <p:nvPicPr>
          <p:cNvPr id="5" name="Content Placeholder 4" descr="image-7.png"/>
          <p:cNvPicPr>
            <a:picLocks noGrp="1" noChangeAspect="1"/>
          </p:cNvPicPr>
          <p:nvPr>
            <p:ph idx="1"/>
          </p:nvPr>
        </p:nvPicPr>
        <p:blipFill>
          <a:blip r:embed="rId3" cstate="print"/>
          <a:srcRect l="-29546" r="-29546"/>
          <a:stretch>
            <a:fillRect/>
          </a:stretch>
        </p:blipFill>
        <p:spPr/>
      </p:pic>
      <p:sp>
        <p:nvSpPr>
          <p:cNvPr id="4" name="Slide Number Placeholder 3"/>
          <p:cNvSpPr>
            <a:spLocks noGrp="1"/>
          </p:cNvSpPr>
          <p:nvPr>
            <p:ph type="sldNum" sz="quarter" idx="4"/>
          </p:nvPr>
        </p:nvSpPr>
        <p:spPr/>
        <p:txBody>
          <a:bodyPr/>
          <a:lstStyle/>
          <a:p>
            <a:fld id="{8163681E-CA6F-430A-BD30-A06231E26111}"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2794000" y="3657600"/>
            <a:ext cx="10683875" cy="841375"/>
          </a:xfrm>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Follow me on twitter @Spellacy</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TPSLTMG_" val="|0.56|12.47|23.73|28.58|39.24|47.14"/>
  <p:tag name="_TPSLAUTOTR_" val="54.241566"/>
  <p:tag name="_TPSLNARR_" val="2011 Open Enrollment_015.wav"/>
  <p:tag name="_TPSLAUTO_" val="1"/>
  <p:tag name="_TPSLREQ_" val="true"/>
  <p:tag name="_TPSLLOC_" val="false"/>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TPSLTMG_" val="|0.56|12.47|23.73|28.58|39.24|47.14"/>
  <p:tag name="_TPSLAUTOTR_" val="54.241566"/>
  <p:tag name="_TPSLNARR_" val="2011 Open Enrollment_015.wav"/>
  <p:tag name="_TPSLAUTO_" val="1"/>
  <p:tag name="_TPSLREQ_" val="true"/>
  <p:tag name="_TPSLLOC_" val="false"/>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TPSLTMG_" val="|0.56|12.47|23.73|28.58|39.24|47.14"/>
  <p:tag name="_TPSLAUTOTR_" val="54.241566"/>
  <p:tag name="_TPSLNARR_" val="2011 Open Enrollment_015.wav"/>
  <p:tag name="_TPSLAUTO_" val="1"/>
  <p:tag name="_TPSLREQ_" val="true"/>
  <p:tag name="_TPSLLOC_" val="false"/>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TPSLTMG_" val="|0.56|12.47|23.73|28.58|39.24|47.14"/>
  <p:tag name="_TPSLAUTOTR_" val="54.241566"/>
  <p:tag name="_TPSLNARR_" val="2011 Open Enrollment_015.wav"/>
  <p:tag name="_TPSLAUTO_" val="1"/>
  <p:tag name="_TPSLREQ_" val="true"/>
  <p:tag name="_TPSLLOC_" val="false"/>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TPSLTMG_" val="|0.56|12.47|23.73|28.58|39.24|47.14"/>
  <p:tag name="_TPSLAUTOTR_" val="54.241566"/>
  <p:tag name="_TPSLNARR_" val="2011 Open Enrollment_015.wav"/>
  <p:tag name="_TPSLAUTO_" val="1"/>
  <p:tag name="_TPSLREQ_" val="true"/>
  <p:tag name="_TPSLLOC_"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Custom 1">
      <a:dk1>
        <a:srgbClr val="000000"/>
      </a:dk1>
      <a:lt1>
        <a:srgbClr val="FFFFFF"/>
      </a:lt1>
      <a:dk2>
        <a:srgbClr val="000000"/>
      </a:dk2>
      <a:lt2>
        <a:srgbClr val="808080"/>
      </a:lt2>
      <a:accent1>
        <a:srgbClr val="EE5D1A"/>
      </a:accent1>
      <a:accent2>
        <a:srgbClr val="333399"/>
      </a:accent2>
      <a:accent3>
        <a:srgbClr val="FFFFFF"/>
      </a:accent3>
      <a:accent4>
        <a:srgbClr val="000000"/>
      </a:accent4>
      <a:accent5>
        <a:srgbClr val="DAEDEF"/>
      </a:accent5>
      <a:accent6>
        <a:srgbClr val="2D2D8A"/>
      </a:accent6>
      <a:hlink>
        <a:srgbClr val="2D2D8A"/>
      </a:hlink>
      <a:folHlink>
        <a:srgbClr val="99CC00"/>
      </a:folHlink>
    </a:clrScheme>
    <a:fontScheme name="Title &amp; Subtitle">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Gill Sans" pitchFamily="1" charset="0"/>
            <a:ea typeface="ヒラギノ角ゴ ProN W3" pitchFamily="1" charset="-128"/>
            <a:sym typeface="Gill Sans" pitchFamily="1"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Pages>0</Pages>
  <Words>468</Words>
  <Characters>0</Characters>
  <Application>Microsoft Macintosh PowerPoint</Application>
  <PresentationFormat>Custom</PresentationFormat>
  <Lines>0</Lines>
  <Paragraphs>29</Paragraphs>
  <Slides>9</Slides>
  <Notes>9</Notes>
  <HiddenSlides>0</HiddenSlides>
  <MMClips>0</MMClips>
  <ScaleCrop>false</ScaleCrop>
  <HeadingPairs>
    <vt:vector size="4" baseType="variant">
      <vt:variant>
        <vt:lpstr>Design Template</vt:lpstr>
      </vt:variant>
      <vt:variant>
        <vt:i4>2</vt:i4>
      </vt:variant>
      <vt:variant>
        <vt:lpstr>Slide Titles</vt:lpstr>
      </vt:variant>
      <vt:variant>
        <vt:i4>9</vt:i4>
      </vt:variant>
    </vt:vector>
  </HeadingPairs>
  <TitlesOfParts>
    <vt:vector size="11" baseType="lpstr">
      <vt:lpstr>Title &amp; Subtitle</vt:lpstr>
      <vt:lpstr>Custom Design</vt:lpstr>
      <vt:lpstr>Slide 1</vt:lpstr>
      <vt:lpstr>Progressive Enhancement in Action</vt:lpstr>
      <vt:lpstr>Progressive Enhancement in Action: Content First &amp; Strong Foundations</vt:lpstr>
      <vt:lpstr>Progressive Enhancement in Action: Building for the Baseline</vt:lpstr>
      <vt:lpstr>Progressive Enhancement in Action: Adding Layers</vt:lpstr>
      <vt:lpstr>Progressive Enhancement in Action: Final Enhancement</vt:lpstr>
      <vt:lpstr>Progressive Enhancement in Action: Greater Control</vt:lpstr>
      <vt:lpstr>Progressive Enhancement in Action: Our Future Depends On It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Michael Spellacy</cp:lastModifiedBy>
  <cp:revision>137</cp:revision>
  <dcterms:created xsi:type="dcterms:W3CDTF">2013-10-04T00:33:49Z</dcterms:created>
  <dcterms:modified xsi:type="dcterms:W3CDTF">2013-10-04T00:51:17Z</dcterms:modified>
</cp:coreProperties>
</file>