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 id="2147483672" r:id="rId3"/>
    <p:sldMasterId id="2147483660" r:id="rId4"/>
  </p:sldMasterIdLst>
  <p:notesMasterIdLst>
    <p:notesMasterId r:id="rId6"/>
  </p:notesMasterIdLst>
  <p:sldIdLst>
    <p:sldId id="256" r:id="rId5"/>
  </p:sldIdLst>
  <p:sldSz cx="30275213" cy="42811700"/>
  <p:notesSz cx="6858000" cy="9144000"/>
  <p:defaultText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2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9CDE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25" d="100"/>
          <a:sy n="25" d="100"/>
        </p:scale>
        <p:origin x="3112" y="128"/>
      </p:cViewPr>
      <p:guideLst>
        <p:guide orient="horz" pos="13484"/>
        <p:guide pos="203"/>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92389-FB02-6C4A-947E-20AE2CA8E218}" type="datetimeFigureOut">
              <a:rPr lang="en-US" smtClean="0"/>
              <a:pPr/>
              <a:t>6/1/16</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0E5CE1-65A2-894E-8F87-C16F8776B479}" type="slidenum">
              <a:rPr lang="en-US" smtClean="0"/>
              <a:pPr/>
              <a:t>‹#›</a:t>
            </a:fld>
            <a:endParaRPr lang="en-US"/>
          </a:p>
        </p:txBody>
      </p:sp>
    </p:spTree>
    <p:extLst>
      <p:ext uri="{BB962C8B-B14F-4D97-AF65-F5344CB8AC3E}">
        <p14:creationId xmlns:p14="http://schemas.microsoft.com/office/powerpoint/2010/main" val="2364331527"/>
      </p:ext>
    </p:extLst>
  </p:cSld>
  <p:clrMap bg1="lt1" tx1="dk1" bg2="lt2" tx2="dk2" accent1="accent1" accent2="accent2" accent3="accent3" accent4="accent4" accent5="accent5" accent6="accent6" hlink="hlink" folHlink="folHlink"/>
  <p:notesStyle>
    <a:lvl1pPr marL="0" algn="l" defTabSz="2088170" rtl="0" eaLnBrk="1" latinLnBrk="0" hangingPunct="1">
      <a:defRPr sz="5500" kern="1200">
        <a:solidFill>
          <a:schemeClr val="tx1"/>
        </a:solidFill>
        <a:latin typeface="+mn-lt"/>
        <a:ea typeface="+mn-ea"/>
        <a:cs typeface="+mn-cs"/>
      </a:defRPr>
    </a:lvl1pPr>
    <a:lvl2pPr marL="2088170" algn="l" defTabSz="2088170" rtl="0" eaLnBrk="1" latinLnBrk="0" hangingPunct="1">
      <a:defRPr sz="5500" kern="1200">
        <a:solidFill>
          <a:schemeClr val="tx1"/>
        </a:solidFill>
        <a:latin typeface="+mn-lt"/>
        <a:ea typeface="+mn-ea"/>
        <a:cs typeface="+mn-cs"/>
      </a:defRPr>
    </a:lvl2pPr>
    <a:lvl3pPr marL="4176339" algn="l" defTabSz="2088170" rtl="0" eaLnBrk="1" latinLnBrk="0" hangingPunct="1">
      <a:defRPr sz="5500" kern="1200">
        <a:solidFill>
          <a:schemeClr val="tx1"/>
        </a:solidFill>
        <a:latin typeface="+mn-lt"/>
        <a:ea typeface="+mn-ea"/>
        <a:cs typeface="+mn-cs"/>
      </a:defRPr>
    </a:lvl3pPr>
    <a:lvl4pPr marL="6264509" algn="l" defTabSz="2088170" rtl="0" eaLnBrk="1" latinLnBrk="0" hangingPunct="1">
      <a:defRPr sz="5500" kern="1200">
        <a:solidFill>
          <a:schemeClr val="tx1"/>
        </a:solidFill>
        <a:latin typeface="+mn-lt"/>
        <a:ea typeface="+mn-ea"/>
        <a:cs typeface="+mn-cs"/>
      </a:defRPr>
    </a:lvl4pPr>
    <a:lvl5pPr marL="8352678" algn="l" defTabSz="2088170" rtl="0" eaLnBrk="1" latinLnBrk="0" hangingPunct="1">
      <a:defRPr sz="5500" kern="1200">
        <a:solidFill>
          <a:schemeClr val="tx1"/>
        </a:solidFill>
        <a:latin typeface="+mn-lt"/>
        <a:ea typeface="+mn-ea"/>
        <a:cs typeface="+mn-cs"/>
      </a:defRPr>
    </a:lvl5pPr>
    <a:lvl6pPr marL="10440848" algn="l" defTabSz="2088170" rtl="0" eaLnBrk="1" latinLnBrk="0" hangingPunct="1">
      <a:defRPr sz="5500" kern="1200">
        <a:solidFill>
          <a:schemeClr val="tx1"/>
        </a:solidFill>
        <a:latin typeface="+mn-lt"/>
        <a:ea typeface="+mn-ea"/>
        <a:cs typeface="+mn-cs"/>
      </a:defRPr>
    </a:lvl6pPr>
    <a:lvl7pPr marL="12529017" algn="l" defTabSz="2088170" rtl="0" eaLnBrk="1" latinLnBrk="0" hangingPunct="1">
      <a:defRPr sz="5500" kern="1200">
        <a:solidFill>
          <a:schemeClr val="tx1"/>
        </a:solidFill>
        <a:latin typeface="+mn-lt"/>
        <a:ea typeface="+mn-ea"/>
        <a:cs typeface="+mn-cs"/>
      </a:defRPr>
    </a:lvl7pPr>
    <a:lvl8pPr marL="14617187" algn="l" defTabSz="2088170" rtl="0" eaLnBrk="1" latinLnBrk="0" hangingPunct="1">
      <a:defRPr sz="5500" kern="1200">
        <a:solidFill>
          <a:schemeClr val="tx1"/>
        </a:solidFill>
        <a:latin typeface="+mn-lt"/>
        <a:ea typeface="+mn-ea"/>
        <a:cs typeface="+mn-cs"/>
      </a:defRPr>
    </a:lvl8pPr>
    <a:lvl9pPr marL="16705356" algn="l" defTabSz="2088170"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0E5CE1-65A2-894E-8F87-C16F8776B479}" type="slidenum">
              <a:rPr lang="en-US" smtClean="0"/>
              <a:pPr/>
              <a:t>1</a:t>
            </a:fld>
            <a:endParaRPr lang="en-US"/>
          </a:p>
        </p:txBody>
      </p:sp>
    </p:spTree>
    <p:extLst>
      <p:ext uri="{BB962C8B-B14F-4D97-AF65-F5344CB8AC3E}">
        <p14:creationId xmlns:p14="http://schemas.microsoft.com/office/powerpoint/2010/main" val="305976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41282" y="24259963"/>
            <a:ext cx="21192649" cy="10940768"/>
          </a:xfrm>
          <a:prstGeom prst="rect">
            <a:avLst/>
          </a:prstGeom>
        </p:spPr>
        <p:txBody>
          <a:bodyPr/>
          <a:lstStyle>
            <a:lvl1pPr marL="0" indent="0" algn="ctr">
              <a:buNone/>
              <a:defRPr>
                <a:solidFill>
                  <a:schemeClr val="tx1">
                    <a:tint val="75000"/>
                  </a:schemeClr>
                </a:solidFill>
              </a:defRPr>
            </a:lvl1pPr>
            <a:lvl2pPr marL="2088170" indent="0" algn="ctr">
              <a:buNone/>
              <a:defRPr>
                <a:solidFill>
                  <a:schemeClr val="tx1">
                    <a:tint val="75000"/>
                  </a:schemeClr>
                </a:solidFill>
              </a:defRPr>
            </a:lvl2pPr>
            <a:lvl3pPr marL="4176339" indent="0" algn="ctr">
              <a:buNone/>
              <a:defRPr>
                <a:solidFill>
                  <a:schemeClr val="tx1">
                    <a:tint val="75000"/>
                  </a:schemeClr>
                </a:solidFill>
              </a:defRPr>
            </a:lvl3pPr>
            <a:lvl4pPr marL="6264509" indent="0" algn="ctr">
              <a:buNone/>
              <a:defRPr>
                <a:solidFill>
                  <a:schemeClr val="tx1">
                    <a:tint val="75000"/>
                  </a:schemeClr>
                </a:solidFill>
              </a:defRPr>
            </a:lvl4pPr>
            <a:lvl5pPr marL="8352678" indent="0" algn="ctr">
              <a:buNone/>
              <a:defRPr>
                <a:solidFill>
                  <a:schemeClr val="tx1">
                    <a:tint val="75000"/>
                  </a:schemeClr>
                </a:solidFill>
              </a:defRPr>
            </a:lvl5pPr>
            <a:lvl6pPr marL="10440848" indent="0" algn="ctr">
              <a:buNone/>
              <a:defRPr>
                <a:solidFill>
                  <a:schemeClr val="tx1">
                    <a:tint val="75000"/>
                  </a:schemeClr>
                </a:solidFill>
              </a:defRPr>
            </a:lvl6pPr>
            <a:lvl7pPr marL="12529017" indent="0" algn="ctr">
              <a:buNone/>
              <a:defRPr>
                <a:solidFill>
                  <a:schemeClr val="tx1">
                    <a:tint val="75000"/>
                  </a:schemeClr>
                </a:solidFill>
              </a:defRPr>
            </a:lvl7pPr>
            <a:lvl8pPr marL="14617187" indent="0" algn="ctr">
              <a:buNone/>
              <a:defRPr>
                <a:solidFill>
                  <a:schemeClr val="tx1">
                    <a:tint val="75000"/>
                  </a:schemeClr>
                </a:solidFill>
              </a:defRPr>
            </a:lvl8pPr>
            <a:lvl9pPr marL="16705356" indent="0" algn="ctr">
              <a:buNone/>
              <a:defRPr>
                <a:solidFill>
                  <a:schemeClr val="tx1">
                    <a:tint val="75000"/>
                  </a:schemeClr>
                </a:solidFill>
              </a:defRPr>
            </a:lvl9pPr>
          </a:lstStyle>
          <a:p>
            <a:r>
              <a:rPr lang="en-AU" smtClean="0"/>
              <a:t>Click to edit Master subtitle style</a:t>
            </a:r>
            <a:endParaRPr lang="en-US"/>
          </a:p>
        </p:txBody>
      </p:sp>
      <p:sp>
        <p:nvSpPr>
          <p:cNvPr id="7" name="Title 6"/>
          <p:cNvSpPr>
            <a:spLocks noGrp="1"/>
          </p:cNvSpPr>
          <p:nvPr>
            <p:ph type="title"/>
          </p:nvPr>
        </p:nvSpPr>
        <p:spPr>
          <a:xfrm>
            <a:off x="1514475" y="1714500"/>
            <a:ext cx="27246263" cy="7135813"/>
          </a:xfrm>
          <a:prstGeom prst="rect">
            <a:avLst/>
          </a:prstGeom>
        </p:spPr>
        <p:txBody>
          <a:bodyPr/>
          <a:lstStyle/>
          <a:p>
            <a:r>
              <a:rPr lang="en-US" smtClean="0"/>
              <a:t>Click to edit Master title style</a:t>
            </a:r>
            <a:endParaRPr lang="en-AU"/>
          </a:p>
        </p:txBody>
      </p:sp>
    </p:spTree>
    <p:extLst>
      <p:ext uri="{BB962C8B-B14F-4D97-AF65-F5344CB8AC3E}">
        <p14:creationId xmlns:p14="http://schemas.microsoft.com/office/powerpoint/2010/main" val="267342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a:prstGeom prst="rect">
            <a:avLst/>
          </a:prstGeom>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1513761" y="9989400"/>
            <a:ext cx="27247692" cy="28253743"/>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5" name="Footer Placeholder 4"/>
          <p:cNvSpPr>
            <a:spLocks noGrp="1"/>
          </p:cNvSpPr>
          <p:nvPr>
            <p:ph type="ftr" sz="quarter" idx="11"/>
          </p:nvPr>
        </p:nvSpPr>
        <p:spPr>
          <a:xfrm>
            <a:off x="10344031" y="39680106"/>
            <a:ext cx="9587151" cy="2279327"/>
          </a:xfrm>
          <a:prstGeom prst="rect">
            <a:avLst/>
          </a:prstGeom>
        </p:spPr>
        <p:txBody>
          <a:bodyPr/>
          <a:lstStyle/>
          <a:p>
            <a:endParaRPr lang="en-US"/>
          </a:p>
        </p:txBody>
      </p:sp>
      <p:sp>
        <p:nvSpPr>
          <p:cNvPr id="6" name="Slide Number Placeholder 5"/>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201048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76283" y="10702928"/>
            <a:ext cx="22548726" cy="228031763"/>
          </a:xfrm>
          <a:prstGeom prst="rect">
            <a:avLst/>
          </a:prstGeo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5014332" y="10702928"/>
            <a:ext cx="67157362" cy="228031763"/>
          </a:xfrm>
          <a:prstGeom prst="rect">
            <a:avLst/>
          </a:prstGeo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5" name="Footer Placeholder 4"/>
          <p:cNvSpPr>
            <a:spLocks noGrp="1"/>
          </p:cNvSpPr>
          <p:nvPr>
            <p:ph type="ftr" sz="quarter" idx="11"/>
          </p:nvPr>
        </p:nvSpPr>
        <p:spPr>
          <a:xfrm>
            <a:off x="10344031" y="39680106"/>
            <a:ext cx="9587151" cy="2279327"/>
          </a:xfrm>
          <a:prstGeom prst="rect">
            <a:avLst/>
          </a:prstGeom>
        </p:spPr>
        <p:txBody>
          <a:bodyPr/>
          <a:lstStyle/>
          <a:p>
            <a:endParaRPr lang="en-US"/>
          </a:p>
        </p:txBody>
      </p:sp>
      <p:sp>
        <p:nvSpPr>
          <p:cNvPr id="6" name="Slide Number Placeholder 5"/>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2658650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300075"/>
            <a:ext cx="25734963" cy="9175750"/>
          </a:xfrm>
        </p:spPr>
        <p:txBody>
          <a:bodyPr/>
          <a:lstStyle/>
          <a:p>
            <a:r>
              <a:rPr lang="en-US" smtClean="0"/>
              <a:t>Click to edit Master title style</a:t>
            </a:r>
            <a:endParaRPr lang="en-AU"/>
          </a:p>
        </p:txBody>
      </p:sp>
      <p:sp>
        <p:nvSpPr>
          <p:cNvPr id="3" name="Subtitle 2"/>
          <p:cNvSpPr>
            <a:spLocks noGrp="1"/>
          </p:cNvSpPr>
          <p:nvPr>
            <p:ph type="subTitle" idx="1"/>
          </p:nvPr>
        </p:nvSpPr>
        <p:spPr>
          <a:xfrm>
            <a:off x="4541838" y="24260175"/>
            <a:ext cx="21191537" cy="109410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44A8215-E8B9-405B-91CC-893BF70F5D1D}"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4A8215-E8B9-405B-91CC-893BF70F5D1D}"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9788"/>
            <a:ext cx="25734963" cy="8504237"/>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2390775" y="18145125"/>
            <a:ext cx="25734963" cy="936466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A8215-E8B9-405B-91CC-893BF70F5D1D}"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514475" y="9990138"/>
            <a:ext cx="13546138" cy="2825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15213013" y="9990138"/>
            <a:ext cx="13547725" cy="2825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44A8215-E8B9-405B-91CC-893BF70F5D1D}"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1514475" y="9583738"/>
            <a:ext cx="13376275"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13576300"/>
            <a:ext cx="13376275" cy="2466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5379700" y="9583738"/>
            <a:ext cx="13381038"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79700" y="13576300"/>
            <a:ext cx="13381038" cy="2466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44A8215-E8B9-405B-91CC-893BF70F5D1D}" type="datetimeFigureOut">
              <a:rPr lang="en-AU" smtClean="0"/>
              <a:pPr/>
              <a:t>1/06/2016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44A8215-E8B9-405B-91CC-893BF70F5D1D}" type="datetimeFigureOut">
              <a:rPr lang="en-AU" smtClean="0"/>
              <a:pPr/>
              <a:t>1/06/2016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A8215-E8B9-405B-91CC-893BF70F5D1D}" type="datetimeFigureOut">
              <a:rPr lang="en-AU" smtClean="0"/>
              <a:pPr/>
              <a:t>1/06/2016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328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11836400" y="1704975"/>
            <a:ext cx="16924338" cy="36537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514475" y="8958263"/>
            <a:ext cx="9959975" cy="29284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A8215-E8B9-405B-91CC-893BF70F5D1D}"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a:prstGeom prst="rect">
            <a:avLst/>
          </a:prstGeom>
        </p:spPr>
        <p:txBody>
          <a:bodyPr/>
          <a:lstStyle/>
          <a:p>
            <a:r>
              <a:rPr lang="en-AU" smtClean="0"/>
              <a:t>Click to edit Master title style</a:t>
            </a:r>
            <a:endParaRPr lang="en-US"/>
          </a:p>
        </p:txBody>
      </p:sp>
      <p:sp>
        <p:nvSpPr>
          <p:cNvPr id="3" name="Content Placeholder 2"/>
          <p:cNvSpPr>
            <a:spLocks noGrp="1"/>
          </p:cNvSpPr>
          <p:nvPr>
            <p:ph idx="1"/>
          </p:nvPr>
        </p:nvSpPr>
        <p:spPr>
          <a:xfrm>
            <a:off x="1513761" y="9989400"/>
            <a:ext cx="27247692" cy="28253743"/>
          </a:xfrm>
          <a:prstGeom prst="rect">
            <a:avLst/>
          </a:prstGeo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5" name="Footer Placeholder 4"/>
          <p:cNvSpPr>
            <a:spLocks noGrp="1"/>
          </p:cNvSpPr>
          <p:nvPr>
            <p:ph type="ftr" sz="quarter" idx="11"/>
          </p:nvPr>
        </p:nvSpPr>
        <p:spPr>
          <a:xfrm>
            <a:off x="10344031" y="39680106"/>
            <a:ext cx="9587151" cy="2279327"/>
          </a:xfrm>
          <a:prstGeom prst="rect">
            <a:avLst/>
          </a:prstGeom>
        </p:spPr>
        <p:txBody>
          <a:bodyPr/>
          <a:lstStyle/>
          <a:p>
            <a:endParaRPr lang="en-US"/>
          </a:p>
        </p:txBody>
      </p:sp>
      <p:sp>
        <p:nvSpPr>
          <p:cNvPr id="6" name="Slide Number Placeholder 5"/>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2690977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8825"/>
            <a:ext cx="18165763" cy="3536950"/>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5934075" y="3825875"/>
            <a:ext cx="1816576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5934075" y="3350577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4A8215-E8B9-405B-91CC-893BF70F5D1D}"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4A8215-E8B9-405B-91CC-893BF70F5D1D}"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0363" y="1714500"/>
            <a:ext cx="6810375" cy="3652837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514475" y="1714500"/>
            <a:ext cx="20283488" cy="3652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4A8215-E8B9-405B-91CC-893BF70F5D1D}"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39483D4-2F32-41B7-8A90-D0E8F81D7F79}" type="slidenum">
              <a:rPr lang="en-AU" smtClean="0"/>
              <a:pPr/>
              <a:t>‹#›</a:t>
            </a:fld>
            <a:endParaRPr lang="en-A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300075"/>
            <a:ext cx="25734963" cy="9175750"/>
          </a:xfrm>
        </p:spPr>
        <p:txBody>
          <a:bodyPr/>
          <a:lstStyle/>
          <a:p>
            <a:r>
              <a:rPr lang="en-US" smtClean="0"/>
              <a:t>Click to edit Master title style</a:t>
            </a:r>
            <a:endParaRPr lang="en-AU"/>
          </a:p>
        </p:txBody>
      </p:sp>
      <p:sp>
        <p:nvSpPr>
          <p:cNvPr id="3" name="Subtitle 2"/>
          <p:cNvSpPr>
            <a:spLocks noGrp="1"/>
          </p:cNvSpPr>
          <p:nvPr>
            <p:ph type="subTitle" idx="1"/>
          </p:nvPr>
        </p:nvSpPr>
        <p:spPr>
          <a:xfrm>
            <a:off x="4541838" y="24260175"/>
            <a:ext cx="21191537" cy="109410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CD5F50D-CA1B-4AE8-85A0-B23159DAF3E3}"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CD5F50D-CA1B-4AE8-85A0-B23159DAF3E3}"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9788"/>
            <a:ext cx="25734963" cy="8504237"/>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2390775" y="18145125"/>
            <a:ext cx="25734963" cy="936466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D5F50D-CA1B-4AE8-85A0-B23159DAF3E3}"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514475" y="9990138"/>
            <a:ext cx="13546138" cy="2825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15213013" y="9990138"/>
            <a:ext cx="13547725" cy="2825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CD5F50D-CA1B-4AE8-85A0-B23159DAF3E3}"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1514475" y="9583738"/>
            <a:ext cx="13376275"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13576300"/>
            <a:ext cx="13376275" cy="2466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5379700" y="9583738"/>
            <a:ext cx="13381038"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79700" y="13576300"/>
            <a:ext cx="13381038" cy="2466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CD5F50D-CA1B-4AE8-85A0-B23159DAF3E3}" type="datetimeFigureOut">
              <a:rPr lang="en-AU" smtClean="0"/>
              <a:pPr/>
              <a:t>1/06/2016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CD5F50D-CA1B-4AE8-85A0-B23159DAF3E3}" type="datetimeFigureOut">
              <a:rPr lang="en-AU" smtClean="0"/>
              <a:pPr/>
              <a:t>1/06/2016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5F50D-CA1B-4AE8-85A0-B23159DAF3E3}" type="datetimeFigureOut">
              <a:rPr lang="en-AU" smtClean="0"/>
              <a:pPr/>
              <a:t>1/06/2016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3" y="27510485"/>
            <a:ext cx="25733931" cy="8502879"/>
          </a:xfrm>
          <a:prstGeom prst="rect">
            <a:avLst/>
          </a:prstGeom>
        </p:spPr>
        <p:txBody>
          <a:bodyPr anchor="t"/>
          <a:lstStyle>
            <a:lvl1pPr algn="l">
              <a:defRPr sz="18300" b="1" cap="all"/>
            </a:lvl1pPr>
          </a:lstStyle>
          <a:p>
            <a:r>
              <a:rPr lang="en-AU" smtClean="0"/>
              <a:t>Click to edit Master title style</a:t>
            </a:r>
            <a:endParaRPr lang="en-US"/>
          </a:p>
        </p:txBody>
      </p:sp>
      <p:sp>
        <p:nvSpPr>
          <p:cNvPr id="3" name="Text Placeholder 2"/>
          <p:cNvSpPr>
            <a:spLocks noGrp="1"/>
          </p:cNvSpPr>
          <p:nvPr>
            <p:ph type="body" idx="1"/>
          </p:nvPr>
        </p:nvSpPr>
        <p:spPr>
          <a:xfrm>
            <a:off x="2391533" y="18145428"/>
            <a:ext cx="25733931" cy="9365056"/>
          </a:xfrm>
          <a:prstGeom prst="rect">
            <a:avLst/>
          </a:prstGeom>
        </p:spPr>
        <p:txBody>
          <a:bodyPr anchor="b"/>
          <a:lstStyle>
            <a:lvl1pPr marL="0" indent="0">
              <a:buNone/>
              <a:defRPr sz="9100">
                <a:solidFill>
                  <a:schemeClr val="tx1">
                    <a:tint val="75000"/>
                  </a:schemeClr>
                </a:solidFill>
              </a:defRPr>
            </a:lvl1pPr>
            <a:lvl2pPr marL="2088170" indent="0">
              <a:buNone/>
              <a:defRPr sz="8200">
                <a:solidFill>
                  <a:schemeClr val="tx1">
                    <a:tint val="75000"/>
                  </a:schemeClr>
                </a:solidFill>
              </a:defRPr>
            </a:lvl2pPr>
            <a:lvl3pPr marL="4176339" indent="0">
              <a:buNone/>
              <a:defRPr sz="7300">
                <a:solidFill>
                  <a:schemeClr val="tx1">
                    <a:tint val="75000"/>
                  </a:schemeClr>
                </a:solidFill>
              </a:defRPr>
            </a:lvl3pPr>
            <a:lvl4pPr marL="6264509" indent="0">
              <a:buNone/>
              <a:defRPr sz="6400">
                <a:solidFill>
                  <a:schemeClr val="tx1">
                    <a:tint val="75000"/>
                  </a:schemeClr>
                </a:solidFill>
              </a:defRPr>
            </a:lvl4pPr>
            <a:lvl5pPr marL="8352678" indent="0">
              <a:buNone/>
              <a:defRPr sz="6400">
                <a:solidFill>
                  <a:schemeClr val="tx1">
                    <a:tint val="75000"/>
                  </a:schemeClr>
                </a:solidFill>
              </a:defRPr>
            </a:lvl5pPr>
            <a:lvl6pPr marL="10440848" indent="0">
              <a:buNone/>
              <a:defRPr sz="6400">
                <a:solidFill>
                  <a:schemeClr val="tx1">
                    <a:tint val="75000"/>
                  </a:schemeClr>
                </a:solidFill>
              </a:defRPr>
            </a:lvl6pPr>
            <a:lvl7pPr marL="12529017" indent="0">
              <a:buNone/>
              <a:defRPr sz="6400">
                <a:solidFill>
                  <a:schemeClr val="tx1">
                    <a:tint val="75000"/>
                  </a:schemeClr>
                </a:solidFill>
              </a:defRPr>
            </a:lvl7pPr>
            <a:lvl8pPr marL="14617187" indent="0">
              <a:buNone/>
              <a:defRPr sz="6400">
                <a:solidFill>
                  <a:schemeClr val="tx1">
                    <a:tint val="75000"/>
                  </a:schemeClr>
                </a:solidFill>
              </a:defRPr>
            </a:lvl8pPr>
            <a:lvl9pPr marL="16705356" indent="0">
              <a:buNone/>
              <a:defRPr sz="6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5" name="Footer Placeholder 4"/>
          <p:cNvSpPr>
            <a:spLocks noGrp="1"/>
          </p:cNvSpPr>
          <p:nvPr>
            <p:ph type="ftr" sz="quarter" idx="11"/>
          </p:nvPr>
        </p:nvSpPr>
        <p:spPr>
          <a:xfrm>
            <a:off x="10344031" y="39680106"/>
            <a:ext cx="9587151" cy="2279327"/>
          </a:xfrm>
          <a:prstGeom prst="rect">
            <a:avLst/>
          </a:prstGeom>
        </p:spPr>
        <p:txBody>
          <a:bodyPr/>
          <a:lstStyle/>
          <a:p>
            <a:endParaRPr lang="en-US"/>
          </a:p>
        </p:txBody>
      </p:sp>
      <p:sp>
        <p:nvSpPr>
          <p:cNvPr id="6" name="Slide Number Placeholder 5"/>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685377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328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11836400" y="1704975"/>
            <a:ext cx="16924338" cy="36537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514475" y="8958263"/>
            <a:ext cx="9959975" cy="29284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5F50D-CA1B-4AE8-85A0-B23159DAF3E3}"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8825"/>
            <a:ext cx="18165763" cy="3536950"/>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5934075" y="3825875"/>
            <a:ext cx="1816576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5934075" y="3350577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D5F50D-CA1B-4AE8-85A0-B23159DAF3E3}"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CD5F50D-CA1B-4AE8-85A0-B23159DAF3E3}"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0363" y="1714500"/>
            <a:ext cx="6810375" cy="3652837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514475" y="1714500"/>
            <a:ext cx="20283488" cy="3652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CD5F50D-CA1B-4AE8-85A0-B23159DAF3E3}"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81A9CB-ED5C-4579-B3C2-C84641D92BA3}" type="slidenum">
              <a:rPr lang="en-AU" smtClean="0"/>
              <a:pPr/>
              <a:t>‹#›</a:t>
            </a:fld>
            <a:endParaRPr lang="en-AU"/>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300075"/>
            <a:ext cx="25734963" cy="9175750"/>
          </a:xfrm>
        </p:spPr>
        <p:txBody>
          <a:bodyPr/>
          <a:lstStyle/>
          <a:p>
            <a:r>
              <a:rPr lang="en-US" smtClean="0"/>
              <a:t>Click to edit Master title style</a:t>
            </a:r>
            <a:endParaRPr lang="en-AU"/>
          </a:p>
        </p:txBody>
      </p:sp>
      <p:sp>
        <p:nvSpPr>
          <p:cNvPr id="3" name="Subtitle 2"/>
          <p:cNvSpPr>
            <a:spLocks noGrp="1"/>
          </p:cNvSpPr>
          <p:nvPr>
            <p:ph type="subTitle" idx="1"/>
          </p:nvPr>
        </p:nvSpPr>
        <p:spPr>
          <a:xfrm>
            <a:off x="4541838" y="24260175"/>
            <a:ext cx="21191537" cy="109410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B0559A7-9A97-44F2-90C7-49938F5CA556}"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B0559A7-9A97-44F2-90C7-49938F5CA556}"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9788"/>
            <a:ext cx="25734963" cy="8504237"/>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2390775" y="18145125"/>
            <a:ext cx="25734963" cy="936466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0559A7-9A97-44F2-90C7-49938F5CA556}"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1514475" y="9990138"/>
            <a:ext cx="13546138" cy="2825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15213013" y="9990138"/>
            <a:ext cx="13547725" cy="2825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B0559A7-9A97-44F2-90C7-49938F5CA556}"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1514475" y="9583738"/>
            <a:ext cx="13376275"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13576300"/>
            <a:ext cx="13376275" cy="2466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15379700" y="9583738"/>
            <a:ext cx="13381038"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79700" y="13576300"/>
            <a:ext cx="13381038" cy="2466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B0559A7-9A97-44F2-90C7-49938F5CA556}" type="datetimeFigureOut">
              <a:rPr lang="en-AU" smtClean="0"/>
              <a:pPr/>
              <a:t>1/06/2016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B0559A7-9A97-44F2-90C7-49938F5CA556}" type="datetimeFigureOut">
              <a:rPr lang="en-AU" smtClean="0"/>
              <a:pPr/>
              <a:t>1/06/2016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a:prstGeom prst="rect">
            <a:avLst/>
          </a:prstGeom>
        </p:spPr>
        <p:txBody>
          <a:bodyPr/>
          <a:lstStyle/>
          <a:p>
            <a:r>
              <a:rPr lang="en-AU" smtClean="0"/>
              <a:t>Click to edit Master title style</a:t>
            </a:r>
            <a:endParaRPr lang="en-US"/>
          </a:p>
        </p:txBody>
      </p:sp>
      <p:sp>
        <p:nvSpPr>
          <p:cNvPr id="3" name="Content Placeholder 2"/>
          <p:cNvSpPr>
            <a:spLocks noGrp="1"/>
          </p:cNvSpPr>
          <p:nvPr>
            <p:ph sz="half" idx="1"/>
          </p:nvPr>
        </p:nvSpPr>
        <p:spPr>
          <a:xfrm>
            <a:off x="5014332" y="62364364"/>
            <a:ext cx="44850417" cy="176370327"/>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50369338" y="62364364"/>
            <a:ext cx="44855671" cy="176370327"/>
          </a:xfrm>
          <a:prstGeom prst="rect">
            <a:avLst/>
          </a:prstGeo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6" name="Footer Placeholder 5"/>
          <p:cNvSpPr>
            <a:spLocks noGrp="1"/>
          </p:cNvSpPr>
          <p:nvPr>
            <p:ph type="ftr" sz="quarter" idx="11"/>
          </p:nvPr>
        </p:nvSpPr>
        <p:spPr>
          <a:xfrm>
            <a:off x="10344031" y="39680106"/>
            <a:ext cx="9587151" cy="2279327"/>
          </a:xfrm>
          <a:prstGeom prst="rect">
            <a:avLst/>
          </a:prstGeom>
        </p:spPr>
        <p:txBody>
          <a:bodyPr/>
          <a:lstStyle/>
          <a:p>
            <a:endParaRPr lang="en-US"/>
          </a:p>
        </p:txBody>
      </p:sp>
      <p:sp>
        <p:nvSpPr>
          <p:cNvPr id="7" name="Slide Number Placeholder 6"/>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1532943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559A7-9A97-44F2-90C7-49938F5CA556}" type="datetimeFigureOut">
              <a:rPr lang="en-AU" smtClean="0"/>
              <a:pPr/>
              <a:t>1/06/2016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59975" cy="725328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11836400" y="1704975"/>
            <a:ext cx="16924338" cy="36537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1514475" y="8958263"/>
            <a:ext cx="9959975" cy="292846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0559A7-9A97-44F2-90C7-49938F5CA556}"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8825"/>
            <a:ext cx="18165763" cy="3536950"/>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5934075" y="3825875"/>
            <a:ext cx="1816576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5934075" y="33505775"/>
            <a:ext cx="18165763" cy="5024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0559A7-9A97-44F2-90C7-49938F5CA556}" type="datetimeFigureOut">
              <a:rPr lang="en-AU" smtClean="0"/>
              <a:pPr/>
              <a:t>1/06/2016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B0559A7-9A97-44F2-90C7-49938F5CA556}"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0363" y="1714500"/>
            <a:ext cx="6810375" cy="3652837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1514475" y="1714500"/>
            <a:ext cx="20283488" cy="3652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B0559A7-9A97-44F2-90C7-49938F5CA556}" type="datetimeFigureOut">
              <a:rPr lang="en-AU" smtClean="0"/>
              <a:pPr/>
              <a:t>1/06/2016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2722BE7-51AC-4551-A028-822C533957B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a:prstGeom prst="rect">
            <a:avLst/>
          </a:prstGeo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1513761" y="9583085"/>
            <a:ext cx="13376810" cy="3993774"/>
          </a:xfrm>
          <a:prstGeom prst="rect">
            <a:avLst/>
          </a:prstGeo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AU" smtClean="0"/>
              <a:t>Click to edit Master text styles</a:t>
            </a:r>
          </a:p>
        </p:txBody>
      </p:sp>
      <p:sp>
        <p:nvSpPr>
          <p:cNvPr id="4" name="Content Placeholder 3"/>
          <p:cNvSpPr>
            <a:spLocks noGrp="1"/>
          </p:cNvSpPr>
          <p:nvPr>
            <p:ph sz="half" idx="2"/>
          </p:nvPr>
        </p:nvSpPr>
        <p:spPr>
          <a:xfrm>
            <a:off x="1513761" y="13576859"/>
            <a:ext cx="13376810" cy="24666281"/>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15379389" y="9583085"/>
            <a:ext cx="13382065" cy="3993774"/>
          </a:xfrm>
          <a:prstGeom prst="rect">
            <a:avLst/>
          </a:prstGeom>
        </p:spPr>
        <p:txBody>
          <a:bodyPr anchor="b"/>
          <a:lstStyle>
            <a:lvl1pPr marL="0" indent="0">
              <a:buNone/>
              <a:defRPr sz="11000" b="1"/>
            </a:lvl1pPr>
            <a:lvl2pPr marL="2088170" indent="0">
              <a:buNone/>
              <a:defRPr sz="9100" b="1"/>
            </a:lvl2pPr>
            <a:lvl3pPr marL="4176339" indent="0">
              <a:buNone/>
              <a:defRPr sz="8200" b="1"/>
            </a:lvl3pPr>
            <a:lvl4pPr marL="6264509" indent="0">
              <a:buNone/>
              <a:defRPr sz="7300" b="1"/>
            </a:lvl4pPr>
            <a:lvl5pPr marL="8352678" indent="0">
              <a:buNone/>
              <a:defRPr sz="7300" b="1"/>
            </a:lvl5pPr>
            <a:lvl6pPr marL="10440848" indent="0">
              <a:buNone/>
              <a:defRPr sz="7300" b="1"/>
            </a:lvl6pPr>
            <a:lvl7pPr marL="12529017" indent="0">
              <a:buNone/>
              <a:defRPr sz="7300" b="1"/>
            </a:lvl7pPr>
            <a:lvl8pPr marL="14617187" indent="0">
              <a:buNone/>
              <a:defRPr sz="7300" b="1"/>
            </a:lvl8pPr>
            <a:lvl9pPr marL="16705356" indent="0">
              <a:buNone/>
              <a:defRPr sz="7300" b="1"/>
            </a:lvl9pPr>
          </a:lstStyle>
          <a:p>
            <a:pPr lvl="0"/>
            <a:r>
              <a:rPr lang="en-AU" smtClean="0"/>
              <a:t>Click to edit Master text styles</a:t>
            </a:r>
          </a:p>
        </p:txBody>
      </p:sp>
      <p:sp>
        <p:nvSpPr>
          <p:cNvPr id="6" name="Content Placeholder 5"/>
          <p:cNvSpPr>
            <a:spLocks noGrp="1"/>
          </p:cNvSpPr>
          <p:nvPr>
            <p:ph sz="quarter" idx="4"/>
          </p:nvPr>
        </p:nvSpPr>
        <p:spPr>
          <a:xfrm>
            <a:off x="15379389" y="13576859"/>
            <a:ext cx="13382065" cy="24666281"/>
          </a:xfrm>
          <a:prstGeom prst="rect">
            <a:avLst/>
          </a:prstGeo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8" name="Footer Placeholder 7"/>
          <p:cNvSpPr>
            <a:spLocks noGrp="1"/>
          </p:cNvSpPr>
          <p:nvPr>
            <p:ph type="ftr" sz="quarter" idx="11"/>
          </p:nvPr>
        </p:nvSpPr>
        <p:spPr>
          <a:xfrm>
            <a:off x="10344031" y="39680106"/>
            <a:ext cx="9587151" cy="2279327"/>
          </a:xfrm>
          <a:prstGeom prst="rect">
            <a:avLst/>
          </a:prstGeom>
        </p:spPr>
        <p:txBody>
          <a:bodyPr/>
          <a:lstStyle/>
          <a:p>
            <a:endParaRPr lang="en-US"/>
          </a:p>
        </p:txBody>
      </p:sp>
      <p:sp>
        <p:nvSpPr>
          <p:cNvPr id="9" name="Slide Number Placeholder 8"/>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187884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3761" y="1714453"/>
            <a:ext cx="27247692" cy="7135283"/>
          </a:xfrm>
          <a:prstGeom prst="rect">
            <a:avLst/>
          </a:prstGeom>
        </p:spPr>
        <p:txBody>
          <a:bodyPr/>
          <a:lstStyle/>
          <a:p>
            <a:r>
              <a:rPr lang="en-AU" smtClean="0"/>
              <a:t>Click to edit Master title style</a:t>
            </a:r>
            <a:endParaRPr lang="en-US"/>
          </a:p>
        </p:txBody>
      </p:sp>
      <p:sp>
        <p:nvSpPr>
          <p:cNvPr id="3" name="Date Placeholder 2"/>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4" name="Footer Placeholder 3"/>
          <p:cNvSpPr>
            <a:spLocks noGrp="1"/>
          </p:cNvSpPr>
          <p:nvPr>
            <p:ph type="ftr" sz="quarter" idx="11"/>
          </p:nvPr>
        </p:nvSpPr>
        <p:spPr>
          <a:xfrm>
            <a:off x="10344031" y="39680106"/>
            <a:ext cx="9587151" cy="2279327"/>
          </a:xfrm>
          <a:prstGeom prst="rect">
            <a:avLst/>
          </a:prstGeom>
        </p:spPr>
        <p:txBody>
          <a:bodyPr/>
          <a:lstStyle/>
          <a:p>
            <a:endParaRPr lang="en-US"/>
          </a:p>
        </p:txBody>
      </p:sp>
      <p:sp>
        <p:nvSpPr>
          <p:cNvPr id="5" name="Slide Number Placeholder 4"/>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99087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3" name="Footer Placeholder 2"/>
          <p:cNvSpPr>
            <a:spLocks noGrp="1"/>
          </p:cNvSpPr>
          <p:nvPr>
            <p:ph type="ftr" sz="quarter" idx="11"/>
          </p:nvPr>
        </p:nvSpPr>
        <p:spPr>
          <a:xfrm>
            <a:off x="10344031" y="39680106"/>
            <a:ext cx="9587151" cy="2279327"/>
          </a:xfrm>
          <a:prstGeom prst="rect">
            <a:avLst/>
          </a:prstGeom>
        </p:spPr>
        <p:txBody>
          <a:bodyPr/>
          <a:lstStyle/>
          <a:p>
            <a:endParaRPr lang="en-US"/>
          </a:p>
        </p:txBody>
      </p:sp>
      <p:sp>
        <p:nvSpPr>
          <p:cNvPr id="4" name="Slide Number Placeholder 3"/>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94088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540"/>
            <a:ext cx="9960336" cy="7254205"/>
          </a:xfrm>
          <a:prstGeom prst="rect">
            <a:avLst/>
          </a:prstGeom>
        </p:spPr>
        <p:txBody>
          <a:bodyPr anchor="b"/>
          <a:lstStyle>
            <a:lvl1pPr algn="l">
              <a:defRPr sz="9100" b="1"/>
            </a:lvl1pPr>
          </a:lstStyle>
          <a:p>
            <a:r>
              <a:rPr lang="en-AU" smtClean="0"/>
              <a:t>Click to edit Master title style</a:t>
            </a:r>
            <a:endParaRPr lang="en-US"/>
          </a:p>
        </p:txBody>
      </p:sp>
      <p:sp>
        <p:nvSpPr>
          <p:cNvPr id="3" name="Content Placeholder 2"/>
          <p:cNvSpPr>
            <a:spLocks noGrp="1"/>
          </p:cNvSpPr>
          <p:nvPr>
            <p:ph idx="1"/>
          </p:nvPr>
        </p:nvSpPr>
        <p:spPr>
          <a:xfrm>
            <a:off x="11836767" y="1704543"/>
            <a:ext cx="16924685" cy="36538600"/>
          </a:xfrm>
          <a:prstGeom prst="rect">
            <a:avLst/>
          </a:prstGeo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1513763" y="8958748"/>
            <a:ext cx="9960336" cy="29284395"/>
          </a:xfrm>
          <a:prstGeom prst="rect">
            <a:avLst/>
          </a:prstGeo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AU" smtClean="0"/>
              <a:t>Click to edit Master text styles</a:t>
            </a:r>
          </a:p>
        </p:txBody>
      </p:sp>
      <p:sp>
        <p:nvSpPr>
          <p:cNvPr id="5" name="Date Placeholder 4"/>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6" name="Footer Placeholder 5"/>
          <p:cNvSpPr>
            <a:spLocks noGrp="1"/>
          </p:cNvSpPr>
          <p:nvPr>
            <p:ph type="ftr" sz="quarter" idx="11"/>
          </p:nvPr>
        </p:nvSpPr>
        <p:spPr>
          <a:xfrm>
            <a:off x="10344031" y="39680106"/>
            <a:ext cx="9587151" cy="2279327"/>
          </a:xfrm>
          <a:prstGeom prst="rect">
            <a:avLst/>
          </a:prstGeom>
        </p:spPr>
        <p:txBody>
          <a:bodyPr/>
          <a:lstStyle/>
          <a:p>
            <a:endParaRPr lang="en-US"/>
          </a:p>
        </p:txBody>
      </p:sp>
      <p:sp>
        <p:nvSpPr>
          <p:cNvPr id="7" name="Slide Number Placeholder 6"/>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91771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8190"/>
            <a:ext cx="18165128" cy="3537914"/>
          </a:xfrm>
          <a:prstGeom prst="rect">
            <a:avLst/>
          </a:prstGeom>
        </p:spPr>
        <p:txBody>
          <a:bodyPr anchor="b"/>
          <a:lstStyle>
            <a:lvl1pPr algn="l">
              <a:defRPr sz="9100" b="1"/>
            </a:lvl1pPr>
          </a:lstStyle>
          <a:p>
            <a:r>
              <a:rPr lang="en-AU" smtClean="0"/>
              <a:t>Click to edit Master title style</a:t>
            </a:r>
            <a:endParaRPr lang="en-US"/>
          </a:p>
        </p:txBody>
      </p:sp>
      <p:sp>
        <p:nvSpPr>
          <p:cNvPr id="3" name="Picture Placeholder 2"/>
          <p:cNvSpPr>
            <a:spLocks noGrp="1"/>
          </p:cNvSpPr>
          <p:nvPr>
            <p:ph type="pic" idx="1"/>
          </p:nvPr>
        </p:nvSpPr>
        <p:spPr>
          <a:xfrm>
            <a:off x="5934154" y="3825305"/>
            <a:ext cx="18165128" cy="25687020"/>
          </a:xfrm>
          <a:prstGeom prst="rect">
            <a:avLst/>
          </a:prstGeom>
        </p:spPr>
        <p:txBody>
          <a:bodyPr/>
          <a:lstStyle>
            <a:lvl1pPr marL="0" indent="0">
              <a:buNone/>
              <a:defRPr sz="14600"/>
            </a:lvl1pPr>
            <a:lvl2pPr marL="2088170" indent="0">
              <a:buNone/>
              <a:defRPr sz="12800"/>
            </a:lvl2pPr>
            <a:lvl3pPr marL="4176339" indent="0">
              <a:buNone/>
              <a:defRPr sz="11000"/>
            </a:lvl3pPr>
            <a:lvl4pPr marL="6264509" indent="0">
              <a:buNone/>
              <a:defRPr sz="9100"/>
            </a:lvl4pPr>
            <a:lvl5pPr marL="8352678" indent="0">
              <a:buNone/>
              <a:defRPr sz="9100"/>
            </a:lvl5pPr>
            <a:lvl6pPr marL="10440848" indent="0">
              <a:buNone/>
              <a:defRPr sz="9100"/>
            </a:lvl6pPr>
            <a:lvl7pPr marL="12529017" indent="0">
              <a:buNone/>
              <a:defRPr sz="9100"/>
            </a:lvl7pPr>
            <a:lvl8pPr marL="14617187" indent="0">
              <a:buNone/>
              <a:defRPr sz="9100"/>
            </a:lvl8pPr>
            <a:lvl9pPr marL="16705356" indent="0">
              <a:buNone/>
              <a:defRPr sz="9100"/>
            </a:lvl9pPr>
          </a:lstStyle>
          <a:p>
            <a:endParaRPr lang="en-US"/>
          </a:p>
        </p:txBody>
      </p:sp>
      <p:sp>
        <p:nvSpPr>
          <p:cNvPr id="4" name="Text Placeholder 3"/>
          <p:cNvSpPr>
            <a:spLocks noGrp="1"/>
          </p:cNvSpPr>
          <p:nvPr>
            <p:ph type="body" sz="half" idx="2"/>
          </p:nvPr>
        </p:nvSpPr>
        <p:spPr>
          <a:xfrm>
            <a:off x="5934154" y="33506104"/>
            <a:ext cx="18165128" cy="5024426"/>
          </a:xfrm>
          <a:prstGeom prst="rect">
            <a:avLst/>
          </a:prstGeom>
        </p:spPr>
        <p:txBody>
          <a:bodyPr/>
          <a:lstStyle>
            <a:lvl1pPr marL="0" indent="0">
              <a:buNone/>
              <a:defRPr sz="6400"/>
            </a:lvl1pPr>
            <a:lvl2pPr marL="2088170" indent="0">
              <a:buNone/>
              <a:defRPr sz="5500"/>
            </a:lvl2pPr>
            <a:lvl3pPr marL="4176339" indent="0">
              <a:buNone/>
              <a:defRPr sz="4600"/>
            </a:lvl3pPr>
            <a:lvl4pPr marL="6264509" indent="0">
              <a:buNone/>
              <a:defRPr sz="4100"/>
            </a:lvl4pPr>
            <a:lvl5pPr marL="8352678" indent="0">
              <a:buNone/>
              <a:defRPr sz="4100"/>
            </a:lvl5pPr>
            <a:lvl6pPr marL="10440848" indent="0">
              <a:buNone/>
              <a:defRPr sz="4100"/>
            </a:lvl6pPr>
            <a:lvl7pPr marL="12529017" indent="0">
              <a:buNone/>
              <a:defRPr sz="4100"/>
            </a:lvl7pPr>
            <a:lvl8pPr marL="14617187" indent="0">
              <a:buNone/>
              <a:defRPr sz="4100"/>
            </a:lvl8pPr>
            <a:lvl9pPr marL="16705356" indent="0">
              <a:buNone/>
              <a:defRPr sz="4100"/>
            </a:lvl9pPr>
          </a:lstStyle>
          <a:p>
            <a:pPr lvl="0"/>
            <a:r>
              <a:rPr lang="en-AU" smtClean="0"/>
              <a:t>Click to edit Master text styles</a:t>
            </a:r>
          </a:p>
        </p:txBody>
      </p:sp>
      <p:sp>
        <p:nvSpPr>
          <p:cNvPr id="5" name="Date Placeholder 4"/>
          <p:cNvSpPr>
            <a:spLocks noGrp="1"/>
          </p:cNvSpPr>
          <p:nvPr>
            <p:ph type="dt" sz="half" idx="10"/>
          </p:nvPr>
        </p:nvSpPr>
        <p:spPr>
          <a:xfrm>
            <a:off x="1513761" y="39680106"/>
            <a:ext cx="7064216" cy="2279327"/>
          </a:xfrm>
          <a:prstGeom prst="rect">
            <a:avLst/>
          </a:prstGeom>
        </p:spPr>
        <p:txBody>
          <a:bodyPr/>
          <a:lstStyle/>
          <a:p>
            <a:fld id="{1516A2DB-5E56-684A-96DC-9BEBC5CFD730}" type="datetimeFigureOut">
              <a:rPr lang="en-US" smtClean="0"/>
              <a:pPr/>
              <a:t>6/1/16</a:t>
            </a:fld>
            <a:endParaRPr lang="en-US"/>
          </a:p>
        </p:txBody>
      </p:sp>
      <p:sp>
        <p:nvSpPr>
          <p:cNvPr id="6" name="Footer Placeholder 5"/>
          <p:cNvSpPr>
            <a:spLocks noGrp="1"/>
          </p:cNvSpPr>
          <p:nvPr>
            <p:ph type="ftr" sz="quarter" idx="11"/>
          </p:nvPr>
        </p:nvSpPr>
        <p:spPr>
          <a:xfrm>
            <a:off x="10344031" y="39680106"/>
            <a:ext cx="9587151" cy="2279327"/>
          </a:xfrm>
          <a:prstGeom prst="rect">
            <a:avLst/>
          </a:prstGeom>
        </p:spPr>
        <p:txBody>
          <a:bodyPr/>
          <a:lstStyle/>
          <a:p>
            <a:endParaRPr lang="en-US"/>
          </a:p>
        </p:txBody>
      </p:sp>
      <p:sp>
        <p:nvSpPr>
          <p:cNvPr id="7" name="Slide Number Placeholder 6"/>
          <p:cNvSpPr>
            <a:spLocks noGrp="1"/>
          </p:cNvSpPr>
          <p:nvPr>
            <p:ph type="sldNum" sz="quarter" idx="12"/>
          </p:nvPr>
        </p:nvSpPr>
        <p:spPr>
          <a:xfrm>
            <a:off x="21697236" y="39680106"/>
            <a:ext cx="7064216" cy="2279327"/>
          </a:xfrm>
          <a:prstGeom prst="rect">
            <a:avLst/>
          </a:prstGeom>
        </p:spPr>
        <p:txBody>
          <a:bodyPr/>
          <a:lstStyle/>
          <a:p>
            <a:fld id="{0CB39F1A-5E86-644C-9604-CE1653FC42E0}" type="slidenum">
              <a:rPr lang="en-US" smtClean="0"/>
              <a:pPr/>
              <a:t>‹#›</a:t>
            </a:fld>
            <a:endParaRPr lang="en-US"/>
          </a:p>
        </p:txBody>
      </p:sp>
    </p:spTree>
    <p:extLst>
      <p:ext uri="{BB962C8B-B14F-4D97-AF65-F5344CB8AC3E}">
        <p14:creationId xmlns:p14="http://schemas.microsoft.com/office/powerpoint/2010/main" val="15263535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0bandPortrait_forPP.jpg"/>
          <p:cNvPicPr>
            <a:picLocks noChangeAspect="1"/>
          </p:cNvPicPr>
          <p:nvPr userDrawn="1"/>
        </p:nvPicPr>
        <p:blipFill>
          <a:blip r:embed="rId13"/>
          <a:stretch>
            <a:fillRect/>
          </a:stretch>
        </p:blipFill>
        <p:spPr>
          <a:xfrm>
            <a:off x="2" y="0"/>
            <a:ext cx="30418508" cy="3879849"/>
          </a:xfrm>
          <a:prstGeom prst="rect">
            <a:avLst/>
          </a:prstGeom>
        </p:spPr>
      </p:pic>
    </p:spTree>
    <p:extLst>
      <p:ext uri="{BB962C8B-B14F-4D97-AF65-F5344CB8AC3E}">
        <p14:creationId xmlns:p14="http://schemas.microsoft.com/office/powerpoint/2010/main" val="205609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8170" rtl="0" eaLnBrk="1" latinLnBrk="0" hangingPunct="1">
        <a:spcBef>
          <a:spcPct val="0"/>
        </a:spcBef>
        <a:buNone/>
        <a:defRPr sz="20100" kern="1200">
          <a:solidFill>
            <a:schemeClr val="tx1"/>
          </a:solidFill>
          <a:latin typeface="+mj-lt"/>
          <a:ea typeface="+mj-ea"/>
          <a:cs typeface="+mj-cs"/>
        </a:defRPr>
      </a:lvl1pPr>
    </p:titleStyle>
    <p:bodyStyle>
      <a:lvl1pPr marL="1566127" indent="-1566127" algn="l" defTabSz="2088170" rtl="0" eaLnBrk="1" latinLnBrk="0" hangingPunct="1">
        <a:spcBef>
          <a:spcPct val="20000"/>
        </a:spcBef>
        <a:buFont typeface="Arial"/>
        <a:buChar char="•"/>
        <a:defRPr sz="14600" kern="1200">
          <a:solidFill>
            <a:schemeClr val="tx1"/>
          </a:solidFill>
          <a:latin typeface="+mn-lt"/>
          <a:ea typeface="+mn-ea"/>
          <a:cs typeface="+mn-cs"/>
        </a:defRPr>
      </a:lvl1pPr>
      <a:lvl2pPr marL="3393276" indent="-1305106" algn="l" defTabSz="2088170" rtl="0" eaLnBrk="1" latinLnBrk="0" hangingPunct="1">
        <a:spcBef>
          <a:spcPct val="20000"/>
        </a:spcBef>
        <a:buFont typeface="Arial"/>
        <a:buChar char="–"/>
        <a:defRPr sz="12800" kern="1200">
          <a:solidFill>
            <a:schemeClr val="tx1"/>
          </a:solidFill>
          <a:latin typeface="+mn-lt"/>
          <a:ea typeface="+mn-ea"/>
          <a:cs typeface="+mn-cs"/>
        </a:defRPr>
      </a:lvl2pPr>
      <a:lvl3pPr marL="5220424" indent="-1044085" algn="l" defTabSz="2088170" rtl="0" eaLnBrk="1" latinLnBrk="0" hangingPunct="1">
        <a:spcBef>
          <a:spcPct val="20000"/>
        </a:spcBef>
        <a:buFont typeface="Arial"/>
        <a:buChar char="•"/>
        <a:defRPr sz="11000" kern="1200">
          <a:solidFill>
            <a:schemeClr val="tx1"/>
          </a:solidFill>
          <a:latin typeface="+mn-lt"/>
          <a:ea typeface="+mn-ea"/>
          <a:cs typeface="+mn-cs"/>
        </a:defRPr>
      </a:lvl3pPr>
      <a:lvl4pPr marL="7308593" indent="-1044085" algn="l" defTabSz="2088170" rtl="0" eaLnBrk="1" latinLnBrk="0" hangingPunct="1">
        <a:spcBef>
          <a:spcPct val="20000"/>
        </a:spcBef>
        <a:buFont typeface="Arial"/>
        <a:buChar char="–"/>
        <a:defRPr sz="9100" kern="1200">
          <a:solidFill>
            <a:schemeClr val="tx1"/>
          </a:solidFill>
          <a:latin typeface="+mn-lt"/>
          <a:ea typeface="+mn-ea"/>
          <a:cs typeface="+mn-cs"/>
        </a:defRPr>
      </a:lvl4pPr>
      <a:lvl5pPr marL="9396763" indent="-1044085" algn="l" defTabSz="2088170" rtl="0" eaLnBrk="1" latinLnBrk="0" hangingPunct="1">
        <a:spcBef>
          <a:spcPct val="20000"/>
        </a:spcBef>
        <a:buFont typeface="Arial"/>
        <a:buChar char="»"/>
        <a:defRPr sz="9100" kern="1200">
          <a:solidFill>
            <a:schemeClr val="tx1"/>
          </a:solidFill>
          <a:latin typeface="+mn-lt"/>
          <a:ea typeface="+mn-ea"/>
          <a:cs typeface="+mn-cs"/>
        </a:defRPr>
      </a:lvl5pPr>
      <a:lvl6pPr marL="11484933" indent="-1044085" algn="l" defTabSz="2088170" rtl="0" eaLnBrk="1" latinLnBrk="0" hangingPunct="1">
        <a:spcBef>
          <a:spcPct val="20000"/>
        </a:spcBef>
        <a:buFont typeface="Arial"/>
        <a:buChar char="•"/>
        <a:defRPr sz="9100" kern="1200">
          <a:solidFill>
            <a:schemeClr val="tx1"/>
          </a:solidFill>
          <a:latin typeface="+mn-lt"/>
          <a:ea typeface="+mn-ea"/>
          <a:cs typeface="+mn-cs"/>
        </a:defRPr>
      </a:lvl6pPr>
      <a:lvl7pPr marL="13573102" indent="-1044085" algn="l" defTabSz="2088170" rtl="0" eaLnBrk="1" latinLnBrk="0" hangingPunct="1">
        <a:spcBef>
          <a:spcPct val="20000"/>
        </a:spcBef>
        <a:buFont typeface="Arial"/>
        <a:buChar char="•"/>
        <a:defRPr sz="9100" kern="1200">
          <a:solidFill>
            <a:schemeClr val="tx1"/>
          </a:solidFill>
          <a:latin typeface="+mn-lt"/>
          <a:ea typeface="+mn-ea"/>
          <a:cs typeface="+mn-cs"/>
        </a:defRPr>
      </a:lvl7pPr>
      <a:lvl8pPr marL="15661272" indent="-1044085" algn="l" defTabSz="2088170" rtl="0" eaLnBrk="1" latinLnBrk="0" hangingPunct="1">
        <a:spcBef>
          <a:spcPct val="20000"/>
        </a:spcBef>
        <a:buFont typeface="Arial"/>
        <a:buChar char="•"/>
        <a:defRPr sz="9100" kern="1200">
          <a:solidFill>
            <a:schemeClr val="tx1"/>
          </a:solidFill>
          <a:latin typeface="+mn-lt"/>
          <a:ea typeface="+mn-ea"/>
          <a:cs typeface="+mn-cs"/>
        </a:defRPr>
      </a:lvl8pPr>
      <a:lvl9pPr marL="17749441" indent="-1044085" algn="l" defTabSz="2088170"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8170" rtl="0" eaLnBrk="1" latinLnBrk="0" hangingPunct="1">
        <a:defRPr sz="8200" kern="1200">
          <a:solidFill>
            <a:schemeClr val="tx1"/>
          </a:solidFill>
          <a:latin typeface="+mn-lt"/>
          <a:ea typeface="+mn-ea"/>
          <a:cs typeface="+mn-cs"/>
        </a:defRPr>
      </a:lvl1pPr>
      <a:lvl2pPr marL="2088170" algn="l" defTabSz="2088170" rtl="0" eaLnBrk="1" latinLnBrk="0" hangingPunct="1">
        <a:defRPr sz="8200" kern="1200">
          <a:solidFill>
            <a:schemeClr val="tx1"/>
          </a:solidFill>
          <a:latin typeface="+mn-lt"/>
          <a:ea typeface="+mn-ea"/>
          <a:cs typeface="+mn-cs"/>
        </a:defRPr>
      </a:lvl2pPr>
      <a:lvl3pPr marL="4176339" algn="l" defTabSz="2088170" rtl="0" eaLnBrk="1" latinLnBrk="0" hangingPunct="1">
        <a:defRPr sz="8200" kern="1200">
          <a:solidFill>
            <a:schemeClr val="tx1"/>
          </a:solidFill>
          <a:latin typeface="+mn-lt"/>
          <a:ea typeface="+mn-ea"/>
          <a:cs typeface="+mn-cs"/>
        </a:defRPr>
      </a:lvl3pPr>
      <a:lvl4pPr marL="6264509" algn="l" defTabSz="2088170" rtl="0" eaLnBrk="1" latinLnBrk="0" hangingPunct="1">
        <a:defRPr sz="8200" kern="1200">
          <a:solidFill>
            <a:schemeClr val="tx1"/>
          </a:solidFill>
          <a:latin typeface="+mn-lt"/>
          <a:ea typeface="+mn-ea"/>
          <a:cs typeface="+mn-cs"/>
        </a:defRPr>
      </a:lvl4pPr>
      <a:lvl5pPr marL="8352678" algn="l" defTabSz="2088170" rtl="0" eaLnBrk="1" latinLnBrk="0" hangingPunct="1">
        <a:defRPr sz="8200" kern="1200">
          <a:solidFill>
            <a:schemeClr val="tx1"/>
          </a:solidFill>
          <a:latin typeface="+mn-lt"/>
          <a:ea typeface="+mn-ea"/>
          <a:cs typeface="+mn-cs"/>
        </a:defRPr>
      </a:lvl5pPr>
      <a:lvl6pPr marL="10440848" algn="l" defTabSz="2088170" rtl="0" eaLnBrk="1" latinLnBrk="0" hangingPunct="1">
        <a:defRPr sz="8200" kern="1200">
          <a:solidFill>
            <a:schemeClr val="tx1"/>
          </a:solidFill>
          <a:latin typeface="+mn-lt"/>
          <a:ea typeface="+mn-ea"/>
          <a:cs typeface="+mn-cs"/>
        </a:defRPr>
      </a:lvl6pPr>
      <a:lvl7pPr marL="12529017" algn="l" defTabSz="2088170" rtl="0" eaLnBrk="1" latinLnBrk="0" hangingPunct="1">
        <a:defRPr sz="8200" kern="1200">
          <a:solidFill>
            <a:schemeClr val="tx1"/>
          </a:solidFill>
          <a:latin typeface="+mn-lt"/>
          <a:ea typeface="+mn-ea"/>
          <a:cs typeface="+mn-cs"/>
        </a:defRPr>
      </a:lvl7pPr>
      <a:lvl8pPr marL="14617187" algn="l" defTabSz="2088170" rtl="0" eaLnBrk="1" latinLnBrk="0" hangingPunct="1">
        <a:defRPr sz="8200" kern="1200">
          <a:solidFill>
            <a:schemeClr val="tx1"/>
          </a:solidFill>
          <a:latin typeface="+mn-lt"/>
          <a:ea typeface="+mn-ea"/>
          <a:cs typeface="+mn-cs"/>
        </a:defRPr>
      </a:lvl8pPr>
      <a:lvl9pPr marL="16705356" algn="l" defTabSz="2088170" rtl="0" eaLnBrk="1" latinLnBrk="0" hangingPunct="1">
        <a:defRPr sz="8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4475" y="1714500"/>
            <a:ext cx="27246263" cy="713581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514475" y="9990138"/>
            <a:ext cx="27246263" cy="282527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514475" y="39679563"/>
            <a:ext cx="7062788" cy="2279650"/>
          </a:xfrm>
          <a:prstGeom prst="rect">
            <a:avLst/>
          </a:prstGeom>
        </p:spPr>
        <p:txBody>
          <a:bodyPr vert="horz" lIns="91440" tIns="45720" rIns="91440" bIns="45720" rtlCol="0" anchor="ctr"/>
          <a:lstStyle>
            <a:lvl1pPr algn="l">
              <a:defRPr sz="1200">
                <a:solidFill>
                  <a:schemeClr val="tx1">
                    <a:tint val="75000"/>
                  </a:schemeClr>
                </a:solidFill>
              </a:defRPr>
            </a:lvl1pPr>
          </a:lstStyle>
          <a:p>
            <a:fld id="{444A8215-E8B9-405B-91CC-893BF70F5D1D}" type="datetimeFigureOut">
              <a:rPr lang="en-AU" smtClean="0"/>
              <a:pPr/>
              <a:t>1/06/2016</a:t>
            </a:fld>
            <a:endParaRPr lang="en-AU"/>
          </a:p>
        </p:txBody>
      </p:sp>
      <p:sp>
        <p:nvSpPr>
          <p:cNvPr id="5" name="Footer Placeholder 4"/>
          <p:cNvSpPr>
            <a:spLocks noGrp="1"/>
          </p:cNvSpPr>
          <p:nvPr>
            <p:ph type="ftr" sz="quarter" idx="3"/>
          </p:nvPr>
        </p:nvSpPr>
        <p:spPr>
          <a:xfrm>
            <a:off x="10344150" y="39679563"/>
            <a:ext cx="9586913" cy="22796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1697950" y="39679563"/>
            <a:ext cx="7062788" cy="2279650"/>
          </a:xfrm>
          <a:prstGeom prst="rect">
            <a:avLst/>
          </a:prstGeom>
        </p:spPr>
        <p:txBody>
          <a:bodyPr vert="horz" lIns="91440" tIns="45720" rIns="91440" bIns="45720" rtlCol="0" anchor="ctr"/>
          <a:lstStyle>
            <a:lvl1pPr algn="r">
              <a:defRPr sz="1200">
                <a:solidFill>
                  <a:schemeClr val="tx1">
                    <a:tint val="75000"/>
                  </a:schemeClr>
                </a:solidFill>
              </a:defRPr>
            </a:lvl1pPr>
          </a:lstStyle>
          <a:p>
            <a:fld id="{039483D4-2F32-41B7-8A90-D0E8F81D7F79}"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4475" y="1714500"/>
            <a:ext cx="27246263" cy="713581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514475" y="9990138"/>
            <a:ext cx="27246263" cy="282527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514475" y="39679563"/>
            <a:ext cx="7062788" cy="2279650"/>
          </a:xfrm>
          <a:prstGeom prst="rect">
            <a:avLst/>
          </a:prstGeom>
        </p:spPr>
        <p:txBody>
          <a:bodyPr vert="horz" lIns="91440" tIns="45720" rIns="91440" bIns="45720" rtlCol="0" anchor="ctr"/>
          <a:lstStyle>
            <a:lvl1pPr algn="l">
              <a:defRPr sz="1200">
                <a:solidFill>
                  <a:schemeClr val="tx1">
                    <a:tint val="75000"/>
                  </a:schemeClr>
                </a:solidFill>
              </a:defRPr>
            </a:lvl1pPr>
          </a:lstStyle>
          <a:p>
            <a:fld id="{ACD5F50D-CA1B-4AE8-85A0-B23159DAF3E3}" type="datetimeFigureOut">
              <a:rPr lang="en-AU" smtClean="0"/>
              <a:pPr/>
              <a:t>1/06/2016</a:t>
            </a:fld>
            <a:endParaRPr lang="en-AU"/>
          </a:p>
        </p:txBody>
      </p:sp>
      <p:sp>
        <p:nvSpPr>
          <p:cNvPr id="5" name="Footer Placeholder 4"/>
          <p:cNvSpPr>
            <a:spLocks noGrp="1"/>
          </p:cNvSpPr>
          <p:nvPr>
            <p:ph type="ftr" sz="quarter" idx="3"/>
          </p:nvPr>
        </p:nvSpPr>
        <p:spPr>
          <a:xfrm>
            <a:off x="10344150" y="39679563"/>
            <a:ext cx="9586913" cy="22796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1697950" y="39679563"/>
            <a:ext cx="7062788" cy="2279650"/>
          </a:xfrm>
          <a:prstGeom prst="rect">
            <a:avLst/>
          </a:prstGeom>
        </p:spPr>
        <p:txBody>
          <a:bodyPr vert="horz" lIns="91440" tIns="45720" rIns="91440" bIns="45720" rtlCol="0" anchor="ctr"/>
          <a:lstStyle>
            <a:lvl1pPr algn="r">
              <a:defRPr sz="1200">
                <a:solidFill>
                  <a:schemeClr val="tx1">
                    <a:tint val="75000"/>
                  </a:schemeClr>
                </a:solidFill>
              </a:defRPr>
            </a:lvl1pPr>
          </a:lstStyle>
          <a:p>
            <a:fld id="{F381A9CB-ED5C-4579-B3C2-C84641D92BA3}"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4475" y="1714500"/>
            <a:ext cx="27246263" cy="713581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1514475" y="9990138"/>
            <a:ext cx="27246263" cy="282527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1514475" y="39679563"/>
            <a:ext cx="7062788" cy="2279650"/>
          </a:xfrm>
          <a:prstGeom prst="rect">
            <a:avLst/>
          </a:prstGeom>
        </p:spPr>
        <p:txBody>
          <a:bodyPr vert="horz" lIns="91440" tIns="45720" rIns="91440" bIns="45720" rtlCol="0" anchor="ctr"/>
          <a:lstStyle>
            <a:lvl1pPr algn="l">
              <a:defRPr sz="1200">
                <a:solidFill>
                  <a:schemeClr val="tx1">
                    <a:tint val="75000"/>
                  </a:schemeClr>
                </a:solidFill>
              </a:defRPr>
            </a:lvl1pPr>
          </a:lstStyle>
          <a:p>
            <a:fld id="{AB0559A7-9A97-44F2-90C7-49938F5CA556}" type="datetimeFigureOut">
              <a:rPr lang="en-AU" smtClean="0"/>
              <a:pPr/>
              <a:t>1/06/2016</a:t>
            </a:fld>
            <a:endParaRPr lang="en-AU"/>
          </a:p>
        </p:txBody>
      </p:sp>
      <p:sp>
        <p:nvSpPr>
          <p:cNvPr id="5" name="Footer Placeholder 4"/>
          <p:cNvSpPr>
            <a:spLocks noGrp="1"/>
          </p:cNvSpPr>
          <p:nvPr>
            <p:ph type="ftr" sz="quarter" idx="3"/>
          </p:nvPr>
        </p:nvSpPr>
        <p:spPr>
          <a:xfrm>
            <a:off x="10344150" y="39679563"/>
            <a:ext cx="9586913" cy="22796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1697950" y="39679563"/>
            <a:ext cx="7062788" cy="2279650"/>
          </a:xfrm>
          <a:prstGeom prst="rect">
            <a:avLst/>
          </a:prstGeom>
        </p:spPr>
        <p:txBody>
          <a:bodyPr vert="horz" lIns="91440" tIns="45720" rIns="91440" bIns="45720" rtlCol="0" anchor="ctr"/>
          <a:lstStyle>
            <a:lvl1pPr algn="r">
              <a:defRPr sz="1200">
                <a:solidFill>
                  <a:schemeClr val="tx1">
                    <a:tint val="75000"/>
                  </a:schemeClr>
                </a:solidFill>
              </a:defRPr>
            </a:lvl1pPr>
          </a:lstStyle>
          <a:p>
            <a:fld id="{B2722BE7-51AC-4551-A028-822C533957B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777707" y="14396635"/>
            <a:ext cx="13827383" cy="6874478"/>
          </a:xfrm>
          <a:prstGeom prst="roundRect">
            <a:avLst/>
          </a:prstGeom>
          <a:solidFill>
            <a:srgbClr val="B9CD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0" name="Rounded Rectangle 49"/>
          <p:cNvSpPr/>
          <p:nvPr/>
        </p:nvSpPr>
        <p:spPr>
          <a:xfrm>
            <a:off x="777707" y="22052906"/>
            <a:ext cx="28677538" cy="15123168"/>
          </a:xfrm>
          <a:prstGeom prst="roundRect">
            <a:avLst>
              <a:gd name="adj" fmla="val 4369"/>
            </a:avLst>
          </a:prstGeom>
          <a:noFill/>
          <a:ln w="127000">
            <a:solidFill>
              <a:srgbClr val="B9CDE5"/>
            </a:solidFill>
          </a:ln>
          <a:effectLst>
            <a:outerShdw blurRad="40000" dist="23000" dir="5400000" rotWithShape="0">
              <a:schemeClr val="bg1">
                <a:alpha val="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7" name="Rounded Rectangle 46"/>
          <p:cNvSpPr/>
          <p:nvPr/>
        </p:nvSpPr>
        <p:spPr>
          <a:xfrm>
            <a:off x="777707" y="8541273"/>
            <a:ext cx="20505867" cy="5020769"/>
          </a:xfrm>
          <a:prstGeom prst="roundRect">
            <a:avLst/>
          </a:prstGeom>
          <a:noFill/>
          <a:ln w="127000">
            <a:solidFill>
              <a:srgbClr val="B9CDE5"/>
            </a:solidFill>
          </a:ln>
          <a:effectLst>
            <a:outerShdw blurRad="40000" dist="23000" dir="5400000" rotWithShape="0">
              <a:schemeClr val="bg1">
                <a:alpha val="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 name="TextBox 5"/>
          <p:cNvSpPr txBox="1"/>
          <p:nvPr/>
        </p:nvSpPr>
        <p:spPr>
          <a:xfrm>
            <a:off x="216000" y="4826912"/>
            <a:ext cx="29843999" cy="1938992"/>
          </a:xfrm>
          <a:prstGeom prst="rect">
            <a:avLst/>
          </a:prstGeom>
          <a:noFill/>
        </p:spPr>
        <p:txBody>
          <a:bodyPr wrap="square" rtlCol="0">
            <a:spAutoFit/>
          </a:bodyPr>
          <a:lstStyle/>
          <a:p>
            <a:pPr algn="ctr"/>
            <a:r>
              <a:rPr lang="en-AU" sz="7200" i="1" dirty="0" smtClean="0">
                <a:latin typeface="Arial" pitchFamily="34" charset="0"/>
                <a:cs typeface="Arial" pitchFamily="34" charset="0"/>
              </a:rPr>
              <a:t>Michael </a:t>
            </a:r>
            <a:r>
              <a:rPr lang="en-AU" sz="7200" i="1" dirty="0" smtClean="0">
                <a:latin typeface="Arial" pitchFamily="34" charset="0"/>
                <a:cs typeface="Arial" pitchFamily="34" charset="0"/>
              </a:rPr>
              <a:t>Alexander Sproul</a:t>
            </a:r>
          </a:p>
          <a:p>
            <a:pPr algn="ctr"/>
            <a:r>
              <a:rPr lang="en-AU" sz="4800" i="1" dirty="0" smtClean="0">
                <a:latin typeface="Arial" pitchFamily="34" charset="0"/>
                <a:cs typeface="Arial" pitchFamily="34" charset="0"/>
              </a:rPr>
              <a:t>Supervisor: </a:t>
            </a:r>
            <a:r>
              <a:rPr lang="en-AU" sz="4800" i="1" dirty="0" smtClean="0">
                <a:latin typeface="Arial" pitchFamily="34" charset="0"/>
                <a:cs typeface="Arial" pitchFamily="34" charset="0"/>
              </a:rPr>
              <a:t>Ben </a:t>
            </a:r>
            <a:r>
              <a:rPr lang="en-AU" sz="4800" i="1" dirty="0" smtClean="0">
                <a:latin typeface="Arial" pitchFamily="34" charset="0"/>
                <a:cs typeface="Arial" pitchFamily="34" charset="0"/>
              </a:rPr>
              <a:t>Lippmeier</a:t>
            </a:r>
          </a:p>
        </p:txBody>
      </p:sp>
      <p:sp>
        <p:nvSpPr>
          <p:cNvPr id="19" name="TextBox 18"/>
          <p:cNvSpPr txBox="1"/>
          <p:nvPr/>
        </p:nvSpPr>
        <p:spPr>
          <a:xfrm>
            <a:off x="1347066" y="8900447"/>
            <a:ext cx="11665549" cy="646331"/>
          </a:xfrm>
          <a:prstGeom prst="rect">
            <a:avLst/>
          </a:prstGeom>
          <a:noFill/>
        </p:spPr>
        <p:txBody>
          <a:bodyPr wrap="square" numCol="1" rtlCol="0">
            <a:spAutoFit/>
          </a:bodyPr>
          <a:lstStyle/>
          <a:p>
            <a:r>
              <a:rPr lang="en-AU" sz="3600" b="1" dirty="0" smtClean="0">
                <a:latin typeface="Arial" pitchFamily="34" charset="0"/>
                <a:cs typeface="Arial" pitchFamily="34" charset="0"/>
              </a:rPr>
              <a:t>Foundations for Low-level Software Verification</a:t>
            </a:r>
            <a:endParaRPr lang="en-AU" sz="3600" b="1" dirty="0" smtClean="0">
              <a:latin typeface="Arial" pitchFamily="34" charset="0"/>
              <a:cs typeface="Arial" pitchFamily="34" charset="0"/>
            </a:endParaRPr>
          </a:p>
        </p:txBody>
      </p:sp>
      <p:sp>
        <p:nvSpPr>
          <p:cNvPr id="15" name="TextBox 14"/>
          <p:cNvSpPr txBox="1"/>
          <p:nvPr/>
        </p:nvSpPr>
        <p:spPr>
          <a:xfrm>
            <a:off x="1270091" y="14658461"/>
            <a:ext cx="12622464" cy="646331"/>
          </a:xfrm>
          <a:prstGeom prst="rect">
            <a:avLst/>
          </a:prstGeom>
          <a:noFill/>
        </p:spPr>
        <p:txBody>
          <a:bodyPr wrap="square" numCol="1" rtlCol="0">
            <a:spAutoFit/>
          </a:bodyPr>
          <a:lstStyle/>
          <a:p>
            <a:r>
              <a:rPr lang="en-AU" sz="3600" b="1" dirty="0" smtClean="0">
                <a:latin typeface="Arial" pitchFamily="34" charset="0"/>
                <a:cs typeface="Arial" pitchFamily="34" charset="0"/>
              </a:rPr>
              <a:t>Dual Intuitionistic Linear Logic (DILL)</a:t>
            </a:r>
            <a:endParaRPr lang="en-AU" sz="3600" b="1" dirty="0" smtClean="0">
              <a:latin typeface="Arial" pitchFamily="34" charset="0"/>
              <a:cs typeface="Arial" pitchFamily="34" charset="0"/>
            </a:endParaRPr>
          </a:p>
        </p:txBody>
      </p:sp>
      <p:sp>
        <p:nvSpPr>
          <p:cNvPr id="38" name="TextBox 37"/>
          <p:cNvSpPr txBox="1"/>
          <p:nvPr/>
        </p:nvSpPr>
        <p:spPr>
          <a:xfrm>
            <a:off x="1347065" y="9830850"/>
            <a:ext cx="19350176" cy="3416320"/>
          </a:xfrm>
          <a:prstGeom prst="rect">
            <a:avLst/>
          </a:prstGeom>
          <a:noFill/>
        </p:spPr>
        <p:txBody>
          <a:bodyPr wrap="square" numCol="1" rtlCol="0">
            <a:spAutoFit/>
          </a:bodyPr>
          <a:lstStyle/>
          <a:p>
            <a:r>
              <a:rPr lang="en-AU" sz="2400" dirty="0">
                <a:latin typeface="Arial" pitchFamily="34" charset="0"/>
                <a:cs typeface="Arial" pitchFamily="34" charset="0"/>
              </a:rPr>
              <a:t>Computer systems form an integral part of modern society, both in the form of personal devices and critical infrastructure. Ensuring the correct operation of computer hardware and software is therefore </a:t>
            </a:r>
            <a:r>
              <a:rPr lang="en-AU" sz="2400" dirty="0" smtClean="0">
                <a:latin typeface="Arial" pitchFamily="34" charset="0"/>
                <a:cs typeface="Arial" pitchFamily="34" charset="0"/>
              </a:rPr>
              <a:t>unarguably a worthwhile endeavour. </a:t>
            </a:r>
            <a:r>
              <a:rPr lang="en-AU" sz="2400" dirty="0">
                <a:latin typeface="Arial" pitchFamily="34" charset="0"/>
                <a:cs typeface="Arial" pitchFamily="34" charset="0"/>
              </a:rPr>
              <a:t>One emerging technique for the construction of robust software systems is the use of mathematical formalisations and proofs of correctness. In this paradigm, desirable properties of the software can be proven true using a </a:t>
            </a:r>
            <a:r>
              <a:rPr lang="en-AU" sz="2400" dirty="0" smtClean="0">
                <a:latin typeface="Arial" pitchFamily="34" charset="0"/>
                <a:cs typeface="Arial" pitchFamily="34" charset="0"/>
              </a:rPr>
              <a:t>computer-based </a:t>
            </a:r>
            <a:r>
              <a:rPr lang="en-AU" sz="2400" i="1" dirty="0" smtClean="0">
                <a:latin typeface="Arial" pitchFamily="34" charset="0"/>
                <a:cs typeface="Arial" pitchFamily="34" charset="0"/>
              </a:rPr>
              <a:t>proof assistant, </a:t>
            </a:r>
            <a:r>
              <a:rPr lang="en-AU" sz="2400" dirty="0">
                <a:latin typeface="Arial" pitchFamily="34" charset="0"/>
                <a:cs typeface="Arial" pitchFamily="34" charset="0"/>
              </a:rPr>
              <a:t>which itself relies on a minimal amount of trusted </a:t>
            </a:r>
            <a:r>
              <a:rPr lang="en-AU" sz="2400" dirty="0" smtClean="0">
                <a:latin typeface="Arial" pitchFamily="34" charset="0"/>
                <a:cs typeface="Arial" pitchFamily="34" charset="0"/>
              </a:rPr>
              <a:t>code. To construct proofs about code written in a given programming language, the language’s </a:t>
            </a:r>
            <a:r>
              <a:rPr lang="en-AU" sz="2400" i="1" dirty="0" smtClean="0">
                <a:latin typeface="Arial" pitchFamily="34" charset="0"/>
                <a:cs typeface="Arial" pitchFamily="34" charset="0"/>
              </a:rPr>
              <a:t>semantics </a:t>
            </a:r>
            <a:r>
              <a:rPr lang="en-AU" sz="2400" dirty="0" smtClean="0">
                <a:latin typeface="Arial" pitchFamily="34" charset="0"/>
                <a:cs typeface="Arial" pitchFamily="34" charset="0"/>
              </a:rPr>
              <a:t>must be specified mathematically. </a:t>
            </a:r>
            <a:r>
              <a:rPr lang="en-AU" sz="2400" dirty="0">
                <a:latin typeface="Arial" pitchFamily="34" charset="0"/>
                <a:cs typeface="Arial" pitchFamily="34" charset="0"/>
              </a:rPr>
              <a:t>Unfortunately for the would-be software verifier, most popular programming languages lack formal semantics and are therefore not amenable to verification techniques</a:t>
            </a:r>
            <a:r>
              <a:rPr lang="en-AU" sz="2400" dirty="0" smtClean="0">
                <a:latin typeface="Arial" pitchFamily="34" charset="0"/>
                <a:cs typeface="Arial" pitchFamily="34" charset="0"/>
              </a:rPr>
              <a:t>. </a:t>
            </a:r>
            <a:r>
              <a:rPr lang="en-AU" sz="2400" dirty="0">
                <a:latin typeface="Arial" pitchFamily="34" charset="0"/>
                <a:cs typeface="Arial" pitchFamily="34" charset="0"/>
              </a:rPr>
              <a:t>The C Programming Language, in which large amounts of low-level </a:t>
            </a:r>
            <a:r>
              <a:rPr lang="en-AU" sz="2400" dirty="0" smtClean="0">
                <a:latin typeface="Arial" pitchFamily="34" charset="0"/>
                <a:cs typeface="Arial" pitchFamily="34" charset="0"/>
              </a:rPr>
              <a:t>systems software </a:t>
            </a:r>
            <a:r>
              <a:rPr lang="en-AU" sz="2400" dirty="0">
                <a:latin typeface="Arial" pitchFamily="34" charset="0"/>
                <a:cs typeface="Arial" pitchFamily="34" charset="0"/>
              </a:rPr>
              <a:t>is written, is an example of a language that is difficult to reason about because of its murky semantics. </a:t>
            </a:r>
            <a:r>
              <a:rPr lang="en-AU" sz="2400" dirty="0" smtClean="0">
                <a:latin typeface="Arial" pitchFamily="34" charset="0"/>
                <a:cs typeface="Arial" pitchFamily="34" charset="0"/>
              </a:rPr>
              <a:t>For my thesis I focussed on </a:t>
            </a:r>
            <a:r>
              <a:rPr lang="en-AU" sz="2400" dirty="0">
                <a:latin typeface="Arial" pitchFamily="34" charset="0"/>
                <a:cs typeface="Arial" pitchFamily="34" charset="0"/>
              </a:rPr>
              <a:t>the formal semantics of languages with strong type systems that are </a:t>
            </a:r>
            <a:r>
              <a:rPr lang="en-AU" sz="2400" dirty="0" smtClean="0">
                <a:latin typeface="Arial" pitchFamily="34" charset="0"/>
                <a:cs typeface="Arial" pitchFamily="34" charset="0"/>
              </a:rPr>
              <a:t>hopefully more </a:t>
            </a:r>
            <a:r>
              <a:rPr lang="en-AU" sz="2400" dirty="0">
                <a:latin typeface="Arial" pitchFamily="34" charset="0"/>
                <a:cs typeface="Arial" pitchFamily="34" charset="0"/>
              </a:rPr>
              <a:t>well-suited to low-level software verification than C.</a:t>
            </a:r>
          </a:p>
        </p:txBody>
      </p:sp>
      <mc:AlternateContent xmlns:mc="http://schemas.openxmlformats.org/markup-compatibility/2006">
        <mc:Choice xmlns:a14="http://schemas.microsoft.com/office/drawing/2010/main" Requires="a14">
          <p:sp>
            <p:nvSpPr>
              <p:cNvPr id="40" name="TextBox 39"/>
              <p:cNvSpPr txBox="1"/>
              <p:nvPr/>
            </p:nvSpPr>
            <p:spPr>
              <a:xfrm>
                <a:off x="1270092" y="15458740"/>
                <a:ext cx="12608212" cy="6001643"/>
              </a:xfrm>
              <a:prstGeom prst="rect">
                <a:avLst/>
              </a:prstGeom>
              <a:noFill/>
            </p:spPr>
            <p:txBody>
              <a:bodyPr wrap="square" numCol="1" rtlCol="0">
                <a:spAutoFit/>
              </a:bodyPr>
              <a:lstStyle/>
              <a:p>
                <a:r>
                  <a:rPr lang="en-AU" sz="2400" dirty="0" smtClean="0">
                    <a:latin typeface="Arial" pitchFamily="34" charset="0"/>
                    <a:cs typeface="Arial" pitchFamily="34" charset="0"/>
                  </a:rPr>
                  <a:t>Dual Intuitionistic Linear Logic is a logical system that ensures </a:t>
                </a:r>
                <a:r>
                  <a:rPr lang="en-AU" sz="2400" b="1" dirty="0" smtClean="0">
                    <a:latin typeface="Arial" pitchFamily="34" charset="0"/>
                    <a:cs typeface="Arial" pitchFamily="34" charset="0"/>
                  </a:rPr>
                  <a:t>linear </a:t>
                </a:r>
                <a:r>
                  <a:rPr lang="en-AU" sz="2400" dirty="0" smtClean="0">
                    <a:latin typeface="Arial" pitchFamily="34" charset="0"/>
                    <a:cs typeface="Arial" pitchFamily="34" charset="0"/>
                  </a:rPr>
                  <a:t>assumptions are used only </a:t>
                </a:r>
                <a:r>
                  <a:rPr lang="en-AU" sz="2400" dirty="0">
                    <a:latin typeface="Arial" pitchFamily="34" charset="0"/>
                    <a:cs typeface="Arial" pitchFamily="34" charset="0"/>
                  </a:rPr>
                  <a:t>once</a:t>
                </a:r>
                <a:r>
                  <a:rPr lang="en-AU" sz="2400" dirty="0" smtClean="0">
                    <a:latin typeface="Arial" pitchFamily="34" charset="0"/>
                    <a:cs typeface="Arial" pitchFamily="34" charset="0"/>
                  </a:rPr>
                  <a:t>. </a:t>
                </a:r>
                <a:r>
                  <a:rPr lang="en-AU" sz="2400" dirty="0">
                    <a:latin typeface="Arial" pitchFamily="34" charset="0"/>
                    <a:cs typeface="Arial" pitchFamily="34" charset="0"/>
                  </a:rPr>
                  <a:t>By the Curry-Howard correspondence, DILL’s </a:t>
                </a:r>
                <a:r>
                  <a:rPr lang="en-AU" sz="2400" dirty="0" smtClean="0">
                    <a:latin typeface="Arial" pitchFamily="34" charset="0"/>
                    <a:cs typeface="Arial" pitchFamily="34" charset="0"/>
                  </a:rPr>
                  <a:t>logic corresponds to a typed programming language, in which linear values are only used once. In </a:t>
                </a:r>
                <a:r>
                  <a:rPr lang="en-AU" sz="2400" dirty="0">
                    <a:latin typeface="Arial" pitchFamily="34" charset="0"/>
                    <a:cs typeface="Arial" pitchFamily="34" charset="0"/>
                  </a:rPr>
                  <a:t>the context of systems software, we can use variants of linearity to enable destructive updates for uniquely </a:t>
                </a:r>
                <a:r>
                  <a:rPr lang="en-AU" sz="2400" dirty="0" smtClean="0">
                    <a:latin typeface="Arial" pitchFamily="34" charset="0"/>
                    <a:cs typeface="Arial" pitchFamily="34" charset="0"/>
                  </a:rPr>
                  <a:t>referenced </a:t>
                </a:r>
                <a:r>
                  <a:rPr lang="en-AU" sz="2400" dirty="0">
                    <a:latin typeface="Arial" pitchFamily="34" charset="0"/>
                    <a:cs typeface="Arial" pitchFamily="34" charset="0"/>
                  </a:rPr>
                  <a:t>values, or automatic memory management without garbage </a:t>
                </a:r>
                <a:r>
                  <a:rPr lang="en-AU" sz="2400" dirty="0" smtClean="0">
                    <a:latin typeface="Arial" pitchFamily="34" charset="0"/>
                    <a:cs typeface="Arial" pitchFamily="34" charset="0"/>
                  </a:rPr>
                  <a:t>collection, as in Mozilla’s new Rust language.</a:t>
                </a:r>
              </a:p>
              <a:p>
                <a:endParaRPr lang="en-AU" sz="2400" dirty="0">
                  <a:latin typeface="Arial" pitchFamily="34" charset="0"/>
                  <a:cs typeface="Arial" pitchFamily="34" charset="0"/>
                </a:endParaRPr>
              </a:p>
              <a:p>
                <a:r>
                  <a:rPr lang="en-AU" sz="2400" dirty="0" smtClean="0">
                    <a:latin typeface="Arial" pitchFamily="34" charset="0"/>
                    <a:cs typeface="Arial" pitchFamily="34" charset="0"/>
                  </a:rPr>
                  <a:t>We write a </a:t>
                </a:r>
                <a:r>
                  <a:rPr lang="en-AU" sz="2400" i="1" dirty="0" smtClean="0">
                    <a:latin typeface="Arial" pitchFamily="34" charset="0"/>
                    <a:cs typeface="Arial" pitchFamily="34" charset="0"/>
                  </a:rPr>
                  <a:t>typing judgement </a:t>
                </a:r>
                <a14:m>
                  <m:oMath xmlns:m="http://schemas.openxmlformats.org/officeDocument/2006/math">
                    <m:r>
                      <m:rPr>
                        <m:sty m:val="p"/>
                      </m:rPr>
                      <a:rPr lang="en-AU" sz="2400" i="0" smtClean="0">
                        <a:latin typeface="Cambria Math" charset="0"/>
                        <a:cs typeface="Arial" pitchFamily="34" charset="0"/>
                      </a:rPr>
                      <m:t>Γ</m:t>
                    </m:r>
                    <m:r>
                      <a:rPr lang="en-AU" sz="2400" b="0" i="1" smtClean="0">
                        <a:latin typeface="Cambria Math" charset="0"/>
                        <a:cs typeface="Arial" pitchFamily="34" charset="0"/>
                      </a:rPr>
                      <m:t>;</m:t>
                    </m:r>
                    <m:r>
                      <m:rPr>
                        <m:sty m:val="p"/>
                      </m:rPr>
                      <a:rPr lang="en-AU" sz="2400" b="0" i="0" smtClean="0">
                        <a:latin typeface="Cambria Math" charset="0"/>
                        <a:cs typeface="Arial" pitchFamily="34" charset="0"/>
                      </a:rPr>
                      <m:t>Δ</m:t>
                    </m:r>
                    <m:r>
                      <a:rPr lang="en-AU" sz="2400" b="0" i="1" smtClean="0">
                        <a:latin typeface="Cambria Math" charset="0"/>
                        <a:cs typeface="Arial" pitchFamily="34" charset="0"/>
                      </a:rPr>
                      <m:t>⊢</m:t>
                    </m:r>
                    <m:r>
                      <a:rPr lang="en-AU" sz="2400" b="0" i="1" smtClean="0">
                        <a:latin typeface="Cambria Math" charset="0"/>
                        <a:cs typeface="Arial" pitchFamily="34" charset="0"/>
                      </a:rPr>
                      <m:t>𝑡</m:t>
                    </m:r>
                    <m:r>
                      <a:rPr lang="en-AU" sz="2400" b="0" i="1" smtClean="0">
                        <a:latin typeface="Cambria Math" charset="0"/>
                        <a:cs typeface="Arial" pitchFamily="34" charset="0"/>
                      </a:rPr>
                      <m:t> :</m:t>
                    </m:r>
                    <m:r>
                      <a:rPr lang="en-AU" sz="2400" b="0" i="1" smtClean="0">
                        <a:latin typeface="Cambria Math" charset="0"/>
                        <a:cs typeface="Arial" pitchFamily="34" charset="0"/>
                      </a:rPr>
                      <m:t>𝐴</m:t>
                    </m:r>
                  </m:oMath>
                </a14:m>
                <a:r>
                  <a:rPr lang="en-AU" sz="2400" dirty="0" smtClean="0">
                    <a:latin typeface="Arial" pitchFamily="34" charset="0"/>
                    <a:cs typeface="Arial" pitchFamily="34" charset="0"/>
                  </a:rPr>
                  <a:t> to signify that the term (or expression) </a:t>
                </a:r>
                <a14:m>
                  <m:oMath xmlns:m="http://schemas.openxmlformats.org/officeDocument/2006/math">
                    <m:r>
                      <a:rPr lang="en-AU" sz="2400" b="0" i="1" smtClean="0">
                        <a:latin typeface="Cambria Math" charset="0"/>
                        <a:cs typeface="Arial" pitchFamily="34" charset="0"/>
                      </a:rPr>
                      <m:t>𝑡</m:t>
                    </m:r>
                  </m:oMath>
                </a14:m>
                <a:r>
                  <a:rPr lang="en-AU" sz="2400" dirty="0" smtClean="0">
                    <a:latin typeface="Arial" pitchFamily="34" charset="0"/>
                    <a:cs typeface="Arial" pitchFamily="34" charset="0"/>
                  </a:rPr>
                  <a:t> has the type </a:t>
                </a:r>
                <a14:m>
                  <m:oMath xmlns:m="http://schemas.openxmlformats.org/officeDocument/2006/math">
                    <m:r>
                      <a:rPr lang="en-AU" sz="2400" b="0" i="1" smtClean="0">
                        <a:latin typeface="Cambria Math" charset="0"/>
                        <a:cs typeface="Arial" pitchFamily="34" charset="0"/>
                      </a:rPr>
                      <m:t>𝐴</m:t>
                    </m:r>
                  </m:oMath>
                </a14:m>
                <a:r>
                  <a:rPr lang="en-AU" sz="2400" dirty="0" smtClean="0">
                    <a:latin typeface="Arial" pitchFamily="34" charset="0"/>
                    <a:cs typeface="Arial" pitchFamily="34" charset="0"/>
                  </a:rPr>
                  <a:t> under the environments </a:t>
                </a:r>
                <a14:m>
                  <m:oMath xmlns:m="http://schemas.openxmlformats.org/officeDocument/2006/math">
                    <m:r>
                      <m:rPr>
                        <m:sty m:val="p"/>
                      </m:rPr>
                      <a:rPr lang="en-AU" sz="2400" b="0" i="0" smtClean="0">
                        <a:latin typeface="Cambria Math" charset="0"/>
                        <a:cs typeface="Arial" pitchFamily="34" charset="0"/>
                      </a:rPr>
                      <m:t>Γ</m:t>
                    </m:r>
                    <m:r>
                      <a:rPr lang="en-AU" sz="2400" b="0" i="1" smtClean="0">
                        <a:latin typeface="Cambria Math" charset="0"/>
                        <a:cs typeface="Arial" pitchFamily="34" charset="0"/>
                      </a:rPr>
                      <m:t>;</m:t>
                    </m:r>
                    <m:r>
                      <m:rPr>
                        <m:sty m:val="p"/>
                      </m:rPr>
                      <a:rPr lang="en-AU" sz="2400" b="0" i="0" smtClean="0">
                        <a:latin typeface="Cambria Math" charset="0"/>
                        <a:cs typeface="Arial" pitchFamily="34" charset="0"/>
                      </a:rPr>
                      <m:t>Δ</m:t>
                    </m:r>
                  </m:oMath>
                </a14:m>
                <a:r>
                  <a:rPr lang="en-AU" sz="2400" dirty="0" smtClean="0">
                    <a:latin typeface="Arial" pitchFamily="34" charset="0"/>
                    <a:cs typeface="Arial" pitchFamily="34" charset="0"/>
                  </a:rPr>
                  <a:t>, which record the types of free variables in </a:t>
                </a:r>
                <a14:m>
                  <m:oMath xmlns:m="http://schemas.openxmlformats.org/officeDocument/2006/math">
                    <m:r>
                      <a:rPr lang="en-AU" sz="2400" b="0" i="1" smtClean="0">
                        <a:latin typeface="Cambria Math" charset="0"/>
                        <a:cs typeface="Arial" pitchFamily="34" charset="0"/>
                      </a:rPr>
                      <m:t>𝑡</m:t>
                    </m:r>
                  </m:oMath>
                </a14:m>
                <a:r>
                  <a:rPr lang="en-AU" sz="2400" dirty="0" smtClean="0">
                    <a:latin typeface="Arial" pitchFamily="34" charset="0"/>
                    <a:cs typeface="Arial" pitchFamily="34" charset="0"/>
                  </a:rPr>
                  <a:t>. To determine which typing judgements are valid, we use deduction rules as shown in Figure 1. If the premises (judgements above the line) are true, then we can deduce the conclusion (the judgement below the line). Figure 2 shows a typing derivation for a function that duplicates its input argument </a:t>
                </a:r>
                <a14:m>
                  <m:oMath xmlns:m="http://schemas.openxmlformats.org/officeDocument/2006/math">
                    <m:r>
                      <a:rPr lang="en-AU" sz="2400" b="0" i="1" smtClean="0">
                        <a:latin typeface="Cambria Math" charset="0"/>
                        <a:cs typeface="Arial" pitchFamily="34" charset="0"/>
                      </a:rPr>
                      <m:t>𝑥</m:t>
                    </m:r>
                  </m:oMath>
                </a14:m>
                <a:r>
                  <a:rPr lang="en-AU" sz="2400" dirty="0" smtClean="0">
                    <a:latin typeface="Arial" pitchFamily="34" charset="0"/>
                    <a:cs typeface="Arial" pitchFamily="34" charset="0"/>
                  </a:rPr>
                  <a:t>. This is possible because the input argument is of a duplicable type, denoted </a:t>
                </a:r>
                <a14:m>
                  <m:oMath xmlns:m="http://schemas.openxmlformats.org/officeDocument/2006/math">
                    <m:r>
                      <a:rPr lang="en-AU" sz="2400" b="0" i="1" smtClean="0">
                        <a:latin typeface="Cambria Math" charset="0"/>
                        <a:cs typeface="Arial" pitchFamily="34" charset="0"/>
                      </a:rPr>
                      <m:t>!</m:t>
                    </m:r>
                    <m:r>
                      <a:rPr lang="en-AU" sz="2400" b="0" i="1" smtClean="0">
                        <a:latin typeface="Cambria Math" charset="0"/>
                        <a:cs typeface="Arial" pitchFamily="34" charset="0"/>
                      </a:rPr>
                      <m:t>𝐴</m:t>
                    </m:r>
                  </m:oMath>
                </a14:m>
                <a:r>
                  <a:rPr lang="en-AU" sz="2400" dirty="0" smtClean="0">
                    <a:latin typeface="Arial" pitchFamily="34" charset="0"/>
                    <a:cs typeface="Arial" pitchFamily="34" charset="0"/>
                  </a:rPr>
                  <a:t>. In general, duplicable variables get stored in the first environment </a:t>
                </a:r>
                <a14:m>
                  <m:oMath xmlns:m="http://schemas.openxmlformats.org/officeDocument/2006/math">
                    <m:r>
                      <m:rPr>
                        <m:sty m:val="p"/>
                      </m:rPr>
                      <a:rPr lang="en-AU" sz="2400" b="0" i="0" smtClean="0">
                        <a:latin typeface="Cambria Math" charset="0"/>
                        <a:cs typeface="Arial" pitchFamily="34" charset="0"/>
                      </a:rPr>
                      <m:t>Γ</m:t>
                    </m:r>
                  </m:oMath>
                </a14:m>
                <a:r>
                  <a:rPr lang="en-AU" sz="2400" dirty="0" smtClean="0">
                    <a:latin typeface="Arial" pitchFamily="34" charset="0"/>
                    <a:cs typeface="Arial" pitchFamily="34" charset="0"/>
                  </a:rPr>
                  <a:t>, while linear ones get stored in </a:t>
                </a:r>
                <a14:m>
                  <m:oMath xmlns:m="http://schemas.openxmlformats.org/officeDocument/2006/math">
                    <m:r>
                      <m:rPr>
                        <m:sty m:val="p"/>
                      </m:rPr>
                      <a:rPr lang="en-AU" sz="2400" b="0" i="0" smtClean="0">
                        <a:latin typeface="Cambria Math" charset="0"/>
                        <a:cs typeface="Arial" pitchFamily="34" charset="0"/>
                      </a:rPr>
                      <m:t>Δ</m:t>
                    </m:r>
                    <m:r>
                      <a:rPr lang="en-AU" sz="2400" b="0" i="0" smtClean="0">
                        <a:latin typeface="Cambria Math" charset="0"/>
                        <a:cs typeface="Arial" pitchFamily="34" charset="0"/>
                      </a:rPr>
                      <m:t>.</m:t>
                    </m:r>
                  </m:oMath>
                </a14:m>
                <a:endParaRPr lang="en-AU" sz="2400" dirty="0">
                  <a:latin typeface="Arial" pitchFamily="34" charset="0"/>
                  <a:cs typeface="Arial" pitchFamily="34" charset="0"/>
                </a:endParaRPr>
              </a:p>
              <a:p>
                <a:pPr algn="just"/>
                <a:endParaRPr lang="en-AU" sz="2400" dirty="0" smtClean="0">
                  <a:latin typeface="Arial" pitchFamily="34" charset="0"/>
                  <a:cs typeface="Arial" pitchFamily="34" charset="0"/>
                </a:endParaRPr>
              </a:p>
            </p:txBody>
          </p:sp>
        </mc:Choice>
        <mc:Fallback>
          <p:sp>
            <p:nvSpPr>
              <p:cNvPr id="40" name="TextBox 39"/>
              <p:cNvSpPr txBox="1">
                <a:spLocks noRot="1" noChangeAspect="1" noMove="1" noResize="1" noEditPoints="1" noAdjustHandles="1" noChangeArrowheads="1" noChangeShapeType="1" noTextEdit="1"/>
              </p:cNvSpPr>
              <p:nvPr/>
            </p:nvSpPr>
            <p:spPr>
              <a:xfrm>
                <a:off x="1270092" y="15458740"/>
                <a:ext cx="12608212" cy="6001643"/>
              </a:xfrm>
              <a:prstGeom prst="rect">
                <a:avLst/>
              </a:prstGeom>
              <a:blipFill rotWithShape="0">
                <a:blip r:embed="rId3"/>
                <a:stretch>
                  <a:fillRect l="-725" t="-711" r="-1257"/>
                </a:stretch>
              </a:blipFill>
            </p:spPr>
            <p:txBody>
              <a:bodyPr/>
              <a:lstStyle/>
              <a:p>
                <a:r>
                  <a:rPr lang="en-US">
                    <a:noFill/>
                  </a:rPr>
                  <a:t> </a:t>
                </a:r>
              </a:p>
            </p:txBody>
          </p:sp>
        </mc:Fallback>
      </mc:AlternateContent>
      <p:sp>
        <p:nvSpPr>
          <p:cNvPr id="42" name="TextBox 41"/>
          <p:cNvSpPr txBox="1"/>
          <p:nvPr/>
        </p:nvSpPr>
        <p:spPr>
          <a:xfrm>
            <a:off x="1347065" y="22576212"/>
            <a:ext cx="12008089" cy="553998"/>
          </a:xfrm>
          <a:prstGeom prst="rect">
            <a:avLst/>
          </a:prstGeom>
          <a:noFill/>
        </p:spPr>
        <p:txBody>
          <a:bodyPr wrap="square" numCol="1" rtlCol="0">
            <a:spAutoFit/>
          </a:bodyPr>
          <a:lstStyle/>
          <a:p>
            <a:r>
              <a:rPr lang="en-AU" sz="3000" i="1" dirty="0" smtClean="0">
                <a:latin typeface="Arial" pitchFamily="34" charset="0"/>
                <a:cs typeface="Arial" pitchFamily="34" charset="0"/>
              </a:rPr>
              <a:t>Figure 1: Typing Rules for Dual </a:t>
            </a:r>
            <a:r>
              <a:rPr lang="en-AU" sz="3000" i="1" smtClean="0">
                <a:latin typeface="Arial" pitchFamily="34" charset="0"/>
                <a:cs typeface="Arial" pitchFamily="34" charset="0"/>
              </a:rPr>
              <a:t>Intuitionistic Linear Logic</a:t>
            </a:r>
            <a:endParaRPr lang="en-AU" sz="3000" i="1" dirty="0" smtClean="0">
              <a:latin typeface="Arial" pitchFamily="34" charset="0"/>
              <a:cs typeface="Arial" pitchFamily="34" charset="0"/>
            </a:endParaRPr>
          </a:p>
        </p:txBody>
      </p:sp>
      <p:sp>
        <p:nvSpPr>
          <p:cNvPr id="54" name="Rounded Rectangle 53"/>
          <p:cNvSpPr/>
          <p:nvPr/>
        </p:nvSpPr>
        <p:spPr>
          <a:xfrm>
            <a:off x="777707" y="37911314"/>
            <a:ext cx="28677537" cy="4252706"/>
          </a:xfrm>
          <a:prstGeom prst="roundRect">
            <a:avLst/>
          </a:prstGeom>
          <a:solidFill>
            <a:srgbClr val="B9CD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5" name="TextBox 54"/>
          <p:cNvSpPr txBox="1"/>
          <p:nvPr/>
        </p:nvSpPr>
        <p:spPr>
          <a:xfrm>
            <a:off x="1337960" y="38151708"/>
            <a:ext cx="12622464" cy="646331"/>
          </a:xfrm>
          <a:prstGeom prst="rect">
            <a:avLst/>
          </a:prstGeom>
          <a:noFill/>
        </p:spPr>
        <p:txBody>
          <a:bodyPr wrap="square" numCol="1" rtlCol="0">
            <a:spAutoFit/>
          </a:bodyPr>
          <a:lstStyle/>
          <a:p>
            <a:r>
              <a:rPr lang="en-AU" sz="3600" b="1" dirty="0" smtClean="0">
                <a:latin typeface="Arial" pitchFamily="34" charset="0"/>
                <a:cs typeface="Arial" pitchFamily="34" charset="0"/>
              </a:rPr>
              <a:t>Conclusions</a:t>
            </a:r>
            <a:endParaRPr lang="en-AU" sz="3600" b="1" dirty="0" smtClean="0">
              <a:latin typeface="Arial" pitchFamily="34" charset="0"/>
              <a:cs typeface="Arial" pitchFamily="34" charset="0"/>
            </a:endParaRPr>
          </a:p>
        </p:txBody>
      </p:sp>
      <p:sp>
        <p:nvSpPr>
          <p:cNvPr id="56" name="TextBox 55"/>
          <p:cNvSpPr txBox="1"/>
          <p:nvPr/>
        </p:nvSpPr>
        <p:spPr>
          <a:xfrm>
            <a:off x="1337960" y="38905203"/>
            <a:ext cx="27557029" cy="3046988"/>
          </a:xfrm>
          <a:prstGeom prst="rect">
            <a:avLst/>
          </a:prstGeom>
          <a:noFill/>
        </p:spPr>
        <p:txBody>
          <a:bodyPr wrap="square" numCol="1" rtlCol="0">
            <a:spAutoFit/>
          </a:bodyPr>
          <a:lstStyle/>
          <a:p>
            <a:r>
              <a:rPr lang="en-AU" sz="2400" dirty="0">
                <a:latin typeface="Arial" pitchFamily="34" charset="0"/>
                <a:cs typeface="Arial" pitchFamily="34" charset="0"/>
              </a:rPr>
              <a:t>Although it was initially hoped that the context splitting library would be useful in the formalisation of more advanced languages, this is probably unrealistic. The first reason for this is that more advanced languages tend to involve type system extensions that obsolete context splitting as we have defined it, or contain so many other features that context splitting only makes up a small fraction of the overall proof effort. Secondly, the approach to context splitting whereby unavailable values are entirely erased is subsumed by an approach based on separation algebras whereby the number of </a:t>
            </a:r>
            <a:r>
              <a:rPr lang="en-AU" sz="2400" dirty="0" smtClean="0">
                <a:latin typeface="Arial" pitchFamily="34" charset="0"/>
                <a:cs typeface="Arial" pitchFamily="34" charset="0"/>
              </a:rPr>
              <a:t>available copies </a:t>
            </a:r>
            <a:r>
              <a:rPr lang="en-AU" sz="2400" dirty="0">
                <a:latin typeface="Arial" pitchFamily="34" charset="0"/>
                <a:cs typeface="Arial" pitchFamily="34" charset="0"/>
              </a:rPr>
              <a:t>of </a:t>
            </a:r>
            <a:r>
              <a:rPr lang="en-AU" sz="2400" dirty="0" smtClean="0">
                <a:latin typeface="Arial" pitchFamily="34" charset="0"/>
                <a:cs typeface="Arial" pitchFamily="34" charset="0"/>
              </a:rPr>
              <a:t>each </a:t>
            </a:r>
            <a:r>
              <a:rPr lang="en-AU" sz="2400" dirty="0">
                <a:latin typeface="Arial" pitchFamily="34" charset="0"/>
                <a:cs typeface="Arial" pitchFamily="34" charset="0"/>
              </a:rPr>
              <a:t>variable is tracked in the typing context. This approach is used to great effect by </a:t>
            </a:r>
            <a:r>
              <a:rPr lang="en-AU" sz="2400" dirty="0" smtClean="0">
                <a:latin typeface="Arial" pitchFamily="34" charset="0"/>
                <a:cs typeface="Arial" pitchFamily="34" charset="0"/>
              </a:rPr>
              <a:t>François Pottier for SSPHS, and Conor McBride </a:t>
            </a:r>
            <a:r>
              <a:rPr lang="en-AU" sz="2400" dirty="0">
                <a:latin typeface="Arial" pitchFamily="34" charset="0"/>
                <a:cs typeface="Arial" pitchFamily="34" charset="0"/>
              </a:rPr>
              <a:t>for a fusion of linear and dependent </a:t>
            </a:r>
            <a:r>
              <a:rPr lang="en-AU" sz="2400" dirty="0" smtClean="0">
                <a:latin typeface="Arial" pitchFamily="34" charset="0"/>
                <a:cs typeface="Arial" pitchFamily="34" charset="0"/>
              </a:rPr>
              <a:t>typing.</a:t>
            </a:r>
            <a:br>
              <a:rPr lang="en-AU" sz="2400" dirty="0" smtClean="0">
                <a:latin typeface="Arial" pitchFamily="34" charset="0"/>
                <a:cs typeface="Arial" pitchFamily="34" charset="0"/>
              </a:rPr>
            </a:br>
            <a:r>
              <a:rPr lang="en-AU" sz="2400" dirty="0" smtClean="0">
                <a:latin typeface="Arial" pitchFamily="34" charset="0"/>
                <a:cs typeface="Arial" pitchFamily="34" charset="0"/>
              </a:rPr>
              <a:t/>
            </a:r>
            <a:br>
              <a:rPr lang="en-AU" sz="2400" dirty="0" smtClean="0">
                <a:latin typeface="Arial" pitchFamily="34" charset="0"/>
                <a:cs typeface="Arial" pitchFamily="34" charset="0"/>
              </a:rPr>
            </a:br>
            <a:r>
              <a:rPr lang="en-AU" sz="2400" dirty="0" smtClean="0">
                <a:latin typeface="Arial" pitchFamily="34" charset="0"/>
                <a:cs typeface="Arial" pitchFamily="34" charset="0"/>
              </a:rPr>
              <a:t>Despite the only moderate successes of my library-based approach to context splitting, the future for </a:t>
            </a:r>
            <a:r>
              <a:rPr lang="en-AU" sz="2400" dirty="0">
                <a:latin typeface="Arial" pitchFamily="34" charset="0"/>
                <a:cs typeface="Arial" pitchFamily="34" charset="0"/>
              </a:rPr>
              <a:t>substructural languages looks bright. Mozilla's Rust programming language represents an opportunity for substructural typing to break into the </a:t>
            </a:r>
            <a:r>
              <a:rPr lang="en-AU" sz="2400" dirty="0" smtClean="0">
                <a:latin typeface="Arial" pitchFamily="34" charset="0"/>
                <a:cs typeface="Arial" pitchFamily="34" charset="0"/>
              </a:rPr>
              <a:t>mainstream, and it might not be long before tools exist to allow the construction of next-generation verified operating systems, networking software and desktop environments.</a:t>
            </a:r>
            <a:endParaRPr lang="en-AU" sz="2400" dirty="0" smtClean="0">
              <a:latin typeface="Arial" pitchFamily="34" charset="0"/>
              <a:cs typeface="Arial" pitchFamily="34" charset="0"/>
            </a:endParaRPr>
          </a:p>
        </p:txBody>
      </p:sp>
      <p:sp>
        <p:nvSpPr>
          <p:cNvPr id="61" name="Rounded Rectangle 60"/>
          <p:cNvSpPr/>
          <p:nvPr/>
        </p:nvSpPr>
        <p:spPr>
          <a:xfrm>
            <a:off x="15068888" y="14480402"/>
            <a:ext cx="14386357" cy="6938317"/>
          </a:xfrm>
          <a:prstGeom prst="roundRect">
            <a:avLst/>
          </a:prstGeom>
          <a:solidFill>
            <a:srgbClr val="B9CD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62" name="TextBox 61"/>
          <p:cNvSpPr txBox="1"/>
          <p:nvPr/>
        </p:nvSpPr>
        <p:spPr>
          <a:xfrm>
            <a:off x="15561269" y="14756504"/>
            <a:ext cx="12622464" cy="646331"/>
          </a:xfrm>
          <a:prstGeom prst="rect">
            <a:avLst/>
          </a:prstGeom>
          <a:noFill/>
        </p:spPr>
        <p:txBody>
          <a:bodyPr wrap="square" numCol="1" rtlCol="0">
            <a:spAutoFit/>
          </a:bodyPr>
          <a:lstStyle/>
          <a:p>
            <a:r>
              <a:rPr lang="en-AU" sz="3600" b="1" smtClean="0">
                <a:latin typeface="Arial" pitchFamily="34" charset="0"/>
                <a:cs typeface="Arial" pitchFamily="34" charset="0"/>
              </a:rPr>
              <a:t>Context Splitting</a:t>
            </a:r>
            <a:endParaRPr lang="en-AU" sz="3600" b="1" dirty="0" smtClean="0">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63" name="TextBox 62"/>
              <p:cNvSpPr txBox="1"/>
              <p:nvPr/>
            </p:nvSpPr>
            <p:spPr>
              <a:xfrm>
                <a:off x="15561269" y="15458740"/>
                <a:ext cx="12608212" cy="5632311"/>
              </a:xfrm>
              <a:prstGeom prst="rect">
                <a:avLst/>
              </a:prstGeom>
              <a:noFill/>
            </p:spPr>
            <p:txBody>
              <a:bodyPr wrap="square" numCol="1" rtlCol="0">
                <a:spAutoFit/>
              </a:bodyPr>
              <a:lstStyle/>
              <a:p>
                <a:r>
                  <a:rPr lang="en-AU" sz="2400" dirty="0" smtClean="0">
                    <a:latin typeface="Arial" pitchFamily="34" charset="0"/>
                    <a:cs typeface="Arial" pitchFamily="34" charset="0"/>
                  </a:rPr>
                  <a:t>DILL’s product type </a:t>
                </a:r>
                <a14:m>
                  <m:oMath xmlns:m="http://schemas.openxmlformats.org/officeDocument/2006/math">
                    <m:r>
                      <a:rPr lang="en-AU" sz="2400" b="0" i="1" smtClean="0">
                        <a:latin typeface="Cambria Math" charset="0"/>
                        <a:cs typeface="Arial" pitchFamily="34" charset="0"/>
                      </a:rPr>
                      <m:t>𝐴</m:t>
                    </m:r>
                    <m:r>
                      <a:rPr lang="en-AU" sz="2400" b="0" i="1" smtClean="0">
                        <a:latin typeface="Cambria Math" charset="0"/>
                        <a:cs typeface="Arial" pitchFamily="34" charset="0"/>
                      </a:rPr>
                      <m:t>⊗</m:t>
                    </m:r>
                    <m:r>
                      <a:rPr lang="en-AU" sz="2400" b="0" i="1" smtClean="0">
                        <a:latin typeface="Cambria Math" charset="0"/>
                        <a:cs typeface="Arial" pitchFamily="34" charset="0"/>
                      </a:rPr>
                      <m:t>𝐵</m:t>
                    </m:r>
                  </m:oMath>
                </a14:m>
                <a:r>
                  <a:rPr lang="en-AU" sz="2400" dirty="0" smtClean="0">
                    <a:latin typeface="Arial" pitchFamily="34" charset="0"/>
                    <a:cs typeface="Arial" pitchFamily="34" charset="0"/>
                  </a:rPr>
                  <a:t> </a:t>
                </a:r>
                <a:r>
                  <a:rPr lang="en-AU" sz="2400" dirty="0">
                    <a:latin typeface="Arial" pitchFamily="34" charset="0"/>
                    <a:cs typeface="Arial" pitchFamily="34" charset="0"/>
                  </a:rPr>
                  <a:t>represents </a:t>
                </a:r>
                <a:r>
                  <a:rPr lang="en-AU" sz="2400" dirty="0">
                    <a:latin typeface="Arial" pitchFamily="34" charset="0"/>
                    <a:cs typeface="Arial" pitchFamily="34" charset="0"/>
                  </a:rPr>
                  <a:t>a pair of values and is inhabited by terms of the form </a:t>
                </a:r>
                <a14:m>
                  <m:oMath xmlns:m="http://schemas.openxmlformats.org/officeDocument/2006/math">
                    <m:r>
                      <a:rPr lang="en-AU" sz="2400" b="0" i="1" smtClean="0">
                        <a:latin typeface="Cambria Math" charset="0"/>
                        <a:cs typeface="Arial" pitchFamily="34" charset="0"/>
                      </a:rPr>
                      <m:t>𝑡</m:t>
                    </m:r>
                    <m:r>
                      <a:rPr lang="en-AU" sz="2400" b="0" i="1" smtClean="0">
                        <a:latin typeface="Cambria Math" charset="0"/>
                        <a:cs typeface="Arial" pitchFamily="34" charset="0"/>
                      </a:rPr>
                      <m:t>⊗</m:t>
                    </m:r>
                    <m:r>
                      <a:rPr lang="en-AU" sz="2400" b="0" i="1" smtClean="0">
                        <a:latin typeface="Cambria Math" charset="0"/>
                        <a:cs typeface="Arial" pitchFamily="34" charset="0"/>
                      </a:rPr>
                      <m:t>𝑢</m:t>
                    </m:r>
                  </m:oMath>
                </a14:m>
                <a:r>
                  <a:rPr lang="en-AU" sz="2400" dirty="0" smtClean="0">
                    <a:latin typeface="Arial" pitchFamily="34" charset="0"/>
                    <a:cs typeface="Arial" pitchFamily="34" charset="0"/>
                  </a:rPr>
                  <a:t> if </a:t>
                </a:r>
                <a14:m>
                  <m:oMath xmlns:m="http://schemas.openxmlformats.org/officeDocument/2006/math">
                    <m:r>
                      <a:rPr lang="en-AU" sz="2400" b="0" i="1" smtClean="0">
                        <a:latin typeface="Cambria Math" charset="0"/>
                        <a:cs typeface="Arial" pitchFamily="34" charset="0"/>
                      </a:rPr>
                      <m:t>𝑡</m:t>
                    </m:r>
                    <m:r>
                      <a:rPr lang="en-AU" sz="2400" b="0" i="1" smtClean="0">
                        <a:latin typeface="Cambria Math" charset="0"/>
                        <a:cs typeface="Arial" pitchFamily="34" charset="0"/>
                      </a:rPr>
                      <m:t> :</m:t>
                    </m:r>
                    <m:r>
                      <a:rPr lang="en-AU" sz="2400" b="0" i="1" smtClean="0">
                        <a:latin typeface="Cambria Math" charset="0"/>
                        <a:cs typeface="Arial" pitchFamily="34" charset="0"/>
                      </a:rPr>
                      <m:t>𝐴</m:t>
                    </m:r>
                  </m:oMath>
                </a14:m>
                <a:r>
                  <a:rPr lang="en-AU" sz="2400" dirty="0" smtClean="0">
                    <a:latin typeface="Arial" pitchFamily="34" charset="0"/>
                    <a:cs typeface="Arial" pitchFamily="34" charset="0"/>
                  </a:rPr>
                  <a:t> and </a:t>
                </a:r>
                <a14:m>
                  <m:oMath xmlns:m="http://schemas.openxmlformats.org/officeDocument/2006/math">
                    <m:r>
                      <a:rPr lang="en-AU" sz="2400" b="0" i="1" smtClean="0">
                        <a:latin typeface="Cambria Math" charset="0"/>
                        <a:cs typeface="Arial" pitchFamily="34" charset="0"/>
                      </a:rPr>
                      <m:t>𝑢</m:t>
                    </m:r>
                    <m:r>
                      <a:rPr lang="en-AU" sz="2400" b="0" i="1" smtClean="0">
                        <a:latin typeface="Cambria Math" charset="0"/>
                        <a:cs typeface="Arial" pitchFamily="34" charset="0"/>
                      </a:rPr>
                      <m:t> :</m:t>
                    </m:r>
                    <m:r>
                      <a:rPr lang="en-AU" sz="2400" b="0" i="1" smtClean="0">
                        <a:latin typeface="Cambria Math" charset="0"/>
                        <a:cs typeface="Arial" pitchFamily="34" charset="0"/>
                      </a:rPr>
                      <m:t>𝐵</m:t>
                    </m:r>
                    <m:r>
                      <a:rPr lang="en-AU" sz="2400" b="0" i="0" smtClean="0">
                        <a:latin typeface="Cambria Math" charset="0"/>
                        <a:cs typeface="Arial" pitchFamily="34" charset="0"/>
                      </a:rPr>
                      <m:t>, </m:t>
                    </m:r>
                  </m:oMath>
                </a14:m>
                <a:r>
                  <a:rPr lang="en-AU" sz="2400" dirty="0" smtClean="0">
                    <a:latin typeface="Arial" pitchFamily="34" charset="0"/>
                    <a:cs typeface="Arial" pitchFamily="34" charset="0"/>
                  </a:rPr>
                  <a:t>as </a:t>
                </a:r>
                <a:r>
                  <a:rPr lang="en-AU" sz="2400" dirty="0">
                    <a:latin typeface="Arial" pitchFamily="34" charset="0"/>
                    <a:cs typeface="Arial" pitchFamily="34" charset="0"/>
                  </a:rPr>
                  <a:t>demonstrated by its introduction </a:t>
                </a:r>
                <a:r>
                  <a:rPr lang="en-AU" sz="2400" dirty="0" smtClean="0">
                    <a:latin typeface="Arial" pitchFamily="34" charset="0"/>
                    <a:cs typeface="Arial" pitchFamily="34" charset="0"/>
                  </a:rPr>
                  <a:t>rule </a:t>
                </a:r>
                <a14:m>
                  <m:oMath xmlns:m="http://schemas.openxmlformats.org/officeDocument/2006/math">
                    <m:r>
                      <a:rPr lang="en-AU" sz="2400" b="0" i="1" smtClean="0">
                        <a:latin typeface="Cambria Math" charset="0"/>
                        <a:cs typeface="Arial" pitchFamily="34" charset="0"/>
                      </a:rPr>
                      <m:t>(⊗−</m:t>
                    </m:r>
                    <m:r>
                      <a:rPr lang="en-AU" sz="2400" b="0" i="1" smtClean="0">
                        <a:latin typeface="Cambria Math" charset="0"/>
                        <a:cs typeface="Arial" pitchFamily="34" charset="0"/>
                      </a:rPr>
                      <m:t>𝐼</m:t>
                    </m:r>
                    <m:r>
                      <a:rPr lang="en-AU" sz="2400" b="0" i="1" smtClean="0">
                        <a:latin typeface="Cambria Math" charset="0"/>
                        <a:cs typeface="Arial" pitchFamily="34" charset="0"/>
                      </a:rPr>
                      <m:t>)</m:t>
                    </m:r>
                  </m:oMath>
                </a14:m>
                <a:r>
                  <a:rPr lang="en-AU" sz="2400" dirty="0" smtClean="0">
                    <a:latin typeface="Arial" pitchFamily="34" charset="0"/>
                    <a:cs typeface="Arial" pitchFamily="34" charset="0"/>
                  </a:rPr>
                  <a:t>. In </a:t>
                </a:r>
                <a:r>
                  <a:rPr lang="en-AU" sz="2400" dirty="0">
                    <a:latin typeface="Arial" pitchFamily="34" charset="0"/>
                    <a:cs typeface="Arial" pitchFamily="34" charset="0"/>
                  </a:rPr>
                  <a:t>order to guarantee that linear variables are used exactly once in </a:t>
                </a:r>
                <a14:m>
                  <m:oMath xmlns:m="http://schemas.openxmlformats.org/officeDocument/2006/math">
                    <m:r>
                      <a:rPr lang="en-AU" sz="2400" i="1">
                        <a:latin typeface="Cambria Math" charset="0"/>
                        <a:cs typeface="Arial" pitchFamily="34" charset="0"/>
                      </a:rPr>
                      <m:t>𝑡</m:t>
                    </m:r>
                    <m:r>
                      <a:rPr lang="en-AU" sz="2400" i="1">
                        <a:latin typeface="Cambria Math" charset="0"/>
                        <a:cs typeface="Arial" pitchFamily="34" charset="0"/>
                      </a:rPr>
                      <m:t>⊗</m:t>
                    </m:r>
                    <m:r>
                      <a:rPr lang="en-AU" sz="2400" i="1">
                        <a:latin typeface="Cambria Math" charset="0"/>
                        <a:cs typeface="Arial" pitchFamily="34" charset="0"/>
                      </a:rPr>
                      <m:t>𝑢</m:t>
                    </m:r>
                  </m:oMath>
                </a14:m>
                <a:r>
                  <a:rPr lang="en-AU" sz="2400" dirty="0">
                    <a:latin typeface="Arial" pitchFamily="34" charset="0"/>
                    <a:cs typeface="Arial" pitchFamily="34" charset="0"/>
                  </a:rPr>
                  <a:t> </a:t>
                </a:r>
                <a:r>
                  <a:rPr lang="en-AU" sz="2400" dirty="0">
                    <a:latin typeface="Arial" pitchFamily="34" charset="0"/>
                    <a:cs typeface="Arial" pitchFamily="34" charset="0"/>
                  </a:rPr>
                  <a:t>it is required that the linear </a:t>
                </a:r>
                <a:r>
                  <a:rPr lang="en-AU" sz="2400" dirty="0" smtClean="0">
                    <a:latin typeface="Arial" pitchFamily="34" charset="0"/>
                    <a:cs typeface="Arial" pitchFamily="34" charset="0"/>
                  </a:rPr>
                  <a:t>context </a:t>
                </a:r>
                <a14:m>
                  <m:oMath xmlns:m="http://schemas.openxmlformats.org/officeDocument/2006/math">
                    <m:d>
                      <m:dPr>
                        <m:ctrlPr>
                          <a:rPr lang="en-AU" sz="2400" b="0" i="1" smtClean="0">
                            <a:latin typeface="Cambria Math" charset="0"/>
                            <a:cs typeface="Arial" pitchFamily="34" charset="0"/>
                          </a:rPr>
                        </m:ctrlPr>
                      </m:dPr>
                      <m:e>
                        <m:sSub>
                          <m:sSubPr>
                            <m:ctrlPr>
                              <a:rPr lang="en-AU" sz="2400" b="0" i="1" smtClean="0">
                                <a:latin typeface="Cambria Math" charset="0"/>
                                <a:cs typeface="Arial" pitchFamily="34" charset="0"/>
                              </a:rPr>
                            </m:ctrlPr>
                          </m:sSubPr>
                          <m:e>
                            <m:r>
                              <m:rPr>
                                <m:sty m:val="p"/>
                              </m:rPr>
                              <a:rPr lang="en-AU" sz="2400" b="0" i="0" smtClean="0">
                                <a:latin typeface="Cambria Math" charset="0"/>
                                <a:cs typeface="Arial" pitchFamily="34" charset="0"/>
                              </a:rPr>
                              <m:t>Δ</m:t>
                            </m:r>
                          </m:e>
                          <m:sub>
                            <m:r>
                              <a:rPr lang="en-AU" sz="2400" b="0" i="1" smtClean="0">
                                <a:latin typeface="Cambria Math" charset="0"/>
                                <a:cs typeface="Arial" pitchFamily="34" charset="0"/>
                              </a:rPr>
                              <m:t>1</m:t>
                            </m:r>
                          </m:sub>
                        </m:sSub>
                        <m:r>
                          <a:rPr lang="en-AU" sz="2400" b="0" i="1" smtClean="0">
                            <a:latin typeface="Cambria Math" charset="0"/>
                            <a:cs typeface="Arial" pitchFamily="34" charset="0"/>
                          </a:rPr>
                          <m:t>, </m:t>
                        </m:r>
                        <m:sSub>
                          <m:sSubPr>
                            <m:ctrlPr>
                              <a:rPr lang="en-AU" sz="2400" b="0" i="1" smtClean="0">
                                <a:latin typeface="Cambria Math" charset="0"/>
                                <a:cs typeface="Arial" pitchFamily="34" charset="0"/>
                              </a:rPr>
                            </m:ctrlPr>
                          </m:sSubPr>
                          <m:e>
                            <m:r>
                              <m:rPr>
                                <m:sty m:val="p"/>
                              </m:rPr>
                              <a:rPr lang="en-AU" sz="2400" b="0" i="0" smtClean="0">
                                <a:latin typeface="Cambria Math" charset="0"/>
                                <a:cs typeface="Arial" pitchFamily="34" charset="0"/>
                              </a:rPr>
                              <m:t>Δ</m:t>
                            </m:r>
                          </m:e>
                          <m:sub>
                            <m:r>
                              <a:rPr lang="en-AU" sz="2400" b="0" i="1" smtClean="0">
                                <a:latin typeface="Cambria Math" charset="0"/>
                                <a:cs typeface="Arial" pitchFamily="34" charset="0"/>
                              </a:rPr>
                              <m:t>2</m:t>
                            </m:r>
                          </m:sub>
                        </m:sSub>
                      </m:e>
                    </m:d>
                  </m:oMath>
                </a14:m>
                <a:r>
                  <a:rPr lang="en-AU" sz="2400" dirty="0" smtClean="0">
                    <a:latin typeface="Arial" pitchFamily="34" charset="0"/>
                    <a:cs typeface="Arial" pitchFamily="34" charset="0"/>
                  </a:rPr>
                  <a:t> is </a:t>
                </a:r>
                <a:r>
                  <a:rPr lang="en-AU" sz="2400" dirty="0">
                    <a:latin typeface="Arial" pitchFamily="34" charset="0"/>
                    <a:cs typeface="Arial" pitchFamily="34" charset="0"/>
                  </a:rPr>
                  <a:t>the result of joining the two variable-disjoint linear contexts of </a:t>
                </a:r>
                <a14:m>
                  <m:oMath xmlns:m="http://schemas.openxmlformats.org/officeDocument/2006/math">
                    <m:r>
                      <a:rPr lang="en-AU" sz="2400" b="0" i="1" smtClean="0">
                        <a:latin typeface="Cambria Math" charset="0"/>
                        <a:cs typeface="Arial" pitchFamily="34" charset="0"/>
                      </a:rPr>
                      <m:t>𝑡</m:t>
                    </m:r>
                  </m:oMath>
                </a14:m>
                <a:r>
                  <a:rPr lang="en-AU" sz="2400" dirty="0" smtClean="0">
                    <a:latin typeface="Arial" pitchFamily="34" charset="0"/>
                    <a:cs typeface="Arial" pitchFamily="34" charset="0"/>
                  </a:rPr>
                  <a:t> </a:t>
                </a:r>
                <a:r>
                  <a:rPr lang="en-AU" sz="2400" dirty="0">
                    <a:latin typeface="Arial" pitchFamily="34" charset="0"/>
                    <a:cs typeface="Arial" pitchFamily="34" charset="0"/>
                  </a:rPr>
                  <a:t>and </a:t>
                </a:r>
                <a14:m>
                  <m:oMath xmlns:m="http://schemas.openxmlformats.org/officeDocument/2006/math">
                    <m:r>
                      <a:rPr lang="en-AU" sz="2400" b="0" i="1" smtClean="0">
                        <a:latin typeface="Cambria Math" charset="0"/>
                        <a:cs typeface="Arial" pitchFamily="34" charset="0"/>
                      </a:rPr>
                      <m:t>𝑢</m:t>
                    </m:r>
                  </m:oMath>
                </a14:m>
                <a:r>
                  <a:rPr lang="en-AU" sz="2400" dirty="0" smtClean="0">
                    <a:latin typeface="Arial" pitchFamily="34" charset="0"/>
                    <a:cs typeface="Arial" pitchFamily="34" charset="0"/>
                  </a:rPr>
                  <a:t>. Alternately</a:t>
                </a:r>
                <a:r>
                  <a:rPr lang="en-AU" sz="2400" dirty="0">
                    <a:latin typeface="Arial" pitchFamily="34" charset="0"/>
                    <a:cs typeface="Arial" pitchFamily="34" charset="0"/>
                  </a:rPr>
                  <a:t>, we can view this as the environment for </a:t>
                </a:r>
                <a:r>
                  <a:rPr lang="en-AU" sz="2400" dirty="0" smtClean="0">
                    <a:latin typeface="Arial" pitchFamily="34" charset="0"/>
                    <a:cs typeface="Arial" pitchFamily="34" charset="0"/>
                  </a:rPr>
                  <a:t>the pair being </a:t>
                </a:r>
                <a:r>
                  <a:rPr lang="en-AU" sz="2400" i="1" dirty="0" smtClean="0">
                    <a:latin typeface="Arial" pitchFamily="34" charset="0"/>
                    <a:cs typeface="Arial" pitchFamily="34" charset="0"/>
                  </a:rPr>
                  <a:t>split</a:t>
                </a:r>
                <a:r>
                  <a:rPr lang="en-AU" sz="2400" dirty="0" smtClean="0">
                    <a:latin typeface="Arial" pitchFamily="34" charset="0"/>
                    <a:cs typeface="Arial" pitchFamily="34" charset="0"/>
                  </a:rPr>
                  <a:t> </a:t>
                </a:r>
                <a:r>
                  <a:rPr lang="en-AU" sz="2400" dirty="0">
                    <a:latin typeface="Arial" pitchFamily="34" charset="0"/>
                    <a:cs typeface="Arial" pitchFamily="34" charset="0"/>
                  </a:rPr>
                  <a:t>into the two environments for </a:t>
                </a:r>
                <a14:m>
                  <m:oMath xmlns:m="http://schemas.openxmlformats.org/officeDocument/2006/math">
                    <m:r>
                      <a:rPr lang="en-AU" sz="2400" b="0" i="1" smtClean="0">
                        <a:latin typeface="Cambria Math" charset="0"/>
                        <a:cs typeface="Arial" pitchFamily="34" charset="0"/>
                      </a:rPr>
                      <m:t>𝑡</m:t>
                    </m:r>
                  </m:oMath>
                </a14:m>
                <a:r>
                  <a:rPr lang="en-AU" sz="2400" dirty="0" smtClean="0">
                    <a:latin typeface="Arial" pitchFamily="34" charset="0"/>
                    <a:cs typeface="Arial" pitchFamily="34" charset="0"/>
                  </a:rPr>
                  <a:t> and </a:t>
                </a:r>
                <a14:m>
                  <m:oMath xmlns:m="http://schemas.openxmlformats.org/officeDocument/2006/math">
                    <m:r>
                      <a:rPr lang="en-AU" sz="2400" b="0" i="1" smtClean="0">
                        <a:latin typeface="Cambria Math" charset="0"/>
                        <a:cs typeface="Arial" pitchFamily="34" charset="0"/>
                      </a:rPr>
                      <m:t>𝑢</m:t>
                    </m:r>
                  </m:oMath>
                </a14:m>
                <a:r>
                  <a:rPr lang="en-AU" sz="2400" dirty="0" smtClean="0">
                    <a:latin typeface="Arial" pitchFamily="34" charset="0"/>
                    <a:cs typeface="Arial" pitchFamily="34" charset="0"/>
                  </a:rPr>
                  <a:t>. </a:t>
                </a:r>
                <a:r>
                  <a:rPr lang="en-AU" sz="2400" dirty="0">
                    <a:latin typeface="Arial" pitchFamily="34" charset="0"/>
                    <a:cs typeface="Arial" pitchFamily="34" charset="0"/>
                  </a:rPr>
                  <a:t>This is the </a:t>
                </a:r>
                <a:r>
                  <a:rPr lang="en-AU" sz="2400" b="1" dirty="0" smtClean="0">
                    <a:latin typeface="Arial" pitchFamily="34" charset="0"/>
                    <a:cs typeface="Arial" pitchFamily="34" charset="0"/>
                  </a:rPr>
                  <a:t>context splitting</a:t>
                </a:r>
                <a:r>
                  <a:rPr lang="en-AU" sz="2400" dirty="0">
                    <a:latin typeface="Arial" pitchFamily="34" charset="0"/>
                    <a:cs typeface="Arial" pitchFamily="34" charset="0"/>
                  </a:rPr>
                  <a:t> </a:t>
                </a:r>
                <a:r>
                  <a:rPr lang="en-AU" sz="2400" dirty="0" smtClean="0">
                    <a:latin typeface="Arial" pitchFamily="34" charset="0"/>
                    <a:cs typeface="Arial" pitchFamily="34" charset="0"/>
                  </a:rPr>
                  <a:t>operation </a:t>
                </a:r>
                <a:r>
                  <a:rPr lang="en-AU" sz="2400" dirty="0">
                    <a:latin typeface="Arial" pitchFamily="34" charset="0"/>
                    <a:cs typeface="Arial" pitchFamily="34" charset="0"/>
                  </a:rPr>
                  <a:t>that is at the core of many substructural type systems, and is the focus of our Coq library</a:t>
                </a:r>
                <a:r>
                  <a:rPr lang="en-AU" sz="2400" dirty="0" smtClean="0">
                    <a:latin typeface="Arial" pitchFamily="34" charset="0"/>
                    <a:cs typeface="Arial" pitchFamily="34" charset="0"/>
                  </a:rPr>
                  <a:t>.</a:t>
                </a:r>
              </a:p>
              <a:p>
                <a:endParaRPr lang="en-AU" sz="2400" dirty="0">
                  <a:latin typeface="Arial" pitchFamily="34" charset="0"/>
                  <a:cs typeface="Arial" pitchFamily="34" charset="0"/>
                </a:endParaRPr>
              </a:p>
              <a:p>
                <a:r>
                  <a:rPr lang="en-AU" sz="2400" dirty="0" smtClean="0">
                    <a:latin typeface="Arial" pitchFamily="34" charset="0"/>
                    <a:cs typeface="Arial" pitchFamily="34" charset="0"/>
                  </a:rPr>
                  <a:t>The library I’ve developed includes a definition of context splitting (Figure 4), and a collection of lemmas about its properties. For example, splitting a context is associative and commutative, and we can state these properties as lemmas. The most difficult to prove lemmas were the ones concerned with the insertion of new variables and types, which arose during the proof of soundness for the linear lambda calculus. Figure 3 shows a graphical demonstration of context splitting for a string concatenation function. Each split represents an application of the </a:t>
                </a:r>
                <a14:m>
                  <m:oMath xmlns:m="http://schemas.openxmlformats.org/officeDocument/2006/math">
                    <m:r>
                      <a:rPr lang="en-AU" sz="2400" b="0" i="1" smtClean="0">
                        <a:latin typeface="Cambria Math" charset="0"/>
                        <a:cs typeface="Arial" pitchFamily="34" charset="0"/>
                      </a:rPr>
                      <m:t>(</m:t>
                    </m:r>
                    <m:r>
                      <a:rPr lang="en-AU" sz="2400" b="0" i="1" smtClean="0">
                        <a:latin typeface="Cambria Math" charset="0"/>
                        <a:ea typeface="Cambria Math" charset="0"/>
                        <a:cs typeface="Cambria Math" charset="0"/>
                      </a:rPr>
                      <m:t>⊸−</m:t>
                    </m:r>
                    <m:r>
                      <a:rPr lang="en-AU" sz="2400" b="0" i="1" smtClean="0">
                        <a:latin typeface="Cambria Math" charset="0"/>
                        <a:ea typeface="Cambria Math" charset="0"/>
                        <a:cs typeface="Cambria Math" charset="0"/>
                      </a:rPr>
                      <m:t>𝐸</m:t>
                    </m:r>
                    <m:r>
                      <a:rPr lang="en-AU" sz="2400" b="0" i="1" smtClean="0">
                        <a:latin typeface="Cambria Math" charset="0"/>
                        <a:cs typeface="Arial" pitchFamily="34" charset="0"/>
                      </a:rPr>
                      <m:t>)</m:t>
                    </m:r>
                  </m:oMath>
                </a14:m>
                <a:r>
                  <a:rPr lang="en-AU" sz="2400" dirty="0" smtClean="0">
                    <a:latin typeface="Arial" pitchFamily="34" charset="0"/>
                    <a:cs typeface="Arial" pitchFamily="34" charset="0"/>
                  </a:rPr>
                  <a:t> rule for function applications.</a:t>
                </a:r>
                <a:endParaRPr lang="en-AU" sz="2400" dirty="0">
                  <a:latin typeface="Arial" pitchFamily="34" charset="0"/>
                  <a:cs typeface="Arial" pitchFamily="34" charset="0"/>
                </a:endParaRPr>
              </a:p>
            </p:txBody>
          </p:sp>
        </mc:Choice>
        <mc:Fallback>
          <p:sp>
            <p:nvSpPr>
              <p:cNvPr id="63" name="TextBox 62"/>
              <p:cNvSpPr txBox="1">
                <a:spLocks noRot="1" noChangeAspect="1" noMove="1" noResize="1" noEditPoints="1" noAdjustHandles="1" noChangeArrowheads="1" noChangeShapeType="1" noTextEdit="1"/>
              </p:cNvSpPr>
              <p:nvPr/>
            </p:nvSpPr>
            <p:spPr>
              <a:xfrm>
                <a:off x="15561269" y="15458740"/>
                <a:ext cx="12608212" cy="5632311"/>
              </a:xfrm>
              <a:prstGeom prst="rect">
                <a:avLst/>
              </a:prstGeom>
              <a:blipFill rotWithShape="0">
                <a:blip r:embed="rId4"/>
                <a:stretch>
                  <a:fillRect l="-774" t="-1840" r="-580" b="-1623"/>
                </a:stretch>
              </a:blipFill>
            </p:spPr>
            <p:txBody>
              <a:bodyPr/>
              <a:lstStyle/>
              <a:p>
                <a:r>
                  <a:rPr lang="en-US">
                    <a:noFill/>
                  </a:rPr>
                  <a:t> </a:t>
                </a:r>
              </a:p>
            </p:txBody>
          </p:sp>
        </mc:Fallback>
      </mc:AlternateContent>
      <p:sp>
        <p:nvSpPr>
          <p:cNvPr id="34" name="Rectangle 33"/>
          <p:cNvSpPr/>
          <p:nvPr/>
        </p:nvSpPr>
        <p:spPr>
          <a:xfrm>
            <a:off x="7293924" y="728582"/>
            <a:ext cx="22161320" cy="1785104"/>
          </a:xfrm>
          <a:prstGeom prst="rect">
            <a:avLst/>
          </a:prstGeom>
        </p:spPr>
        <p:txBody>
          <a:bodyPr wrap="square">
            <a:spAutoFit/>
          </a:bodyPr>
          <a:lstStyle/>
          <a:p>
            <a:pPr>
              <a:lnSpc>
                <a:spcPts val="6600"/>
              </a:lnSpc>
            </a:pPr>
            <a:r>
              <a:rPr lang="en-AU" sz="6000" spc="100" dirty="0" smtClean="0">
                <a:latin typeface="Sommet Regular"/>
                <a:cs typeface="Sommet Regular"/>
              </a:rPr>
              <a:t>A </a:t>
            </a:r>
            <a:r>
              <a:rPr lang="en-AU" sz="6000" spc="100" dirty="0" smtClean="0">
                <a:latin typeface="Sommet Regular"/>
                <a:cs typeface="Sommet Regular"/>
              </a:rPr>
              <a:t>Library Based Approach to the Verification of</a:t>
            </a:r>
          </a:p>
          <a:p>
            <a:pPr>
              <a:lnSpc>
                <a:spcPts val="6600"/>
              </a:lnSpc>
            </a:pPr>
            <a:r>
              <a:rPr lang="en-AU" sz="6000" spc="100" dirty="0" smtClean="0">
                <a:latin typeface="Sommet Regular"/>
                <a:cs typeface="Sommet Regular"/>
              </a:rPr>
              <a:t>Languages with Linear Types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1271" y="24018761"/>
            <a:ext cx="10611143" cy="4799448"/>
          </a:xfrm>
          <a:prstGeom prst="rect">
            <a:avLst/>
          </a:prstGeom>
        </p:spPr>
      </p:pic>
      <p:sp>
        <p:nvSpPr>
          <p:cNvPr id="35" name="Rounded Rectangle 34"/>
          <p:cNvSpPr/>
          <p:nvPr/>
        </p:nvSpPr>
        <p:spPr>
          <a:xfrm>
            <a:off x="21803041" y="8519882"/>
            <a:ext cx="7652204" cy="5042160"/>
          </a:xfrm>
          <a:prstGeom prst="roundRect">
            <a:avLst/>
          </a:prstGeom>
          <a:noFill/>
          <a:ln w="127000">
            <a:solidFill>
              <a:srgbClr val="B9CDE5"/>
            </a:solidFill>
          </a:ln>
          <a:effectLst>
            <a:outerShdw blurRad="40000" dist="23000" dir="5400000" rotWithShape="0">
              <a:schemeClr val="bg1">
                <a:alpha val="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l="26153" t="31718" r="27590" b="32878"/>
          <a:stretch/>
        </p:blipFill>
        <p:spPr>
          <a:xfrm>
            <a:off x="15561269" y="31161145"/>
            <a:ext cx="10316251" cy="5579669"/>
          </a:xfrm>
          <a:prstGeom prst="rect">
            <a:avLst/>
          </a:prstGeom>
        </p:spPr>
      </p:pic>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t="28991" b="28456"/>
          <a:stretch/>
        </p:blipFill>
        <p:spPr>
          <a:xfrm>
            <a:off x="1347065" y="23598304"/>
            <a:ext cx="11150622" cy="6140519"/>
          </a:xfrm>
          <a:prstGeom prst="rect">
            <a:avLst/>
          </a:prstGeom>
        </p:spPr>
      </p:pic>
      <p:sp>
        <p:nvSpPr>
          <p:cNvPr id="37" name="TextBox 36"/>
          <p:cNvSpPr txBox="1"/>
          <p:nvPr/>
        </p:nvSpPr>
        <p:spPr>
          <a:xfrm>
            <a:off x="22262067" y="8933667"/>
            <a:ext cx="6642030" cy="646331"/>
          </a:xfrm>
          <a:prstGeom prst="rect">
            <a:avLst/>
          </a:prstGeom>
          <a:noFill/>
        </p:spPr>
        <p:txBody>
          <a:bodyPr wrap="square" numCol="1" rtlCol="0">
            <a:spAutoFit/>
          </a:bodyPr>
          <a:lstStyle/>
          <a:p>
            <a:r>
              <a:rPr lang="en-AU" sz="3600" b="1" dirty="0" smtClean="0">
                <a:latin typeface="Arial" pitchFamily="34" charset="0"/>
                <a:cs typeface="Arial" pitchFamily="34" charset="0"/>
              </a:rPr>
              <a:t>Type Soundness</a:t>
            </a:r>
            <a:endParaRPr lang="en-AU" sz="3600" b="1" dirty="0" smtClean="0">
              <a:latin typeface="Arial" pitchFamily="34" charset="0"/>
              <a:cs typeface="Arial" pitchFamily="34" charset="0"/>
            </a:endParaRPr>
          </a:p>
        </p:txBody>
      </p:sp>
      <p:pic>
        <p:nvPicPr>
          <p:cNvPr id="11" name="Picture 10"/>
          <p:cNvPicPr>
            <a:picLocks noChangeAspect="1"/>
          </p:cNvPicPr>
          <p:nvPr/>
        </p:nvPicPr>
        <p:blipFill rotWithShape="1">
          <a:blip r:embed="rId8">
            <a:extLst>
              <a:ext uri="{28A0092B-C50C-407E-A947-70E740481C1C}">
                <a14:useLocalDpi xmlns:a14="http://schemas.microsoft.com/office/drawing/2010/main" val="0"/>
              </a:ext>
            </a:extLst>
          </a:blip>
          <a:srcRect l="23522" t="39162" r="24565" b="39249"/>
          <a:stretch/>
        </p:blipFill>
        <p:spPr>
          <a:xfrm>
            <a:off x="1396018" y="32275571"/>
            <a:ext cx="13127797" cy="3857832"/>
          </a:xfrm>
          <a:prstGeom prst="rect">
            <a:avLst/>
          </a:prstGeom>
        </p:spPr>
      </p:pic>
      <p:sp>
        <p:nvSpPr>
          <p:cNvPr id="41" name="TextBox 40"/>
          <p:cNvSpPr txBox="1"/>
          <p:nvPr/>
        </p:nvSpPr>
        <p:spPr>
          <a:xfrm>
            <a:off x="1347065" y="30453199"/>
            <a:ext cx="12008089" cy="553998"/>
          </a:xfrm>
          <a:prstGeom prst="rect">
            <a:avLst/>
          </a:prstGeom>
          <a:noFill/>
        </p:spPr>
        <p:txBody>
          <a:bodyPr wrap="square" numCol="1" rtlCol="0">
            <a:spAutoFit/>
          </a:bodyPr>
          <a:lstStyle/>
          <a:p>
            <a:r>
              <a:rPr lang="en-AU" sz="3000" i="1" dirty="0" smtClean="0">
                <a:latin typeface="Arial" pitchFamily="34" charset="0"/>
                <a:cs typeface="Arial" pitchFamily="34" charset="0"/>
              </a:rPr>
              <a:t>Figure 2: </a:t>
            </a:r>
            <a:r>
              <a:rPr lang="en-AU" sz="3000" i="1" smtClean="0">
                <a:latin typeface="Arial" pitchFamily="34" charset="0"/>
                <a:cs typeface="Arial" pitchFamily="34" charset="0"/>
              </a:rPr>
              <a:t>Typing Derivation for a Duplication Function in DILL</a:t>
            </a:r>
            <a:endParaRPr lang="en-AU" sz="3000" i="1" dirty="0" smtClean="0">
              <a:latin typeface="Arial" pitchFamily="34" charset="0"/>
              <a:cs typeface="Arial" pitchFamily="34" charset="0"/>
            </a:endParaRPr>
          </a:p>
        </p:txBody>
      </p:sp>
      <p:sp>
        <p:nvSpPr>
          <p:cNvPr id="44" name="TextBox 43"/>
          <p:cNvSpPr txBox="1"/>
          <p:nvPr/>
        </p:nvSpPr>
        <p:spPr>
          <a:xfrm>
            <a:off x="15561271" y="22571528"/>
            <a:ext cx="12008089" cy="553998"/>
          </a:xfrm>
          <a:prstGeom prst="rect">
            <a:avLst/>
          </a:prstGeom>
          <a:noFill/>
        </p:spPr>
        <p:txBody>
          <a:bodyPr wrap="square" numCol="1" rtlCol="0">
            <a:spAutoFit/>
          </a:bodyPr>
          <a:lstStyle/>
          <a:p>
            <a:r>
              <a:rPr lang="en-AU" sz="3000" i="1" dirty="0" smtClean="0">
                <a:latin typeface="Arial" pitchFamily="34" charset="0"/>
                <a:cs typeface="Arial" pitchFamily="34" charset="0"/>
              </a:rPr>
              <a:t>Figure 3: Context Splitting for a String Concatenation Function</a:t>
            </a:r>
            <a:endParaRPr lang="en-AU" sz="3000" i="1" dirty="0" smtClean="0">
              <a:latin typeface="Arial" pitchFamily="34" charset="0"/>
              <a:cs typeface="Arial" pitchFamily="34" charset="0"/>
            </a:endParaRPr>
          </a:p>
        </p:txBody>
      </p:sp>
      <p:sp>
        <p:nvSpPr>
          <p:cNvPr id="45" name="TextBox 44"/>
          <p:cNvSpPr txBox="1"/>
          <p:nvPr/>
        </p:nvSpPr>
        <p:spPr>
          <a:xfrm>
            <a:off x="15561270" y="30453199"/>
            <a:ext cx="12008089" cy="553998"/>
          </a:xfrm>
          <a:prstGeom prst="rect">
            <a:avLst/>
          </a:prstGeom>
          <a:noFill/>
        </p:spPr>
        <p:txBody>
          <a:bodyPr wrap="square" numCol="1" rtlCol="0">
            <a:spAutoFit/>
          </a:bodyPr>
          <a:lstStyle/>
          <a:p>
            <a:r>
              <a:rPr lang="en-AU" sz="3000" i="1" dirty="0" smtClean="0">
                <a:latin typeface="Arial" pitchFamily="34" charset="0"/>
                <a:cs typeface="Arial" pitchFamily="34" charset="0"/>
              </a:rPr>
              <a:t>Figure 4: Coq </a:t>
            </a:r>
            <a:r>
              <a:rPr lang="en-AU" sz="3000" i="1" smtClean="0">
                <a:latin typeface="Arial" pitchFamily="34" charset="0"/>
                <a:cs typeface="Arial" pitchFamily="34" charset="0"/>
              </a:rPr>
              <a:t>Code for an </a:t>
            </a:r>
            <a:r>
              <a:rPr lang="en-AU" sz="3000" i="1" dirty="0" smtClean="0">
                <a:latin typeface="Arial" pitchFamily="34" charset="0"/>
                <a:cs typeface="Arial" pitchFamily="34" charset="0"/>
              </a:rPr>
              <a:t>Inductive Definition of </a:t>
            </a:r>
            <a:r>
              <a:rPr lang="en-AU" sz="3000" i="1" smtClean="0">
                <a:latin typeface="Arial" pitchFamily="34" charset="0"/>
                <a:cs typeface="Arial" pitchFamily="34" charset="0"/>
              </a:rPr>
              <a:t>Context Splitting</a:t>
            </a:r>
            <a:endParaRPr lang="en-AU" sz="3000" i="1" dirty="0" smtClean="0">
              <a:latin typeface="Arial" pitchFamily="34" charset="0"/>
              <a:cs typeface="Arial" pitchFamily="34" charset="0"/>
            </a:endParaRPr>
          </a:p>
        </p:txBody>
      </p:sp>
      <p:sp>
        <p:nvSpPr>
          <p:cNvPr id="46" name="TextBox 45"/>
          <p:cNvSpPr txBox="1"/>
          <p:nvPr/>
        </p:nvSpPr>
        <p:spPr>
          <a:xfrm>
            <a:off x="22208153" y="9822401"/>
            <a:ext cx="6841980" cy="3416320"/>
          </a:xfrm>
          <a:prstGeom prst="rect">
            <a:avLst/>
          </a:prstGeom>
          <a:noFill/>
        </p:spPr>
        <p:txBody>
          <a:bodyPr wrap="square" numCol="1" rtlCol="0">
            <a:spAutoFit/>
          </a:bodyPr>
          <a:lstStyle/>
          <a:p>
            <a:r>
              <a:rPr lang="en-AU" sz="2400" dirty="0">
                <a:latin typeface="Arial" pitchFamily="34" charset="0"/>
                <a:cs typeface="Arial" pitchFamily="34" charset="0"/>
              </a:rPr>
              <a:t>Type systems for programming languages are said to be </a:t>
            </a:r>
            <a:r>
              <a:rPr lang="en-AU" sz="2400" dirty="0" smtClean="0">
                <a:latin typeface="Arial" pitchFamily="34" charset="0"/>
                <a:cs typeface="Arial" pitchFamily="34" charset="0"/>
              </a:rPr>
              <a:t>sound if </a:t>
            </a:r>
            <a:r>
              <a:rPr lang="en-AU" sz="2400" dirty="0">
                <a:latin typeface="Arial" pitchFamily="34" charset="0"/>
                <a:cs typeface="Arial" pitchFamily="34" charset="0"/>
              </a:rPr>
              <a:t>well-typed programs are guaranteed not to get stuck when evaluated according to the language's operational semantics</a:t>
            </a:r>
            <a:r>
              <a:rPr lang="en-AU" sz="2400" dirty="0" smtClean="0">
                <a:latin typeface="Arial" pitchFamily="34" charset="0"/>
                <a:cs typeface="Arial" pitchFamily="34" charset="0"/>
              </a:rPr>
              <a:t>. I proved soundness for a small linearly-typed language based on DILL, using the Coq theorem prover. In the process, I created a library for </a:t>
            </a:r>
            <a:r>
              <a:rPr lang="en-AU" sz="2400" b="1" dirty="0" smtClean="0">
                <a:latin typeface="Arial" pitchFamily="34" charset="0"/>
                <a:cs typeface="Arial" pitchFamily="34" charset="0"/>
              </a:rPr>
              <a:t>context splitting </a:t>
            </a:r>
            <a:r>
              <a:rPr lang="en-AU" sz="2400" dirty="0" smtClean="0">
                <a:latin typeface="Arial" pitchFamily="34" charset="0"/>
                <a:cs typeface="Arial" pitchFamily="34" charset="0"/>
              </a:rPr>
              <a:t>that might be of use in other language formalisations.</a:t>
            </a:r>
            <a:endParaRPr lang="en-AU" sz="2400" dirty="0" smtClean="0">
              <a:latin typeface="Arial" pitchFamily="34" charset="0"/>
              <a:cs typeface="Arial" pitchFamily="34" charset="0"/>
            </a:endParaRPr>
          </a:p>
        </p:txBody>
      </p:sp>
    </p:spTree>
    <p:extLst>
      <p:ext uri="{BB962C8B-B14F-4D97-AF65-F5344CB8AC3E}">
        <p14:creationId xmlns:p14="http://schemas.microsoft.com/office/powerpoint/2010/main" val="315200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2" rtlCol="0">
        <a:spAutoFit/>
      </a:bodyPr>
      <a:lstStyle>
        <a:defPPr>
          <a:defRPr sz="3600" b="1"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1801</TotalTime>
  <Words>751</Words>
  <Application>Microsoft Macintosh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vt:i4>
      </vt:variant>
    </vt:vector>
  </HeadingPairs>
  <TitlesOfParts>
    <vt:vector size="9" baseType="lpstr">
      <vt:lpstr>Calibri</vt:lpstr>
      <vt:lpstr>Cambria Math</vt:lpstr>
      <vt:lpstr>Sommet Regular</vt:lpstr>
      <vt:lpstr>Arial</vt:lpstr>
      <vt:lpstr>Office Theme</vt:lpstr>
      <vt:lpstr>2_Custom Design</vt:lpstr>
      <vt:lpstr>1_Custom Design</vt:lpstr>
      <vt:lpstr>Custom Design</vt:lpstr>
      <vt:lpstr>PowerPoint Presentation</vt:lpstr>
    </vt:vector>
  </TitlesOfParts>
  <Company>University of New South Wales</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Lee</dc:creator>
  <cp:lastModifiedBy>Microsoft Office User</cp:lastModifiedBy>
  <cp:revision>89</cp:revision>
  <cp:lastPrinted>2016-06-01T04:32:48Z</cp:lastPrinted>
  <dcterms:created xsi:type="dcterms:W3CDTF">2013-11-05T04:16:59Z</dcterms:created>
  <dcterms:modified xsi:type="dcterms:W3CDTF">2016-06-01T04:36:16Z</dcterms:modified>
</cp:coreProperties>
</file>