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5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8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1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KPMG Cyber Hygiene Policy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Audit Personnel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8BCBC-F68D-387B-FD6C-357107895355}"/>
              </a:ext>
            </a:extLst>
          </p:cNvPr>
          <p:cNvSpPr txBox="1"/>
          <p:nvPr/>
        </p:nvSpPr>
        <p:spPr>
          <a:xfrm>
            <a:off x="7097307" y="5704938"/>
            <a:ext cx="410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Presentation by: </a:t>
            </a:r>
          </a:p>
          <a:p>
            <a:r>
              <a:rPr lang="en-AU" dirty="0">
                <a:solidFill>
                  <a:schemeClr val="bg1"/>
                </a:solidFill>
              </a:rPr>
              <a:t>Aleksandar </a:t>
            </a:r>
            <a:r>
              <a:rPr lang="en-AU" dirty="0" err="1">
                <a:solidFill>
                  <a:schemeClr val="bg1"/>
                </a:solidFill>
              </a:rPr>
              <a:t>Djukic</a:t>
            </a:r>
            <a:r>
              <a:rPr lang="en-AU" dirty="0">
                <a:solidFill>
                  <a:schemeClr val="bg1"/>
                </a:solidFill>
              </a:rPr>
              <a:t>, </a:t>
            </a:r>
            <a:r>
              <a:rPr lang="en-AU" dirty="0">
                <a:solidFill>
                  <a:srgbClr val="222222"/>
                </a:solidFill>
              </a:rPr>
              <a:t>A</a:t>
            </a:r>
            <a:r>
              <a:rPr lang="en-AU" b="0" i="0" dirty="0">
                <a:solidFill>
                  <a:srgbClr val="222222"/>
                </a:solidFill>
                <a:effectLst/>
              </a:rPr>
              <a:t>yush Sharma, Lachlan Muter, Michael Stickel &amp; </a:t>
            </a:r>
            <a:r>
              <a:rPr lang="en-AU" b="0" i="0" dirty="0" err="1">
                <a:solidFill>
                  <a:srgbClr val="222222"/>
                </a:solidFill>
                <a:effectLst/>
              </a:rPr>
              <a:t>Shafin</a:t>
            </a:r>
            <a:r>
              <a:rPr lang="en-AU" b="0" i="0" dirty="0">
                <a:solidFill>
                  <a:srgbClr val="222222"/>
                </a:solidFill>
                <a:effectLst/>
              </a:rPr>
              <a:t> Nur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CYBER THREATS &amp; POLICY AIM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Prevent breaches</a:t>
            </a:r>
          </a:p>
          <a:p>
            <a:r>
              <a:rPr lang="en-US" sz="1800" dirty="0"/>
              <a:t>Keep client data safe</a:t>
            </a:r>
          </a:p>
          <a:p>
            <a:r>
              <a:rPr lang="en-US" sz="1800" dirty="0"/>
              <a:t>…</a:t>
            </a:r>
          </a:p>
          <a:p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MANAGING SOFTWARE UPDATES AND OUT-OF-DATE TECHNOLOGY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Auditors get issued a new company device every year</a:t>
            </a:r>
          </a:p>
          <a:p>
            <a:r>
              <a:rPr lang="en-US" sz="1800" dirty="0"/>
              <a:t>Auditors need to stay on top of updating their Antivirus software and libraries</a:t>
            </a:r>
          </a:p>
          <a:p>
            <a:r>
              <a:rPr lang="en-US" sz="1800" dirty="0"/>
              <a:t>Apply regular software updates for operating system and browsers</a:t>
            </a:r>
          </a:p>
          <a:p>
            <a:r>
              <a:rPr lang="en-US" sz="1800" dirty="0"/>
              <a:t>Always use the latest versions of all software products (incl. operating system, Microsoft Suite products, etc.)</a:t>
            </a:r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8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SAFE AUTHORIZATION AND CONNECTION PRACTICES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Auditors can only connect to the KPMG intranet via VPN-client</a:t>
            </a:r>
          </a:p>
          <a:p>
            <a:r>
              <a:rPr lang="en-US" sz="1800" dirty="0"/>
              <a:t>Regularly scheduled password changes mandated by the system</a:t>
            </a:r>
          </a:p>
          <a:p>
            <a:r>
              <a:rPr lang="en-US" sz="1800" dirty="0"/>
              <a:t>Auditors need to use 2FA on all their devices </a:t>
            </a:r>
          </a:p>
          <a:p>
            <a:r>
              <a:rPr lang="en-US" sz="1800" dirty="0"/>
              <a:t>Auditors can not use personal devices to store or transport company data</a:t>
            </a:r>
          </a:p>
          <a:p>
            <a:r>
              <a:rPr lang="en-US" sz="1800" dirty="0"/>
              <a:t>VPN connection timeout after 10 minutes of inactivity</a:t>
            </a:r>
          </a:p>
          <a:p>
            <a:r>
              <a:rPr lang="en-US" sz="1800" dirty="0"/>
              <a:t>Encryption needs to be used when sending files over the internet to 3</a:t>
            </a:r>
            <a:r>
              <a:rPr lang="en-US" sz="1800" baseline="30000" dirty="0"/>
              <a:t>rd</a:t>
            </a:r>
            <a:r>
              <a:rPr lang="en-US" sz="1800" dirty="0"/>
              <a:t> parties</a:t>
            </a:r>
          </a:p>
        </p:txBody>
      </p:sp>
    </p:spTree>
    <p:extLst>
      <p:ext uri="{BB962C8B-B14F-4D97-AF65-F5344CB8AC3E}">
        <p14:creationId xmlns:p14="http://schemas.microsoft.com/office/powerpoint/2010/main" val="2607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US" sz="3100" dirty="0"/>
              <a:t>AWARENESS ACTIVITIES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Auditors need to participate in interactive online training courses</a:t>
            </a:r>
          </a:p>
          <a:p>
            <a:r>
              <a:rPr lang="en-US" sz="1800" dirty="0"/>
              <a:t>Regular mandatory assessments on  cyber hygiene</a:t>
            </a:r>
          </a:p>
          <a:p>
            <a:r>
              <a:rPr lang="en-US" sz="1800" dirty="0"/>
              <a:t>Auditors get probed by the security admin via regular simulated phishing attacks</a:t>
            </a:r>
          </a:p>
          <a:p>
            <a:r>
              <a:rPr lang="en-US" sz="1800" dirty="0"/>
              <a:t>Auditors get redeemable credits for reporting suspected cyber attacks (like phishing emails or social engineering) to the security admin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5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US" sz="3100" dirty="0"/>
              <a:t>PRECAUTIONARY DATA PRESERVING PRACTICES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Regular automatic backup of company device HDD/SSD</a:t>
            </a:r>
          </a:p>
          <a:p>
            <a:r>
              <a:rPr lang="en-US" sz="1800" dirty="0"/>
              <a:t>Backup images need to be stored on company cloud solution</a:t>
            </a:r>
          </a:p>
          <a:p>
            <a:r>
              <a:rPr lang="en-US" sz="1800" dirty="0"/>
              <a:t>Important documents should be backed up on the company cloud solution</a:t>
            </a:r>
          </a:p>
          <a:p>
            <a:r>
              <a:rPr lang="en-US" sz="1800" dirty="0"/>
              <a:t>Auditors should save their documents or open portals regularly to avoid loss of work/data.</a:t>
            </a:r>
          </a:p>
          <a:p>
            <a:r>
              <a:rPr lang="en-US" sz="1800" dirty="0"/>
              <a:t>Important documents need to be encrypted and password protected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09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{8FB10128-24A3-4298-8D00-0715B900E15D}tf55705232_win32</Template>
  <TotalTime>77</TotalTime>
  <Words>280</Words>
  <Application>Microsoft Office PowerPoint</Application>
  <PresentationFormat>Widescreen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KPMG Cyber Hygiene Policy </vt:lpstr>
      <vt:lpstr>CYBER THREATS &amp; POLICY AIM</vt:lpstr>
      <vt:lpstr>MANAGING SOFTWARE UPDATES AND OUT-OF-DATE TECHNOLOGY</vt:lpstr>
      <vt:lpstr>SAFE AUTHORIZATION AND CONNECTION PRACTICES </vt:lpstr>
      <vt:lpstr> AWARENESS ACTIVITIES  </vt:lpstr>
      <vt:lpstr> PRECAUTIONARY DATA PRESERVING PRACTICES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Cyber Hygiene Policy </dc:title>
  <dc:creator>Michael Stickel</dc:creator>
  <cp:lastModifiedBy>Michael Stickel</cp:lastModifiedBy>
  <cp:revision>9</cp:revision>
  <dcterms:created xsi:type="dcterms:W3CDTF">2023-03-10T04:41:52Z</dcterms:created>
  <dcterms:modified xsi:type="dcterms:W3CDTF">2023-03-11T09:25:23Z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