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581" y="-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C7C-25A8-45F4-888D-DA8D118A9153}" type="datetimeFigureOut">
              <a:rPr lang="en-US" smtClean="0"/>
              <a:t>05-Aug-12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DEE-A042-4625-9F1C-7BBC7C9F1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C7C-25A8-45F4-888D-DA8D118A9153}" type="datetimeFigureOut">
              <a:rPr lang="en-US" smtClean="0"/>
              <a:t>05-Aug-12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DEE-A042-4625-9F1C-7BBC7C9F1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C7C-25A8-45F4-888D-DA8D118A9153}" type="datetimeFigureOut">
              <a:rPr lang="en-US" smtClean="0"/>
              <a:t>05-Aug-12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DEE-A042-4625-9F1C-7BBC7C9F1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C7C-25A8-45F4-888D-DA8D118A9153}" type="datetimeFigureOut">
              <a:rPr lang="en-US" smtClean="0"/>
              <a:t>05-Aug-12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DEE-A042-4625-9F1C-7BBC7C9F1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C7C-25A8-45F4-888D-DA8D118A9153}" type="datetimeFigureOut">
              <a:rPr lang="en-US" smtClean="0"/>
              <a:t>05-Aug-12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DEE-A042-4625-9F1C-7BBC7C9F1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C7C-25A8-45F4-888D-DA8D118A9153}" type="datetimeFigureOut">
              <a:rPr lang="en-US" smtClean="0"/>
              <a:t>05-Aug-12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DEE-A042-4625-9F1C-7BBC7C9F1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C7C-25A8-45F4-888D-DA8D118A9153}" type="datetimeFigureOut">
              <a:rPr lang="en-US" smtClean="0"/>
              <a:t>05-Aug-12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DEE-A042-4625-9F1C-7BBC7C9F1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C7C-25A8-45F4-888D-DA8D118A9153}" type="datetimeFigureOut">
              <a:rPr lang="en-US" smtClean="0"/>
              <a:t>05-Aug-12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DEE-A042-4625-9F1C-7BBC7C9F1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C7C-25A8-45F4-888D-DA8D118A9153}" type="datetimeFigureOut">
              <a:rPr lang="en-US" smtClean="0"/>
              <a:t>05-Aug-12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DEE-A042-4625-9F1C-7BBC7C9F1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C7C-25A8-45F4-888D-DA8D118A9153}" type="datetimeFigureOut">
              <a:rPr lang="en-US" smtClean="0"/>
              <a:t>05-Aug-12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DEE-A042-4625-9F1C-7BBC7C9F1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0C7C-25A8-45F4-888D-DA8D118A9153}" type="datetimeFigureOut">
              <a:rPr lang="en-US" smtClean="0"/>
              <a:t>05-Aug-12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DEE-A042-4625-9F1C-7BBC7C9F1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0C7C-25A8-45F4-888D-DA8D118A9153}" type="datetimeFigureOut">
              <a:rPr lang="en-US" smtClean="0"/>
              <a:t>05-Aug-12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2EDEE-A042-4625-9F1C-7BBC7C9F19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67000" y="381000"/>
            <a:ext cx="1066800" cy="36933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Inspector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1828800"/>
            <a:ext cx="762000" cy="36933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1752600"/>
            <a:ext cx="1828800" cy="64633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DoublyLinkedList</a:t>
            </a:r>
            <a:endParaRPr lang="en-US" dirty="0" smtClean="0"/>
          </a:p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BloodEntity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2895600"/>
            <a:ext cx="1524000" cy="64633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BloodEntity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4648200"/>
            <a:ext cx="1295400" cy="36933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BloodEntity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7800" y="5791200"/>
            <a:ext cx="609600" cy="36933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43400" y="5791200"/>
            <a:ext cx="1295400" cy="36933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Penicillin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8001000"/>
            <a:ext cx="1447800" cy="36933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RedBloodCell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81200" y="8001000"/>
            <a:ext cx="1143000" cy="36933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Bacterium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6600" y="8001000"/>
            <a:ext cx="1676400" cy="36933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WhiteBloodCell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6" idx="2"/>
            <a:endCxn id="7" idx="0"/>
          </p:cNvCxnSpPr>
          <p:nvPr/>
        </p:nvCxnSpPr>
        <p:spPr>
          <a:xfrm flipH="1">
            <a:off x="1752600" y="750332"/>
            <a:ext cx="1447800" cy="1078468"/>
          </a:xfrm>
          <a:prstGeom prst="straightConnector1">
            <a:avLst/>
          </a:prstGeom>
          <a:ln w="41275" cap="sq" cmpd="sng">
            <a:solidFill>
              <a:schemeClr val="tx1"/>
            </a:solidFill>
            <a:round/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" idx="2"/>
            <a:endCxn id="8" idx="0"/>
          </p:cNvCxnSpPr>
          <p:nvPr/>
        </p:nvCxnSpPr>
        <p:spPr>
          <a:xfrm>
            <a:off x="3200400" y="750332"/>
            <a:ext cx="1676400" cy="1002268"/>
          </a:xfrm>
          <a:prstGeom prst="straightConnector1">
            <a:avLst/>
          </a:prstGeom>
          <a:ln w="41275" cap="sq" cmpd="sng">
            <a:solidFill>
              <a:schemeClr val="tx1"/>
            </a:solidFill>
            <a:round/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7" idx="2"/>
            <a:endCxn id="9" idx="0"/>
          </p:cNvCxnSpPr>
          <p:nvPr/>
        </p:nvCxnSpPr>
        <p:spPr>
          <a:xfrm>
            <a:off x="1752600" y="2198132"/>
            <a:ext cx="1371600" cy="697468"/>
          </a:xfrm>
          <a:prstGeom prst="straightConnector1">
            <a:avLst/>
          </a:prstGeom>
          <a:ln w="41275" cap="sq" cmpd="sng">
            <a:solidFill>
              <a:schemeClr val="tx1"/>
            </a:solidFill>
            <a:round/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" idx="2"/>
            <a:endCxn id="9" idx="0"/>
          </p:cNvCxnSpPr>
          <p:nvPr/>
        </p:nvCxnSpPr>
        <p:spPr>
          <a:xfrm flipH="1">
            <a:off x="3124200" y="2398931"/>
            <a:ext cx="1752600" cy="496669"/>
          </a:xfrm>
          <a:prstGeom prst="straightConnector1">
            <a:avLst/>
          </a:prstGeom>
          <a:ln w="41275" cap="sq" cmpd="sng">
            <a:solidFill>
              <a:schemeClr val="tx1"/>
            </a:solidFill>
            <a:round/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2"/>
            <a:endCxn id="10" idx="0"/>
          </p:cNvCxnSpPr>
          <p:nvPr/>
        </p:nvCxnSpPr>
        <p:spPr>
          <a:xfrm flipH="1">
            <a:off x="3086100" y="3541931"/>
            <a:ext cx="38100" cy="1106269"/>
          </a:xfrm>
          <a:prstGeom prst="straightConnector1">
            <a:avLst/>
          </a:prstGeom>
          <a:ln w="41275" cap="sq" cmpd="sng">
            <a:solidFill>
              <a:schemeClr val="tx1"/>
            </a:solidFill>
            <a:round/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2" idx="0"/>
            <a:endCxn id="10" idx="2"/>
          </p:cNvCxnSpPr>
          <p:nvPr/>
        </p:nvCxnSpPr>
        <p:spPr>
          <a:xfrm flipH="1" flipV="1">
            <a:off x="3086100" y="5017532"/>
            <a:ext cx="1905000" cy="773668"/>
          </a:xfrm>
          <a:prstGeom prst="straightConnector1">
            <a:avLst/>
          </a:prstGeom>
          <a:ln w="41275" cap="sq" cmpd="sng">
            <a:solidFill>
              <a:schemeClr val="tx1"/>
            </a:solidFill>
            <a:round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1" idx="0"/>
            <a:endCxn id="10" idx="2"/>
          </p:cNvCxnSpPr>
          <p:nvPr/>
        </p:nvCxnSpPr>
        <p:spPr>
          <a:xfrm flipV="1">
            <a:off x="1752600" y="5017532"/>
            <a:ext cx="1333500" cy="773668"/>
          </a:xfrm>
          <a:prstGeom prst="straightConnector1">
            <a:avLst/>
          </a:prstGeom>
          <a:ln w="41275" cap="sq" cmpd="sng">
            <a:solidFill>
              <a:schemeClr val="tx1"/>
            </a:solidFill>
            <a:round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5" idx="0"/>
            <a:endCxn id="11" idx="2"/>
          </p:cNvCxnSpPr>
          <p:nvPr/>
        </p:nvCxnSpPr>
        <p:spPr>
          <a:xfrm flipH="1" flipV="1">
            <a:off x="1752600" y="6160532"/>
            <a:ext cx="2362200" cy="1840468"/>
          </a:xfrm>
          <a:prstGeom prst="straightConnector1">
            <a:avLst/>
          </a:prstGeom>
          <a:ln w="41275" cap="sq" cmpd="sng">
            <a:solidFill>
              <a:schemeClr val="tx1"/>
            </a:solidFill>
            <a:round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4" idx="0"/>
            <a:endCxn id="11" idx="2"/>
          </p:cNvCxnSpPr>
          <p:nvPr/>
        </p:nvCxnSpPr>
        <p:spPr>
          <a:xfrm flipH="1" flipV="1">
            <a:off x="1752600" y="6160532"/>
            <a:ext cx="800100" cy="1840468"/>
          </a:xfrm>
          <a:prstGeom prst="straightConnector1">
            <a:avLst/>
          </a:prstGeom>
          <a:ln w="41275" cap="sq" cmpd="sng">
            <a:solidFill>
              <a:schemeClr val="tx1"/>
            </a:solidFill>
            <a:round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3" idx="0"/>
            <a:endCxn id="11" idx="2"/>
          </p:cNvCxnSpPr>
          <p:nvPr/>
        </p:nvCxnSpPr>
        <p:spPr>
          <a:xfrm flipV="1">
            <a:off x="1104900" y="6160532"/>
            <a:ext cx="647700" cy="1840468"/>
          </a:xfrm>
          <a:prstGeom prst="straightConnector1">
            <a:avLst/>
          </a:prstGeom>
          <a:ln w="41275" cap="sq" cmpd="sng">
            <a:solidFill>
              <a:schemeClr val="tx1"/>
            </a:solidFill>
            <a:round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</cp:lastModifiedBy>
  <cp:revision>7</cp:revision>
  <dcterms:created xsi:type="dcterms:W3CDTF">2012-08-05T21:29:59Z</dcterms:created>
  <dcterms:modified xsi:type="dcterms:W3CDTF">2012-08-05T22:20:17Z</dcterms:modified>
</cp:coreProperties>
</file>