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8404800" cy="32918400"/>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9A9019-AAAE-4382-AFEF-89C3A3476BDD}">
  <a:tblStyle styleId="{CC9A9019-AAAE-4382-AFEF-89C3A3476BD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156" y="-1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524300" y="514350"/>
            <a:ext cx="6096300" cy="25717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914400" y="3257550"/>
            <a:ext cx="7315200" cy="30861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914400" y="3257550"/>
            <a:ext cx="7315200" cy="3086100"/>
          </a:xfrm>
          <a:prstGeom prst="rect">
            <a:avLst/>
          </a:prstGeom>
          <a:noFill/>
          <a:ln>
            <a:noFill/>
          </a:ln>
        </p:spPr>
        <p:txBody>
          <a:bodyPr wrap="square" lIns="91425" tIns="91425" rIns="91425" bIns="91425" anchor="ctr" anchorCtr="0">
            <a:noAutofit/>
          </a:bodyPr>
          <a:lstStyle/>
          <a:p>
            <a:pPr marL="0" lvl="0" indent="0">
              <a:spcBef>
                <a:spcPts val="0"/>
              </a:spcBef>
              <a:buNone/>
            </a:pPr>
            <a:endParaRPr dirty="0"/>
          </a:p>
        </p:txBody>
      </p:sp>
      <p:sp>
        <p:nvSpPr>
          <p:cNvPr id="82" name="Shape 82"/>
          <p:cNvSpPr>
            <a:spLocks noGrp="1" noRot="1" noChangeAspect="1"/>
          </p:cNvSpPr>
          <p:nvPr>
            <p:ph type="sldImg" idx="2"/>
          </p:nvPr>
        </p:nvSpPr>
        <p:spPr>
          <a:xfrm>
            <a:off x="3071813" y="514350"/>
            <a:ext cx="3000375"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2880360" y="10226042"/>
            <a:ext cx="32644080" cy="705612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9600"/>
              <a:buFont typeface="Calibri"/>
              <a:buNone/>
              <a:defRPr sz="196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3" name="Shape 13"/>
          <p:cNvSpPr txBox="1">
            <a:spLocks noGrp="1"/>
          </p:cNvSpPr>
          <p:nvPr>
            <p:ph type="subTitle" idx="1"/>
          </p:nvPr>
        </p:nvSpPr>
        <p:spPr>
          <a:xfrm>
            <a:off x="5760720" y="18653759"/>
            <a:ext cx="26883359" cy="8412480"/>
          </a:xfrm>
          <a:prstGeom prst="rect">
            <a:avLst/>
          </a:prstGeom>
          <a:noFill/>
          <a:ln>
            <a:noFill/>
          </a:ln>
        </p:spPr>
        <p:txBody>
          <a:bodyPr wrap="square" lIns="91425" tIns="91425" rIns="91425" bIns="91425" anchor="t" anchorCtr="0"/>
          <a:lstStyle>
            <a:lvl1pPr marL="0" marR="0" lvl="0" indent="0" algn="ctr" rtl="0">
              <a:spcBef>
                <a:spcPts val="2860"/>
              </a:spcBef>
              <a:buClr>
                <a:srgbClr val="888888"/>
              </a:buClr>
              <a:buSzPts val="14300"/>
              <a:buFont typeface="Arial"/>
              <a:buNone/>
              <a:defRPr sz="14300" b="0" i="0" u="none" strike="noStrike" cap="none">
                <a:solidFill>
                  <a:srgbClr val="888888"/>
                </a:solidFill>
                <a:latin typeface="Calibri"/>
                <a:ea typeface="Calibri"/>
                <a:cs typeface="Calibri"/>
                <a:sym typeface="Calibri"/>
              </a:defRPr>
            </a:lvl1pPr>
            <a:lvl2pPr marL="2037786" marR="0" lvl="1" indent="0" algn="ctr" rtl="0">
              <a:spcBef>
                <a:spcPts val="2500"/>
              </a:spcBef>
              <a:buClr>
                <a:srgbClr val="888888"/>
              </a:buClr>
              <a:buSzPts val="12500"/>
              <a:buFont typeface="Arial"/>
              <a:buNone/>
              <a:defRPr sz="12500" b="0" i="0" u="none" strike="noStrike" cap="none">
                <a:solidFill>
                  <a:srgbClr val="888888"/>
                </a:solidFill>
                <a:latin typeface="Calibri"/>
                <a:ea typeface="Calibri"/>
                <a:cs typeface="Calibri"/>
                <a:sym typeface="Calibri"/>
              </a:defRPr>
            </a:lvl2pPr>
            <a:lvl3pPr marL="4075572" marR="0" lvl="2" indent="0" algn="ctr" rtl="0">
              <a:spcBef>
                <a:spcPts val="2140"/>
              </a:spcBef>
              <a:buClr>
                <a:srgbClr val="888888"/>
              </a:buClr>
              <a:buSzPts val="10700"/>
              <a:buFont typeface="Arial"/>
              <a:buNone/>
              <a:defRPr sz="10700" b="0" i="0" u="none" strike="noStrike" cap="none">
                <a:solidFill>
                  <a:srgbClr val="888888"/>
                </a:solidFill>
                <a:latin typeface="Calibri"/>
                <a:ea typeface="Calibri"/>
                <a:cs typeface="Calibri"/>
                <a:sym typeface="Calibri"/>
              </a:defRPr>
            </a:lvl3pPr>
            <a:lvl4pPr marL="6113358" marR="0" lvl="3" indent="0" algn="ctr" rtl="0">
              <a:spcBef>
                <a:spcPts val="1780"/>
              </a:spcBef>
              <a:buClr>
                <a:srgbClr val="888888"/>
              </a:buClr>
              <a:buSzPts val="8900"/>
              <a:buFont typeface="Arial"/>
              <a:buNone/>
              <a:defRPr sz="8900" b="0" i="0" u="none" strike="noStrike" cap="none">
                <a:solidFill>
                  <a:srgbClr val="888888"/>
                </a:solidFill>
                <a:latin typeface="Calibri"/>
                <a:ea typeface="Calibri"/>
                <a:cs typeface="Calibri"/>
                <a:sym typeface="Calibri"/>
              </a:defRPr>
            </a:lvl4pPr>
            <a:lvl5pPr marL="8151144" marR="0" lvl="4" indent="0" algn="ctr" rtl="0">
              <a:spcBef>
                <a:spcPts val="1780"/>
              </a:spcBef>
              <a:buClr>
                <a:srgbClr val="888888"/>
              </a:buClr>
              <a:buSzPts val="8900"/>
              <a:buFont typeface="Arial"/>
              <a:buNone/>
              <a:defRPr sz="8900" b="0" i="0" u="none" strike="noStrike" cap="none">
                <a:solidFill>
                  <a:srgbClr val="888888"/>
                </a:solidFill>
                <a:latin typeface="Calibri"/>
                <a:ea typeface="Calibri"/>
                <a:cs typeface="Calibri"/>
                <a:sym typeface="Calibri"/>
              </a:defRPr>
            </a:lvl5pPr>
            <a:lvl6pPr marL="10188931" marR="0" lvl="5" indent="0" algn="ctr" rtl="0">
              <a:spcBef>
                <a:spcPts val="1780"/>
              </a:spcBef>
              <a:buClr>
                <a:srgbClr val="888888"/>
              </a:buClr>
              <a:buSzPts val="8900"/>
              <a:buFont typeface="Arial"/>
              <a:buNone/>
              <a:defRPr sz="8900" b="0" i="0" u="none" strike="noStrike" cap="none">
                <a:solidFill>
                  <a:srgbClr val="888888"/>
                </a:solidFill>
                <a:latin typeface="Calibri"/>
                <a:ea typeface="Calibri"/>
                <a:cs typeface="Calibri"/>
                <a:sym typeface="Calibri"/>
              </a:defRPr>
            </a:lvl6pPr>
            <a:lvl7pPr marL="12226717" marR="0" lvl="6" indent="0" algn="ctr" rtl="0">
              <a:spcBef>
                <a:spcPts val="1780"/>
              </a:spcBef>
              <a:buClr>
                <a:srgbClr val="888888"/>
              </a:buClr>
              <a:buSzPts val="8900"/>
              <a:buFont typeface="Arial"/>
              <a:buNone/>
              <a:defRPr sz="8900" b="0" i="0" u="none" strike="noStrike" cap="none">
                <a:solidFill>
                  <a:srgbClr val="888888"/>
                </a:solidFill>
                <a:latin typeface="Calibri"/>
                <a:ea typeface="Calibri"/>
                <a:cs typeface="Calibri"/>
                <a:sym typeface="Calibri"/>
              </a:defRPr>
            </a:lvl7pPr>
            <a:lvl8pPr marL="14264503" marR="0" lvl="7" indent="0" algn="ctr" rtl="0">
              <a:spcBef>
                <a:spcPts val="1780"/>
              </a:spcBef>
              <a:buClr>
                <a:srgbClr val="888888"/>
              </a:buClr>
              <a:buSzPts val="8900"/>
              <a:buFont typeface="Arial"/>
              <a:buNone/>
              <a:defRPr sz="8900" b="0" i="0" u="none" strike="noStrike" cap="none">
                <a:solidFill>
                  <a:srgbClr val="888888"/>
                </a:solidFill>
                <a:latin typeface="Calibri"/>
                <a:ea typeface="Calibri"/>
                <a:cs typeface="Calibri"/>
                <a:sym typeface="Calibri"/>
              </a:defRPr>
            </a:lvl8pPr>
            <a:lvl9pPr marL="16302289" marR="0" lvl="8" indent="0" algn="ctr" rtl="0">
              <a:spcBef>
                <a:spcPts val="1780"/>
              </a:spcBef>
              <a:buClr>
                <a:srgbClr val="888888"/>
              </a:buClr>
              <a:buSzPts val="8900"/>
              <a:buFont typeface="Arial"/>
              <a:buNone/>
              <a:defRPr sz="8900" b="0" i="0" u="none" strike="noStrike" cap="none">
                <a:solidFill>
                  <a:srgbClr val="888888"/>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1920240" y="30510481"/>
            <a:ext cx="896112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300" b="0" i="0" u="none" strike="noStrike" cap="none">
                <a:solidFill>
                  <a:srgbClr val="888888"/>
                </a:solidFill>
                <a:latin typeface="Calibri"/>
                <a:ea typeface="Calibri"/>
                <a:cs typeface="Calibri"/>
                <a:sym typeface="Calibri"/>
              </a:defRPr>
            </a:lvl1pPr>
            <a:lvl2pPr marL="2037786" marR="0" lvl="1" indent="0" algn="l" rtl="0">
              <a:spcBef>
                <a:spcPts val="0"/>
              </a:spcBef>
              <a:buSzPts val="1400"/>
              <a:buNone/>
              <a:defRPr sz="8000" b="0" i="0" u="none" strike="noStrike" cap="none">
                <a:solidFill>
                  <a:schemeClr val="dk1"/>
                </a:solidFill>
                <a:latin typeface="Calibri"/>
                <a:ea typeface="Calibri"/>
                <a:cs typeface="Calibri"/>
                <a:sym typeface="Calibri"/>
              </a:defRPr>
            </a:lvl2pPr>
            <a:lvl3pPr marL="4075572" marR="0" lvl="2" indent="0" algn="l" rtl="0">
              <a:spcBef>
                <a:spcPts val="0"/>
              </a:spcBef>
              <a:buSzPts val="1400"/>
              <a:buNone/>
              <a:defRPr sz="8000" b="0" i="0" u="none" strike="noStrike" cap="none">
                <a:solidFill>
                  <a:schemeClr val="dk1"/>
                </a:solidFill>
                <a:latin typeface="Calibri"/>
                <a:ea typeface="Calibri"/>
                <a:cs typeface="Calibri"/>
                <a:sym typeface="Calibri"/>
              </a:defRPr>
            </a:lvl3pPr>
            <a:lvl4pPr marL="6113358" marR="0" lvl="3" indent="0" algn="l" rtl="0">
              <a:spcBef>
                <a:spcPts val="0"/>
              </a:spcBef>
              <a:buSzPts val="1400"/>
              <a:buNone/>
              <a:defRPr sz="8000" b="0" i="0" u="none" strike="noStrike" cap="none">
                <a:solidFill>
                  <a:schemeClr val="dk1"/>
                </a:solidFill>
                <a:latin typeface="Calibri"/>
                <a:ea typeface="Calibri"/>
                <a:cs typeface="Calibri"/>
                <a:sym typeface="Calibri"/>
              </a:defRPr>
            </a:lvl4pPr>
            <a:lvl5pPr marL="8151144" marR="0" lvl="4" indent="0" algn="l" rtl="0">
              <a:spcBef>
                <a:spcPts val="0"/>
              </a:spcBef>
              <a:buSzPts val="1400"/>
              <a:buNone/>
              <a:defRPr sz="8000" b="0" i="0" u="none" strike="noStrike" cap="none">
                <a:solidFill>
                  <a:schemeClr val="dk1"/>
                </a:solidFill>
                <a:latin typeface="Calibri"/>
                <a:ea typeface="Calibri"/>
                <a:cs typeface="Calibri"/>
                <a:sym typeface="Calibri"/>
              </a:defRPr>
            </a:lvl5pPr>
            <a:lvl6pPr marL="10188931" marR="0" lvl="5" indent="0" algn="l" rtl="0">
              <a:spcBef>
                <a:spcPts val="0"/>
              </a:spcBef>
              <a:buSzPts val="1400"/>
              <a:buNone/>
              <a:defRPr sz="8000" b="0" i="0" u="none" strike="noStrike" cap="none">
                <a:solidFill>
                  <a:schemeClr val="dk1"/>
                </a:solidFill>
                <a:latin typeface="Calibri"/>
                <a:ea typeface="Calibri"/>
                <a:cs typeface="Calibri"/>
                <a:sym typeface="Calibri"/>
              </a:defRPr>
            </a:lvl6pPr>
            <a:lvl7pPr marL="12226717" marR="0" lvl="6" indent="0" algn="l" rtl="0">
              <a:spcBef>
                <a:spcPts val="0"/>
              </a:spcBef>
              <a:buSzPts val="1400"/>
              <a:buNone/>
              <a:defRPr sz="8000" b="0" i="0" u="none" strike="noStrike" cap="none">
                <a:solidFill>
                  <a:schemeClr val="dk1"/>
                </a:solidFill>
                <a:latin typeface="Calibri"/>
                <a:ea typeface="Calibri"/>
                <a:cs typeface="Calibri"/>
                <a:sym typeface="Calibri"/>
              </a:defRPr>
            </a:lvl7pPr>
            <a:lvl8pPr marL="14264503" marR="0" lvl="7" indent="0" algn="l" rtl="0">
              <a:spcBef>
                <a:spcPts val="0"/>
              </a:spcBef>
              <a:buSzPts val="1400"/>
              <a:buNone/>
              <a:defRPr sz="8000" b="0" i="0" u="none" strike="noStrike" cap="none">
                <a:solidFill>
                  <a:schemeClr val="dk1"/>
                </a:solidFill>
                <a:latin typeface="Calibri"/>
                <a:ea typeface="Calibri"/>
                <a:cs typeface="Calibri"/>
                <a:sym typeface="Calibri"/>
              </a:defRPr>
            </a:lvl8pPr>
            <a:lvl9pPr marL="16302289" marR="0" lvl="8" indent="0" algn="l" rtl="0">
              <a:spcBef>
                <a:spcPts val="0"/>
              </a:spcBef>
              <a:buSzPts val="1400"/>
              <a:buNone/>
              <a:defRPr sz="80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13121641" y="30510481"/>
            <a:ext cx="1216152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300" b="0" i="0" u="none" strike="noStrike" cap="none">
                <a:solidFill>
                  <a:srgbClr val="888888"/>
                </a:solidFill>
                <a:latin typeface="Calibri"/>
                <a:ea typeface="Calibri"/>
                <a:cs typeface="Calibri"/>
                <a:sym typeface="Calibri"/>
              </a:defRPr>
            </a:lvl1pPr>
            <a:lvl2pPr marL="2037786" marR="0" lvl="1" indent="0" algn="l" rtl="0">
              <a:spcBef>
                <a:spcPts val="0"/>
              </a:spcBef>
              <a:buSzPts val="1400"/>
              <a:buNone/>
              <a:defRPr sz="8000" b="0" i="0" u="none" strike="noStrike" cap="none">
                <a:solidFill>
                  <a:schemeClr val="dk1"/>
                </a:solidFill>
                <a:latin typeface="Calibri"/>
                <a:ea typeface="Calibri"/>
                <a:cs typeface="Calibri"/>
                <a:sym typeface="Calibri"/>
              </a:defRPr>
            </a:lvl2pPr>
            <a:lvl3pPr marL="4075572" marR="0" lvl="2" indent="0" algn="l" rtl="0">
              <a:spcBef>
                <a:spcPts val="0"/>
              </a:spcBef>
              <a:buSzPts val="1400"/>
              <a:buNone/>
              <a:defRPr sz="8000" b="0" i="0" u="none" strike="noStrike" cap="none">
                <a:solidFill>
                  <a:schemeClr val="dk1"/>
                </a:solidFill>
                <a:latin typeface="Calibri"/>
                <a:ea typeface="Calibri"/>
                <a:cs typeface="Calibri"/>
                <a:sym typeface="Calibri"/>
              </a:defRPr>
            </a:lvl3pPr>
            <a:lvl4pPr marL="6113358" marR="0" lvl="3" indent="0" algn="l" rtl="0">
              <a:spcBef>
                <a:spcPts val="0"/>
              </a:spcBef>
              <a:buSzPts val="1400"/>
              <a:buNone/>
              <a:defRPr sz="8000" b="0" i="0" u="none" strike="noStrike" cap="none">
                <a:solidFill>
                  <a:schemeClr val="dk1"/>
                </a:solidFill>
                <a:latin typeface="Calibri"/>
                <a:ea typeface="Calibri"/>
                <a:cs typeface="Calibri"/>
                <a:sym typeface="Calibri"/>
              </a:defRPr>
            </a:lvl4pPr>
            <a:lvl5pPr marL="8151144" marR="0" lvl="4" indent="0" algn="l" rtl="0">
              <a:spcBef>
                <a:spcPts val="0"/>
              </a:spcBef>
              <a:buSzPts val="1400"/>
              <a:buNone/>
              <a:defRPr sz="8000" b="0" i="0" u="none" strike="noStrike" cap="none">
                <a:solidFill>
                  <a:schemeClr val="dk1"/>
                </a:solidFill>
                <a:latin typeface="Calibri"/>
                <a:ea typeface="Calibri"/>
                <a:cs typeface="Calibri"/>
                <a:sym typeface="Calibri"/>
              </a:defRPr>
            </a:lvl5pPr>
            <a:lvl6pPr marL="10188931" marR="0" lvl="5" indent="0" algn="l" rtl="0">
              <a:spcBef>
                <a:spcPts val="0"/>
              </a:spcBef>
              <a:buSzPts val="1400"/>
              <a:buNone/>
              <a:defRPr sz="8000" b="0" i="0" u="none" strike="noStrike" cap="none">
                <a:solidFill>
                  <a:schemeClr val="dk1"/>
                </a:solidFill>
                <a:latin typeface="Calibri"/>
                <a:ea typeface="Calibri"/>
                <a:cs typeface="Calibri"/>
                <a:sym typeface="Calibri"/>
              </a:defRPr>
            </a:lvl6pPr>
            <a:lvl7pPr marL="12226717" marR="0" lvl="6" indent="0" algn="l" rtl="0">
              <a:spcBef>
                <a:spcPts val="0"/>
              </a:spcBef>
              <a:buSzPts val="1400"/>
              <a:buNone/>
              <a:defRPr sz="8000" b="0" i="0" u="none" strike="noStrike" cap="none">
                <a:solidFill>
                  <a:schemeClr val="dk1"/>
                </a:solidFill>
                <a:latin typeface="Calibri"/>
                <a:ea typeface="Calibri"/>
                <a:cs typeface="Calibri"/>
                <a:sym typeface="Calibri"/>
              </a:defRPr>
            </a:lvl7pPr>
            <a:lvl8pPr marL="14264503" marR="0" lvl="7" indent="0" algn="l" rtl="0">
              <a:spcBef>
                <a:spcPts val="0"/>
              </a:spcBef>
              <a:buSzPts val="1400"/>
              <a:buNone/>
              <a:defRPr sz="8000" b="0" i="0" u="none" strike="noStrike" cap="none">
                <a:solidFill>
                  <a:schemeClr val="dk1"/>
                </a:solidFill>
                <a:latin typeface="Calibri"/>
                <a:ea typeface="Calibri"/>
                <a:cs typeface="Calibri"/>
                <a:sym typeface="Calibri"/>
              </a:defRPr>
            </a:lvl8pPr>
            <a:lvl9pPr marL="16302289" marR="0" lvl="8" indent="0" algn="l" rtl="0">
              <a:spcBef>
                <a:spcPts val="0"/>
              </a:spcBef>
              <a:buSzPts val="1400"/>
              <a:buNone/>
              <a:defRPr sz="80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27523441" y="30510481"/>
            <a:ext cx="8961120" cy="1752600"/>
          </a:xfrm>
          <a:prstGeom prst="rect">
            <a:avLst/>
          </a:prstGeom>
          <a:noFill/>
          <a:ln>
            <a:noFill/>
          </a:ln>
        </p:spPr>
        <p:txBody>
          <a:bodyPr wrap="square" lIns="407550" tIns="203775" rIns="407550" bIns="203775" anchor="ctr" anchorCtr="0">
            <a:noAutofit/>
          </a:bodyPr>
          <a:lstStyle/>
          <a:p>
            <a:pPr marL="0" marR="0" lvl="0" indent="0" algn="r" rtl="0">
              <a:spcBef>
                <a:spcPts val="0"/>
              </a:spcBef>
              <a:buNone/>
            </a:pPr>
            <a:fld id="{00000000-1234-1234-1234-123412341234}" type="slidenum">
              <a:rPr lang="en-US" sz="5300" b="0" i="0" u="none" strike="noStrike" cap="none">
                <a:solidFill>
                  <a:srgbClr val="888888"/>
                </a:solidFill>
                <a:latin typeface="Calibri"/>
                <a:ea typeface="Calibri"/>
                <a:cs typeface="Calibri"/>
                <a:sym typeface="Calibri"/>
              </a:rPr>
              <a:t>‹#›</a:t>
            </a:fld>
            <a:endParaRPr lang="en-US" sz="53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1920240" y="1318262"/>
            <a:ext cx="34564319" cy="5486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9600"/>
              <a:buFont typeface="Calibri"/>
              <a:buNone/>
              <a:defRPr sz="196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0" name="Shape 70"/>
          <p:cNvSpPr txBox="1">
            <a:spLocks noGrp="1"/>
          </p:cNvSpPr>
          <p:nvPr>
            <p:ph type="body" idx="1"/>
          </p:nvPr>
        </p:nvSpPr>
        <p:spPr>
          <a:xfrm rot="5400000">
            <a:off x="8340089" y="1261115"/>
            <a:ext cx="21724621" cy="34564319"/>
          </a:xfrm>
          <a:prstGeom prst="rect">
            <a:avLst/>
          </a:prstGeom>
          <a:noFill/>
          <a:ln>
            <a:noFill/>
          </a:ln>
        </p:spPr>
        <p:txBody>
          <a:bodyPr wrap="square" lIns="91425" tIns="91425" rIns="91425" bIns="91425" anchor="t" anchorCtr="0"/>
          <a:lstStyle>
            <a:lvl1pPr marL="1528340" marR="0" lvl="0" indent="-620290" algn="l" rtl="0">
              <a:spcBef>
                <a:spcPts val="2860"/>
              </a:spcBef>
              <a:buClr>
                <a:schemeClr val="dk1"/>
              </a:buClr>
              <a:buSzPts val="14300"/>
              <a:buFont typeface="Arial"/>
              <a:buChar char="•"/>
              <a:defRPr sz="14300" b="0" i="0" u="none" strike="noStrike" cap="none">
                <a:solidFill>
                  <a:schemeClr val="dk1"/>
                </a:solidFill>
                <a:latin typeface="Calibri"/>
                <a:ea typeface="Calibri"/>
                <a:cs typeface="Calibri"/>
                <a:sym typeface="Calibri"/>
              </a:defRPr>
            </a:lvl1pPr>
            <a:lvl2pPr marL="3311402" marR="0" lvl="1" indent="-479866" algn="l" rtl="0">
              <a:spcBef>
                <a:spcPts val="2500"/>
              </a:spcBef>
              <a:buClr>
                <a:schemeClr val="dk1"/>
              </a:buClr>
              <a:buSzPts val="12500"/>
              <a:buFont typeface="Arial"/>
              <a:buChar char="–"/>
              <a:defRPr sz="12500" b="0" i="0" u="none" strike="noStrike" cap="none">
                <a:solidFill>
                  <a:schemeClr val="dk1"/>
                </a:solidFill>
                <a:latin typeface="Calibri"/>
                <a:ea typeface="Calibri"/>
                <a:cs typeface="Calibri"/>
                <a:sym typeface="Calibri"/>
              </a:defRPr>
            </a:lvl2pPr>
            <a:lvl3pPr marL="5094465" marR="0" lvl="2" indent="-339442" algn="l" rtl="0">
              <a:spcBef>
                <a:spcPts val="2140"/>
              </a:spcBef>
              <a:buClr>
                <a:schemeClr val="dk1"/>
              </a:buClr>
              <a:buSzPts val="10700"/>
              <a:buFont typeface="Arial"/>
              <a:buChar char="•"/>
              <a:defRPr sz="10700" b="0" i="0" u="none" strike="noStrike" cap="none">
                <a:solidFill>
                  <a:schemeClr val="dk1"/>
                </a:solidFill>
                <a:latin typeface="Calibri"/>
                <a:ea typeface="Calibri"/>
                <a:cs typeface="Calibri"/>
                <a:sym typeface="Calibri"/>
              </a:defRPr>
            </a:lvl3pPr>
            <a:lvl4pPr marL="7132250" marR="0" lvl="3" indent="-453742" algn="l" rtl="0">
              <a:spcBef>
                <a:spcPts val="1780"/>
              </a:spcBef>
              <a:buClr>
                <a:schemeClr val="dk1"/>
              </a:buClr>
              <a:buSzPts val="8900"/>
              <a:buFont typeface="Arial"/>
              <a:buChar char="–"/>
              <a:defRPr sz="8900" b="0" i="0" u="none" strike="noStrike" cap="none">
                <a:solidFill>
                  <a:schemeClr val="dk1"/>
                </a:solidFill>
                <a:latin typeface="Calibri"/>
                <a:ea typeface="Calibri"/>
                <a:cs typeface="Calibri"/>
                <a:sym typeface="Calibri"/>
              </a:defRPr>
            </a:lvl4pPr>
            <a:lvl5pPr marL="9170038" marR="0" lvl="4" indent="-453742" algn="l" rtl="0">
              <a:spcBef>
                <a:spcPts val="1780"/>
              </a:spcBef>
              <a:buClr>
                <a:schemeClr val="dk1"/>
              </a:buClr>
              <a:buSzPts val="8900"/>
              <a:buFont typeface="Arial"/>
              <a:buChar char="»"/>
              <a:defRPr sz="8900" b="0" i="0" u="none" strike="noStrike" cap="none">
                <a:solidFill>
                  <a:schemeClr val="dk1"/>
                </a:solidFill>
                <a:latin typeface="Calibri"/>
                <a:ea typeface="Calibri"/>
                <a:cs typeface="Calibri"/>
                <a:sym typeface="Calibri"/>
              </a:defRPr>
            </a:lvl5pPr>
            <a:lvl6pPr marL="11207824" marR="0" lvl="5" indent="-453742" algn="l" rtl="0">
              <a:spcBef>
                <a:spcPts val="1780"/>
              </a:spcBef>
              <a:buClr>
                <a:schemeClr val="dk1"/>
              </a:buClr>
              <a:buSzPts val="8900"/>
              <a:buFont typeface="Arial"/>
              <a:buChar char="•"/>
              <a:defRPr sz="8900" b="0" i="0" u="none" strike="noStrike" cap="none">
                <a:solidFill>
                  <a:schemeClr val="dk1"/>
                </a:solidFill>
                <a:latin typeface="Calibri"/>
                <a:ea typeface="Calibri"/>
                <a:cs typeface="Calibri"/>
                <a:sym typeface="Calibri"/>
              </a:defRPr>
            </a:lvl6pPr>
            <a:lvl7pPr marL="13245610" marR="0" lvl="6" indent="-453742" algn="l" rtl="0">
              <a:spcBef>
                <a:spcPts val="1780"/>
              </a:spcBef>
              <a:buClr>
                <a:schemeClr val="dk1"/>
              </a:buClr>
              <a:buSzPts val="8900"/>
              <a:buFont typeface="Arial"/>
              <a:buChar char="•"/>
              <a:defRPr sz="8900" b="0" i="0" u="none" strike="noStrike" cap="none">
                <a:solidFill>
                  <a:schemeClr val="dk1"/>
                </a:solidFill>
                <a:latin typeface="Calibri"/>
                <a:ea typeface="Calibri"/>
                <a:cs typeface="Calibri"/>
                <a:sym typeface="Calibri"/>
              </a:defRPr>
            </a:lvl7pPr>
            <a:lvl8pPr marL="15283396" marR="0" lvl="7" indent="-453742" algn="l" rtl="0">
              <a:spcBef>
                <a:spcPts val="1780"/>
              </a:spcBef>
              <a:buClr>
                <a:schemeClr val="dk1"/>
              </a:buClr>
              <a:buSzPts val="8900"/>
              <a:buFont typeface="Arial"/>
              <a:buChar char="•"/>
              <a:defRPr sz="8900" b="0" i="0" u="none" strike="noStrike" cap="none">
                <a:solidFill>
                  <a:schemeClr val="dk1"/>
                </a:solidFill>
                <a:latin typeface="Calibri"/>
                <a:ea typeface="Calibri"/>
                <a:cs typeface="Calibri"/>
                <a:sym typeface="Calibri"/>
              </a:defRPr>
            </a:lvl8pPr>
            <a:lvl9pPr marL="17321182" marR="0" lvl="8" indent="-453742" algn="l" rtl="0">
              <a:spcBef>
                <a:spcPts val="1780"/>
              </a:spcBef>
              <a:buClr>
                <a:schemeClr val="dk1"/>
              </a:buClr>
              <a:buSzPts val="8900"/>
              <a:buFont typeface="Arial"/>
              <a:buChar char="•"/>
              <a:defRPr sz="89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1920240" y="30510481"/>
            <a:ext cx="896112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300">
                <a:solidFill>
                  <a:srgbClr val="888888"/>
                </a:solidFill>
                <a:latin typeface="Calibri"/>
                <a:ea typeface="Calibri"/>
                <a:cs typeface="Calibri"/>
                <a:sym typeface="Calibri"/>
              </a:defRPr>
            </a:lvl1pPr>
            <a:lvl2pPr marL="2037786" marR="0" lvl="1" indent="0" algn="l" rtl="0">
              <a:spcBef>
                <a:spcPts val="0"/>
              </a:spcBef>
              <a:buSzPts val="1400"/>
              <a:buNone/>
              <a:defRPr sz="8000" b="0" i="0" u="none" strike="noStrike" cap="none">
                <a:solidFill>
                  <a:schemeClr val="dk1"/>
                </a:solidFill>
                <a:latin typeface="Calibri"/>
                <a:ea typeface="Calibri"/>
                <a:cs typeface="Calibri"/>
                <a:sym typeface="Calibri"/>
              </a:defRPr>
            </a:lvl2pPr>
            <a:lvl3pPr marL="4075572" marR="0" lvl="2" indent="0" algn="l" rtl="0">
              <a:spcBef>
                <a:spcPts val="0"/>
              </a:spcBef>
              <a:buSzPts val="1400"/>
              <a:buNone/>
              <a:defRPr sz="8000" b="0" i="0" u="none" strike="noStrike" cap="none">
                <a:solidFill>
                  <a:schemeClr val="dk1"/>
                </a:solidFill>
                <a:latin typeface="Calibri"/>
                <a:ea typeface="Calibri"/>
                <a:cs typeface="Calibri"/>
                <a:sym typeface="Calibri"/>
              </a:defRPr>
            </a:lvl3pPr>
            <a:lvl4pPr marL="6113358" marR="0" lvl="3" indent="0" algn="l" rtl="0">
              <a:spcBef>
                <a:spcPts val="0"/>
              </a:spcBef>
              <a:buSzPts val="1400"/>
              <a:buNone/>
              <a:defRPr sz="8000" b="0" i="0" u="none" strike="noStrike" cap="none">
                <a:solidFill>
                  <a:schemeClr val="dk1"/>
                </a:solidFill>
                <a:latin typeface="Calibri"/>
                <a:ea typeface="Calibri"/>
                <a:cs typeface="Calibri"/>
                <a:sym typeface="Calibri"/>
              </a:defRPr>
            </a:lvl4pPr>
            <a:lvl5pPr marL="8151144" marR="0" lvl="4" indent="0" algn="l" rtl="0">
              <a:spcBef>
                <a:spcPts val="0"/>
              </a:spcBef>
              <a:buSzPts val="1400"/>
              <a:buNone/>
              <a:defRPr sz="8000" b="0" i="0" u="none" strike="noStrike" cap="none">
                <a:solidFill>
                  <a:schemeClr val="dk1"/>
                </a:solidFill>
                <a:latin typeface="Calibri"/>
                <a:ea typeface="Calibri"/>
                <a:cs typeface="Calibri"/>
                <a:sym typeface="Calibri"/>
              </a:defRPr>
            </a:lvl5pPr>
            <a:lvl6pPr marL="10188931" marR="0" lvl="5" indent="0" algn="l" rtl="0">
              <a:spcBef>
                <a:spcPts val="0"/>
              </a:spcBef>
              <a:buSzPts val="1400"/>
              <a:buNone/>
              <a:defRPr sz="8000" b="0" i="0" u="none" strike="noStrike" cap="none">
                <a:solidFill>
                  <a:schemeClr val="dk1"/>
                </a:solidFill>
                <a:latin typeface="Calibri"/>
                <a:ea typeface="Calibri"/>
                <a:cs typeface="Calibri"/>
                <a:sym typeface="Calibri"/>
              </a:defRPr>
            </a:lvl6pPr>
            <a:lvl7pPr marL="12226717" marR="0" lvl="6" indent="0" algn="l" rtl="0">
              <a:spcBef>
                <a:spcPts val="0"/>
              </a:spcBef>
              <a:buSzPts val="1400"/>
              <a:buNone/>
              <a:defRPr sz="8000" b="0" i="0" u="none" strike="noStrike" cap="none">
                <a:solidFill>
                  <a:schemeClr val="dk1"/>
                </a:solidFill>
                <a:latin typeface="Calibri"/>
                <a:ea typeface="Calibri"/>
                <a:cs typeface="Calibri"/>
                <a:sym typeface="Calibri"/>
              </a:defRPr>
            </a:lvl7pPr>
            <a:lvl8pPr marL="14264503" marR="0" lvl="7" indent="0" algn="l" rtl="0">
              <a:spcBef>
                <a:spcPts val="0"/>
              </a:spcBef>
              <a:buSzPts val="1400"/>
              <a:buNone/>
              <a:defRPr sz="8000" b="0" i="0" u="none" strike="noStrike" cap="none">
                <a:solidFill>
                  <a:schemeClr val="dk1"/>
                </a:solidFill>
                <a:latin typeface="Calibri"/>
                <a:ea typeface="Calibri"/>
                <a:cs typeface="Calibri"/>
                <a:sym typeface="Calibri"/>
              </a:defRPr>
            </a:lvl8pPr>
            <a:lvl9pPr marL="16302289" marR="0" lvl="8" indent="0" algn="l" rtl="0">
              <a:spcBef>
                <a:spcPts val="0"/>
              </a:spcBef>
              <a:buSzPts val="1400"/>
              <a:buNone/>
              <a:defRPr sz="80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13121641" y="30510481"/>
            <a:ext cx="1216152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300">
                <a:solidFill>
                  <a:srgbClr val="888888"/>
                </a:solidFill>
                <a:latin typeface="Calibri"/>
                <a:ea typeface="Calibri"/>
                <a:cs typeface="Calibri"/>
                <a:sym typeface="Calibri"/>
              </a:defRPr>
            </a:lvl1pPr>
            <a:lvl2pPr marL="2037786" marR="0" lvl="1" indent="0" algn="l" rtl="0">
              <a:spcBef>
                <a:spcPts val="0"/>
              </a:spcBef>
              <a:buSzPts val="1400"/>
              <a:buNone/>
              <a:defRPr sz="8000" b="0" i="0" u="none" strike="noStrike" cap="none">
                <a:solidFill>
                  <a:schemeClr val="dk1"/>
                </a:solidFill>
                <a:latin typeface="Calibri"/>
                <a:ea typeface="Calibri"/>
                <a:cs typeface="Calibri"/>
                <a:sym typeface="Calibri"/>
              </a:defRPr>
            </a:lvl2pPr>
            <a:lvl3pPr marL="4075572" marR="0" lvl="2" indent="0" algn="l" rtl="0">
              <a:spcBef>
                <a:spcPts val="0"/>
              </a:spcBef>
              <a:buSzPts val="1400"/>
              <a:buNone/>
              <a:defRPr sz="8000" b="0" i="0" u="none" strike="noStrike" cap="none">
                <a:solidFill>
                  <a:schemeClr val="dk1"/>
                </a:solidFill>
                <a:latin typeface="Calibri"/>
                <a:ea typeface="Calibri"/>
                <a:cs typeface="Calibri"/>
                <a:sym typeface="Calibri"/>
              </a:defRPr>
            </a:lvl3pPr>
            <a:lvl4pPr marL="6113358" marR="0" lvl="3" indent="0" algn="l" rtl="0">
              <a:spcBef>
                <a:spcPts val="0"/>
              </a:spcBef>
              <a:buSzPts val="1400"/>
              <a:buNone/>
              <a:defRPr sz="8000" b="0" i="0" u="none" strike="noStrike" cap="none">
                <a:solidFill>
                  <a:schemeClr val="dk1"/>
                </a:solidFill>
                <a:latin typeface="Calibri"/>
                <a:ea typeface="Calibri"/>
                <a:cs typeface="Calibri"/>
                <a:sym typeface="Calibri"/>
              </a:defRPr>
            </a:lvl4pPr>
            <a:lvl5pPr marL="8151144" marR="0" lvl="4" indent="0" algn="l" rtl="0">
              <a:spcBef>
                <a:spcPts val="0"/>
              </a:spcBef>
              <a:buSzPts val="1400"/>
              <a:buNone/>
              <a:defRPr sz="8000" b="0" i="0" u="none" strike="noStrike" cap="none">
                <a:solidFill>
                  <a:schemeClr val="dk1"/>
                </a:solidFill>
                <a:latin typeface="Calibri"/>
                <a:ea typeface="Calibri"/>
                <a:cs typeface="Calibri"/>
                <a:sym typeface="Calibri"/>
              </a:defRPr>
            </a:lvl5pPr>
            <a:lvl6pPr marL="10188931" marR="0" lvl="5" indent="0" algn="l" rtl="0">
              <a:spcBef>
                <a:spcPts val="0"/>
              </a:spcBef>
              <a:buSzPts val="1400"/>
              <a:buNone/>
              <a:defRPr sz="8000" b="0" i="0" u="none" strike="noStrike" cap="none">
                <a:solidFill>
                  <a:schemeClr val="dk1"/>
                </a:solidFill>
                <a:latin typeface="Calibri"/>
                <a:ea typeface="Calibri"/>
                <a:cs typeface="Calibri"/>
                <a:sym typeface="Calibri"/>
              </a:defRPr>
            </a:lvl6pPr>
            <a:lvl7pPr marL="12226717" marR="0" lvl="6" indent="0" algn="l" rtl="0">
              <a:spcBef>
                <a:spcPts val="0"/>
              </a:spcBef>
              <a:buSzPts val="1400"/>
              <a:buNone/>
              <a:defRPr sz="8000" b="0" i="0" u="none" strike="noStrike" cap="none">
                <a:solidFill>
                  <a:schemeClr val="dk1"/>
                </a:solidFill>
                <a:latin typeface="Calibri"/>
                <a:ea typeface="Calibri"/>
                <a:cs typeface="Calibri"/>
                <a:sym typeface="Calibri"/>
              </a:defRPr>
            </a:lvl7pPr>
            <a:lvl8pPr marL="14264503" marR="0" lvl="7" indent="0" algn="l" rtl="0">
              <a:spcBef>
                <a:spcPts val="0"/>
              </a:spcBef>
              <a:buSzPts val="1400"/>
              <a:buNone/>
              <a:defRPr sz="8000" b="0" i="0" u="none" strike="noStrike" cap="none">
                <a:solidFill>
                  <a:schemeClr val="dk1"/>
                </a:solidFill>
                <a:latin typeface="Calibri"/>
                <a:ea typeface="Calibri"/>
                <a:cs typeface="Calibri"/>
                <a:sym typeface="Calibri"/>
              </a:defRPr>
            </a:lvl8pPr>
            <a:lvl9pPr marL="16302289" marR="0" lvl="8" indent="0" algn="l" rtl="0">
              <a:spcBef>
                <a:spcPts val="0"/>
              </a:spcBef>
              <a:buSzPts val="1400"/>
              <a:buNone/>
              <a:defRPr sz="80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27523441" y="30510481"/>
            <a:ext cx="8961120" cy="1752600"/>
          </a:xfrm>
          <a:prstGeom prst="rect">
            <a:avLst/>
          </a:prstGeom>
          <a:noFill/>
          <a:ln>
            <a:noFill/>
          </a:ln>
        </p:spPr>
        <p:txBody>
          <a:bodyPr wrap="square" lIns="407550" tIns="203775" rIns="407550" bIns="203775" anchor="ctr" anchorCtr="0">
            <a:noAutofit/>
          </a:bodyPr>
          <a:lstStyle/>
          <a:p>
            <a:pPr marL="0" marR="0" lvl="0" indent="0" algn="r" rtl="0">
              <a:spcBef>
                <a:spcPts val="0"/>
              </a:spcBef>
              <a:buNone/>
            </a:pPr>
            <a:fld id="{00000000-1234-1234-1234-123412341234}" type="slidenum">
              <a:rPr lang="en-US" sz="5300">
                <a:solidFill>
                  <a:srgbClr val="888888"/>
                </a:solidFill>
                <a:latin typeface="Calibri"/>
                <a:ea typeface="Calibri"/>
                <a:cs typeface="Calibri"/>
                <a:sym typeface="Calibri"/>
              </a:rPr>
              <a:t>‹#›</a:t>
            </a:fld>
            <a:endParaRPr lang="en-US" sz="53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67676557" y="55589329"/>
            <a:ext cx="134820660" cy="36291201"/>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9600"/>
              <a:buFont typeface="Calibri"/>
              <a:buNone/>
              <a:defRPr sz="196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6" name="Shape 76"/>
          <p:cNvSpPr txBox="1">
            <a:spLocks noGrp="1"/>
          </p:cNvSpPr>
          <p:nvPr>
            <p:ph type="body" idx="1"/>
          </p:nvPr>
        </p:nvSpPr>
        <p:spPr>
          <a:xfrm rot="5400000">
            <a:off x="-5225894" y="19618166"/>
            <a:ext cx="134820660" cy="108233528"/>
          </a:xfrm>
          <a:prstGeom prst="rect">
            <a:avLst/>
          </a:prstGeom>
          <a:noFill/>
          <a:ln>
            <a:noFill/>
          </a:ln>
        </p:spPr>
        <p:txBody>
          <a:bodyPr wrap="square" lIns="91425" tIns="91425" rIns="91425" bIns="91425" anchor="t" anchorCtr="0"/>
          <a:lstStyle>
            <a:lvl1pPr marL="1528340" marR="0" lvl="0" indent="-620290" algn="l" rtl="0">
              <a:spcBef>
                <a:spcPts val="2860"/>
              </a:spcBef>
              <a:buClr>
                <a:schemeClr val="dk1"/>
              </a:buClr>
              <a:buSzPts val="14300"/>
              <a:buFont typeface="Arial"/>
              <a:buChar char="•"/>
              <a:defRPr sz="14300" b="0" i="0" u="none" strike="noStrike" cap="none">
                <a:solidFill>
                  <a:schemeClr val="dk1"/>
                </a:solidFill>
                <a:latin typeface="Calibri"/>
                <a:ea typeface="Calibri"/>
                <a:cs typeface="Calibri"/>
                <a:sym typeface="Calibri"/>
              </a:defRPr>
            </a:lvl1pPr>
            <a:lvl2pPr marL="3311402" marR="0" lvl="1" indent="-479866" algn="l" rtl="0">
              <a:spcBef>
                <a:spcPts val="2500"/>
              </a:spcBef>
              <a:buClr>
                <a:schemeClr val="dk1"/>
              </a:buClr>
              <a:buSzPts val="12500"/>
              <a:buFont typeface="Arial"/>
              <a:buChar char="–"/>
              <a:defRPr sz="12500" b="0" i="0" u="none" strike="noStrike" cap="none">
                <a:solidFill>
                  <a:schemeClr val="dk1"/>
                </a:solidFill>
                <a:latin typeface="Calibri"/>
                <a:ea typeface="Calibri"/>
                <a:cs typeface="Calibri"/>
                <a:sym typeface="Calibri"/>
              </a:defRPr>
            </a:lvl2pPr>
            <a:lvl3pPr marL="5094465" marR="0" lvl="2" indent="-339442" algn="l" rtl="0">
              <a:spcBef>
                <a:spcPts val="2140"/>
              </a:spcBef>
              <a:buClr>
                <a:schemeClr val="dk1"/>
              </a:buClr>
              <a:buSzPts val="10700"/>
              <a:buFont typeface="Arial"/>
              <a:buChar char="•"/>
              <a:defRPr sz="10700" b="0" i="0" u="none" strike="noStrike" cap="none">
                <a:solidFill>
                  <a:schemeClr val="dk1"/>
                </a:solidFill>
                <a:latin typeface="Calibri"/>
                <a:ea typeface="Calibri"/>
                <a:cs typeface="Calibri"/>
                <a:sym typeface="Calibri"/>
              </a:defRPr>
            </a:lvl3pPr>
            <a:lvl4pPr marL="7132250" marR="0" lvl="3" indent="-453742" algn="l" rtl="0">
              <a:spcBef>
                <a:spcPts val="1780"/>
              </a:spcBef>
              <a:buClr>
                <a:schemeClr val="dk1"/>
              </a:buClr>
              <a:buSzPts val="8900"/>
              <a:buFont typeface="Arial"/>
              <a:buChar char="–"/>
              <a:defRPr sz="8900" b="0" i="0" u="none" strike="noStrike" cap="none">
                <a:solidFill>
                  <a:schemeClr val="dk1"/>
                </a:solidFill>
                <a:latin typeface="Calibri"/>
                <a:ea typeface="Calibri"/>
                <a:cs typeface="Calibri"/>
                <a:sym typeface="Calibri"/>
              </a:defRPr>
            </a:lvl4pPr>
            <a:lvl5pPr marL="9170038" marR="0" lvl="4" indent="-453742" algn="l" rtl="0">
              <a:spcBef>
                <a:spcPts val="1780"/>
              </a:spcBef>
              <a:buClr>
                <a:schemeClr val="dk1"/>
              </a:buClr>
              <a:buSzPts val="8900"/>
              <a:buFont typeface="Arial"/>
              <a:buChar char="»"/>
              <a:defRPr sz="8900" b="0" i="0" u="none" strike="noStrike" cap="none">
                <a:solidFill>
                  <a:schemeClr val="dk1"/>
                </a:solidFill>
                <a:latin typeface="Calibri"/>
                <a:ea typeface="Calibri"/>
                <a:cs typeface="Calibri"/>
                <a:sym typeface="Calibri"/>
              </a:defRPr>
            </a:lvl5pPr>
            <a:lvl6pPr marL="11207824" marR="0" lvl="5" indent="-453742" algn="l" rtl="0">
              <a:spcBef>
                <a:spcPts val="1780"/>
              </a:spcBef>
              <a:buClr>
                <a:schemeClr val="dk1"/>
              </a:buClr>
              <a:buSzPts val="8900"/>
              <a:buFont typeface="Arial"/>
              <a:buChar char="•"/>
              <a:defRPr sz="8900" b="0" i="0" u="none" strike="noStrike" cap="none">
                <a:solidFill>
                  <a:schemeClr val="dk1"/>
                </a:solidFill>
                <a:latin typeface="Calibri"/>
                <a:ea typeface="Calibri"/>
                <a:cs typeface="Calibri"/>
                <a:sym typeface="Calibri"/>
              </a:defRPr>
            </a:lvl6pPr>
            <a:lvl7pPr marL="13245610" marR="0" lvl="6" indent="-453742" algn="l" rtl="0">
              <a:spcBef>
                <a:spcPts val="1780"/>
              </a:spcBef>
              <a:buClr>
                <a:schemeClr val="dk1"/>
              </a:buClr>
              <a:buSzPts val="8900"/>
              <a:buFont typeface="Arial"/>
              <a:buChar char="•"/>
              <a:defRPr sz="8900" b="0" i="0" u="none" strike="noStrike" cap="none">
                <a:solidFill>
                  <a:schemeClr val="dk1"/>
                </a:solidFill>
                <a:latin typeface="Calibri"/>
                <a:ea typeface="Calibri"/>
                <a:cs typeface="Calibri"/>
                <a:sym typeface="Calibri"/>
              </a:defRPr>
            </a:lvl7pPr>
            <a:lvl8pPr marL="15283396" marR="0" lvl="7" indent="-453742" algn="l" rtl="0">
              <a:spcBef>
                <a:spcPts val="1780"/>
              </a:spcBef>
              <a:buClr>
                <a:schemeClr val="dk1"/>
              </a:buClr>
              <a:buSzPts val="8900"/>
              <a:buFont typeface="Arial"/>
              <a:buChar char="•"/>
              <a:defRPr sz="8900" b="0" i="0" u="none" strike="noStrike" cap="none">
                <a:solidFill>
                  <a:schemeClr val="dk1"/>
                </a:solidFill>
                <a:latin typeface="Calibri"/>
                <a:ea typeface="Calibri"/>
                <a:cs typeface="Calibri"/>
                <a:sym typeface="Calibri"/>
              </a:defRPr>
            </a:lvl8pPr>
            <a:lvl9pPr marL="17321182" marR="0" lvl="8" indent="-453742" algn="l" rtl="0">
              <a:spcBef>
                <a:spcPts val="1780"/>
              </a:spcBef>
              <a:buClr>
                <a:schemeClr val="dk1"/>
              </a:buClr>
              <a:buSzPts val="8900"/>
              <a:buFont typeface="Arial"/>
              <a:buChar char="•"/>
              <a:defRPr sz="89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1920240" y="30510481"/>
            <a:ext cx="896112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300">
                <a:solidFill>
                  <a:srgbClr val="888888"/>
                </a:solidFill>
                <a:latin typeface="Calibri"/>
                <a:ea typeface="Calibri"/>
                <a:cs typeface="Calibri"/>
                <a:sym typeface="Calibri"/>
              </a:defRPr>
            </a:lvl1pPr>
            <a:lvl2pPr marL="2037786" marR="0" lvl="1" indent="0" algn="l" rtl="0">
              <a:spcBef>
                <a:spcPts val="0"/>
              </a:spcBef>
              <a:buSzPts val="1400"/>
              <a:buNone/>
              <a:defRPr sz="8000" b="0" i="0" u="none" strike="noStrike" cap="none">
                <a:solidFill>
                  <a:schemeClr val="dk1"/>
                </a:solidFill>
                <a:latin typeface="Calibri"/>
                <a:ea typeface="Calibri"/>
                <a:cs typeface="Calibri"/>
                <a:sym typeface="Calibri"/>
              </a:defRPr>
            </a:lvl2pPr>
            <a:lvl3pPr marL="4075572" marR="0" lvl="2" indent="0" algn="l" rtl="0">
              <a:spcBef>
                <a:spcPts val="0"/>
              </a:spcBef>
              <a:buSzPts val="1400"/>
              <a:buNone/>
              <a:defRPr sz="8000" b="0" i="0" u="none" strike="noStrike" cap="none">
                <a:solidFill>
                  <a:schemeClr val="dk1"/>
                </a:solidFill>
                <a:latin typeface="Calibri"/>
                <a:ea typeface="Calibri"/>
                <a:cs typeface="Calibri"/>
                <a:sym typeface="Calibri"/>
              </a:defRPr>
            </a:lvl3pPr>
            <a:lvl4pPr marL="6113358" marR="0" lvl="3" indent="0" algn="l" rtl="0">
              <a:spcBef>
                <a:spcPts val="0"/>
              </a:spcBef>
              <a:buSzPts val="1400"/>
              <a:buNone/>
              <a:defRPr sz="8000" b="0" i="0" u="none" strike="noStrike" cap="none">
                <a:solidFill>
                  <a:schemeClr val="dk1"/>
                </a:solidFill>
                <a:latin typeface="Calibri"/>
                <a:ea typeface="Calibri"/>
                <a:cs typeface="Calibri"/>
                <a:sym typeface="Calibri"/>
              </a:defRPr>
            </a:lvl4pPr>
            <a:lvl5pPr marL="8151144" marR="0" lvl="4" indent="0" algn="l" rtl="0">
              <a:spcBef>
                <a:spcPts val="0"/>
              </a:spcBef>
              <a:buSzPts val="1400"/>
              <a:buNone/>
              <a:defRPr sz="8000" b="0" i="0" u="none" strike="noStrike" cap="none">
                <a:solidFill>
                  <a:schemeClr val="dk1"/>
                </a:solidFill>
                <a:latin typeface="Calibri"/>
                <a:ea typeface="Calibri"/>
                <a:cs typeface="Calibri"/>
                <a:sym typeface="Calibri"/>
              </a:defRPr>
            </a:lvl5pPr>
            <a:lvl6pPr marL="10188931" marR="0" lvl="5" indent="0" algn="l" rtl="0">
              <a:spcBef>
                <a:spcPts val="0"/>
              </a:spcBef>
              <a:buSzPts val="1400"/>
              <a:buNone/>
              <a:defRPr sz="8000" b="0" i="0" u="none" strike="noStrike" cap="none">
                <a:solidFill>
                  <a:schemeClr val="dk1"/>
                </a:solidFill>
                <a:latin typeface="Calibri"/>
                <a:ea typeface="Calibri"/>
                <a:cs typeface="Calibri"/>
                <a:sym typeface="Calibri"/>
              </a:defRPr>
            </a:lvl6pPr>
            <a:lvl7pPr marL="12226717" marR="0" lvl="6" indent="0" algn="l" rtl="0">
              <a:spcBef>
                <a:spcPts val="0"/>
              </a:spcBef>
              <a:buSzPts val="1400"/>
              <a:buNone/>
              <a:defRPr sz="8000" b="0" i="0" u="none" strike="noStrike" cap="none">
                <a:solidFill>
                  <a:schemeClr val="dk1"/>
                </a:solidFill>
                <a:latin typeface="Calibri"/>
                <a:ea typeface="Calibri"/>
                <a:cs typeface="Calibri"/>
                <a:sym typeface="Calibri"/>
              </a:defRPr>
            </a:lvl7pPr>
            <a:lvl8pPr marL="14264503" marR="0" lvl="7" indent="0" algn="l" rtl="0">
              <a:spcBef>
                <a:spcPts val="0"/>
              </a:spcBef>
              <a:buSzPts val="1400"/>
              <a:buNone/>
              <a:defRPr sz="8000" b="0" i="0" u="none" strike="noStrike" cap="none">
                <a:solidFill>
                  <a:schemeClr val="dk1"/>
                </a:solidFill>
                <a:latin typeface="Calibri"/>
                <a:ea typeface="Calibri"/>
                <a:cs typeface="Calibri"/>
                <a:sym typeface="Calibri"/>
              </a:defRPr>
            </a:lvl8pPr>
            <a:lvl9pPr marL="16302289" marR="0" lvl="8" indent="0" algn="l" rtl="0">
              <a:spcBef>
                <a:spcPts val="0"/>
              </a:spcBef>
              <a:buSzPts val="1400"/>
              <a:buNone/>
              <a:defRPr sz="80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13121641" y="30510481"/>
            <a:ext cx="1216152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300">
                <a:solidFill>
                  <a:srgbClr val="888888"/>
                </a:solidFill>
                <a:latin typeface="Calibri"/>
                <a:ea typeface="Calibri"/>
                <a:cs typeface="Calibri"/>
                <a:sym typeface="Calibri"/>
              </a:defRPr>
            </a:lvl1pPr>
            <a:lvl2pPr marL="2037786" marR="0" lvl="1" indent="0" algn="l" rtl="0">
              <a:spcBef>
                <a:spcPts val="0"/>
              </a:spcBef>
              <a:buSzPts val="1400"/>
              <a:buNone/>
              <a:defRPr sz="8000" b="0" i="0" u="none" strike="noStrike" cap="none">
                <a:solidFill>
                  <a:schemeClr val="dk1"/>
                </a:solidFill>
                <a:latin typeface="Calibri"/>
                <a:ea typeface="Calibri"/>
                <a:cs typeface="Calibri"/>
                <a:sym typeface="Calibri"/>
              </a:defRPr>
            </a:lvl2pPr>
            <a:lvl3pPr marL="4075572" marR="0" lvl="2" indent="0" algn="l" rtl="0">
              <a:spcBef>
                <a:spcPts val="0"/>
              </a:spcBef>
              <a:buSzPts val="1400"/>
              <a:buNone/>
              <a:defRPr sz="8000" b="0" i="0" u="none" strike="noStrike" cap="none">
                <a:solidFill>
                  <a:schemeClr val="dk1"/>
                </a:solidFill>
                <a:latin typeface="Calibri"/>
                <a:ea typeface="Calibri"/>
                <a:cs typeface="Calibri"/>
                <a:sym typeface="Calibri"/>
              </a:defRPr>
            </a:lvl3pPr>
            <a:lvl4pPr marL="6113358" marR="0" lvl="3" indent="0" algn="l" rtl="0">
              <a:spcBef>
                <a:spcPts val="0"/>
              </a:spcBef>
              <a:buSzPts val="1400"/>
              <a:buNone/>
              <a:defRPr sz="8000" b="0" i="0" u="none" strike="noStrike" cap="none">
                <a:solidFill>
                  <a:schemeClr val="dk1"/>
                </a:solidFill>
                <a:latin typeface="Calibri"/>
                <a:ea typeface="Calibri"/>
                <a:cs typeface="Calibri"/>
                <a:sym typeface="Calibri"/>
              </a:defRPr>
            </a:lvl4pPr>
            <a:lvl5pPr marL="8151144" marR="0" lvl="4" indent="0" algn="l" rtl="0">
              <a:spcBef>
                <a:spcPts val="0"/>
              </a:spcBef>
              <a:buSzPts val="1400"/>
              <a:buNone/>
              <a:defRPr sz="8000" b="0" i="0" u="none" strike="noStrike" cap="none">
                <a:solidFill>
                  <a:schemeClr val="dk1"/>
                </a:solidFill>
                <a:latin typeface="Calibri"/>
                <a:ea typeface="Calibri"/>
                <a:cs typeface="Calibri"/>
                <a:sym typeface="Calibri"/>
              </a:defRPr>
            </a:lvl5pPr>
            <a:lvl6pPr marL="10188931" marR="0" lvl="5" indent="0" algn="l" rtl="0">
              <a:spcBef>
                <a:spcPts val="0"/>
              </a:spcBef>
              <a:buSzPts val="1400"/>
              <a:buNone/>
              <a:defRPr sz="8000" b="0" i="0" u="none" strike="noStrike" cap="none">
                <a:solidFill>
                  <a:schemeClr val="dk1"/>
                </a:solidFill>
                <a:latin typeface="Calibri"/>
                <a:ea typeface="Calibri"/>
                <a:cs typeface="Calibri"/>
                <a:sym typeface="Calibri"/>
              </a:defRPr>
            </a:lvl6pPr>
            <a:lvl7pPr marL="12226717" marR="0" lvl="6" indent="0" algn="l" rtl="0">
              <a:spcBef>
                <a:spcPts val="0"/>
              </a:spcBef>
              <a:buSzPts val="1400"/>
              <a:buNone/>
              <a:defRPr sz="8000" b="0" i="0" u="none" strike="noStrike" cap="none">
                <a:solidFill>
                  <a:schemeClr val="dk1"/>
                </a:solidFill>
                <a:latin typeface="Calibri"/>
                <a:ea typeface="Calibri"/>
                <a:cs typeface="Calibri"/>
                <a:sym typeface="Calibri"/>
              </a:defRPr>
            </a:lvl7pPr>
            <a:lvl8pPr marL="14264503" marR="0" lvl="7" indent="0" algn="l" rtl="0">
              <a:spcBef>
                <a:spcPts val="0"/>
              </a:spcBef>
              <a:buSzPts val="1400"/>
              <a:buNone/>
              <a:defRPr sz="8000" b="0" i="0" u="none" strike="noStrike" cap="none">
                <a:solidFill>
                  <a:schemeClr val="dk1"/>
                </a:solidFill>
                <a:latin typeface="Calibri"/>
                <a:ea typeface="Calibri"/>
                <a:cs typeface="Calibri"/>
                <a:sym typeface="Calibri"/>
              </a:defRPr>
            </a:lvl8pPr>
            <a:lvl9pPr marL="16302289" marR="0" lvl="8" indent="0" algn="l" rtl="0">
              <a:spcBef>
                <a:spcPts val="0"/>
              </a:spcBef>
              <a:buSzPts val="1400"/>
              <a:buNone/>
              <a:defRPr sz="80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27523441" y="30510481"/>
            <a:ext cx="8961120" cy="1752600"/>
          </a:xfrm>
          <a:prstGeom prst="rect">
            <a:avLst/>
          </a:prstGeom>
          <a:noFill/>
          <a:ln>
            <a:noFill/>
          </a:ln>
        </p:spPr>
        <p:txBody>
          <a:bodyPr wrap="square" lIns="407550" tIns="203775" rIns="407550" bIns="203775" anchor="ctr" anchorCtr="0">
            <a:noAutofit/>
          </a:bodyPr>
          <a:lstStyle/>
          <a:p>
            <a:pPr marL="0" marR="0" lvl="0" indent="0" algn="r" rtl="0">
              <a:spcBef>
                <a:spcPts val="0"/>
              </a:spcBef>
              <a:buNone/>
            </a:pPr>
            <a:fld id="{00000000-1234-1234-1234-123412341234}" type="slidenum">
              <a:rPr lang="en-US" sz="5300">
                <a:solidFill>
                  <a:srgbClr val="888888"/>
                </a:solidFill>
                <a:latin typeface="Calibri"/>
                <a:ea typeface="Calibri"/>
                <a:cs typeface="Calibri"/>
                <a:sym typeface="Calibri"/>
              </a:rPr>
              <a:t>‹#›</a:t>
            </a:fld>
            <a:endParaRPr lang="en-US" sz="53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1920240" y="1318262"/>
            <a:ext cx="34564319" cy="5486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9600"/>
              <a:buFont typeface="Calibri"/>
              <a:buNone/>
              <a:defRPr sz="196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9" name="Shape 19"/>
          <p:cNvSpPr txBox="1">
            <a:spLocks noGrp="1"/>
          </p:cNvSpPr>
          <p:nvPr>
            <p:ph type="body" idx="1"/>
          </p:nvPr>
        </p:nvSpPr>
        <p:spPr>
          <a:xfrm>
            <a:off x="1920240" y="7680963"/>
            <a:ext cx="34564319" cy="21724621"/>
          </a:xfrm>
          <a:prstGeom prst="rect">
            <a:avLst/>
          </a:prstGeom>
          <a:noFill/>
          <a:ln>
            <a:noFill/>
          </a:ln>
        </p:spPr>
        <p:txBody>
          <a:bodyPr wrap="square" lIns="91425" tIns="91425" rIns="91425" bIns="91425" anchor="t" anchorCtr="0"/>
          <a:lstStyle>
            <a:lvl1pPr marL="1528340" marR="0" lvl="0" indent="-620290" algn="l" rtl="0">
              <a:spcBef>
                <a:spcPts val="2860"/>
              </a:spcBef>
              <a:buClr>
                <a:schemeClr val="dk1"/>
              </a:buClr>
              <a:buSzPts val="14300"/>
              <a:buFont typeface="Arial"/>
              <a:buChar char="•"/>
              <a:defRPr sz="14300" b="0" i="0" u="none" strike="noStrike" cap="none">
                <a:solidFill>
                  <a:schemeClr val="dk1"/>
                </a:solidFill>
                <a:latin typeface="Calibri"/>
                <a:ea typeface="Calibri"/>
                <a:cs typeface="Calibri"/>
                <a:sym typeface="Calibri"/>
              </a:defRPr>
            </a:lvl1pPr>
            <a:lvl2pPr marL="3311402" marR="0" lvl="1" indent="-479866" algn="l" rtl="0">
              <a:spcBef>
                <a:spcPts val="2500"/>
              </a:spcBef>
              <a:buClr>
                <a:schemeClr val="dk1"/>
              </a:buClr>
              <a:buSzPts val="12500"/>
              <a:buFont typeface="Arial"/>
              <a:buChar char="–"/>
              <a:defRPr sz="12500" b="0" i="0" u="none" strike="noStrike" cap="none">
                <a:solidFill>
                  <a:schemeClr val="dk1"/>
                </a:solidFill>
                <a:latin typeface="Calibri"/>
                <a:ea typeface="Calibri"/>
                <a:cs typeface="Calibri"/>
                <a:sym typeface="Calibri"/>
              </a:defRPr>
            </a:lvl2pPr>
            <a:lvl3pPr marL="5094465" marR="0" lvl="2" indent="-339442" algn="l" rtl="0">
              <a:spcBef>
                <a:spcPts val="2140"/>
              </a:spcBef>
              <a:buClr>
                <a:schemeClr val="dk1"/>
              </a:buClr>
              <a:buSzPts val="10700"/>
              <a:buFont typeface="Arial"/>
              <a:buChar char="•"/>
              <a:defRPr sz="10700" b="0" i="0" u="none" strike="noStrike" cap="none">
                <a:solidFill>
                  <a:schemeClr val="dk1"/>
                </a:solidFill>
                <a:latin typeface="Calibri"/>
                <a:ea typeface="Calibri"/>
                <a:cs typeface="Calibri"/>
                <a:sym typeface="Calibri"/>
              </a:defRPr>
            </a:lvl3pPr>
            <a:lvl4pPr marL="7132250" marR="0" lvl="3" indent="-453742" algn="l" rtl="0">
              <a:spcBef>
                <a:spcPts val="1780"/>
              </a:spcBef>
              <a:buClr>
                <a:schemeClr val="dk1"/>
              </a:buClr>
              <a:buSzPts val="8900"/>
              <a:buFont typeface="Arial"/>
              <a:buChar char="–"/>
              <a:defRPr sz="8900" b="0" i="0" u="none" strike="noStrike" cap="none">
                <a:solidFill>
                  <a:schemeClr val="dk1"/>
                </a:solidFill>
                <a:latin typeface="Calibri"/>
                <a:ea typeface="Calibri"/>
                <a:cs typeface="Calibri"/>
                <a:sym typeface="Calibri"/>
              </a:defRPr>
            </a:lvl4pPr>
            <a:lvl5pPr marL="9170038" marR="0" lvl="4" indent="-453742" algn="l" rtl="0">
              <a:spcBef>
                <a:spcPts val="1780"/>
              </a:spcBef>
              <a:buClr>
                <a:schemeClr val="dk1"/>
              </a:buClr>
              <a:buSzPts val="8900"/>
              <a:buFont typeface="Arial"/>
              <a:buChar char="»"/>
              <a:defRPr sz="8900" b="0" i="0" u="none" strike="noStrike" cap="none">
                <a:solidFill>
                  <a:schemeClr val="dk1"/>
                </a:solidFill>
                <a:latin typeface="Calibri"/>
                <a:ea typeface="Calibri"/>
                <a:cs typeface="Calibri"/>
                <a:sym typeface="Calibri"/>
              </a:defRPr>
            </a:lvl5pPr>
            <a:lvl6pPr marL="11207824" marR="0" lvl="5" indent="-453742" algn="l" rtl="0">
              <a:spcBef>
                <a:spcPts val="1780"/>
              </a:spcBef>
              <a:buClr>
                <a:schemeClr val="dk1"/>
              </a:buClr>
              <a:buSzPts val="8900"/>
              <a:buFont typeface="Arial"/>
              <a:buChar char="•"/>
              <a:defRPr sz="8900" b="0" i="0" u="none" strike="noStrike" cap="none">
                <a:solidFill>
                  <a:schemeClr val="dk1"/>
                </a:solidFill>
                <a:latin typeface="Calibri"/>
                <a:ea typeface="Calibri"/>
                <a:cs typeface="Calibri"/>
                <a:sym typeface="Calibri"/>
              </a:defRPr>
            </a:lvl6pPr>
            <a:lvl7pPr marL="13245610" marR="0" lvl="6" indent="-453742" algn="l" rtl="0">
              <a:spcBef>
                <a:spcPts val="1780"/>
              </a:spcBef>
              <a:buClr>
                <a:schemeClr val="dk1"/>
              </a:buClr>
              <a:buSzPts val="8900"/>
              <a:buFont typeface="Arial"/>
              <a:buChar char="•"/>
              <a:defRPr sz="8900" b="0" i="0" u="none" strike="noStrike" cap="none">
                <a:solidFill>
                  <a:schemeClr val="dk1"/>
                </a:solidFill>
                <a:latin typeface="Calibri"/>
                <a:ea typeface="Calibri"/>
                <a:cs typeface="Calibri"/>
                <a:sym typeface="Calibri"/>
              </a:defRPr>
            </a:lvl7pPr>
            <a:lvl8pPr marL="15283396" marR="0" lvl="7" indent="-453742" algn="l" rtl="0">
              <a:spcBef>
                <a:spcPts val="1780"/>
              </a:spcBef>
              <a:buClr>
                <a:schemeClr val="dk1"/>
              </a:buClr>
              <a:buSzPts val="8900"/>
              <a:buFont typeface="Arial"/>
              <a:buChar char="•"/>
              <a:defRPr sz="8900" b="0" i="0" u="none" strike="noStrike" cap="none">
                <a:solidFill>
                  <a:schemeClr val="dk1"/>
                </a:solidFill>
                <a:latin typeface="Calibri"/>
                <a:ea typeface="Calibri"/>
                <a:cs typeface="Calibri"/>
                <a:sym typeface="Calibri"/>
              </a:defRPr>
            </a:lvl8pPr>
            <a:lvl9pPr marL="17321182" marR="0" lvl="8" indent="-453742" algn="l" rtl="0">
              <a:spcBef>
                <a:spcPts val="1780"/>
              </a:spcBef>
              <a:buClr>
                <a:schemeClr val="dk1"/>
              </a:buClr>
              <a:buSzPts val="8900"/>
              <a:buFont typeface="Arial"/>
              <a:buChar char="•"/>
              <a:defRPr sz="89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1920240" y="30510481"/>
            <a:ext cx="896112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300">
                <a:solidFill>
                  <a:srgbClr val="888888"/>
                </a:solidFill>
                <a:latin typeface="Calibri"/>
                <a:ea typeface="Calibri"/>
                <a:cs typeface="Calibri"/>
                <a:sym typeface="Calibri"/>
              </a:defRPr>
            </a:lvl1pPr>
            <a:lvl2pPr marL="2037786" marR="0" lvl="1" indent="0" algn="l" rtl="0">
              <a:spcBef>
                <a:spcPts val="0"/>
              </a:spcBef>
              <a:buSzPts val="1400"/>
              <a:buNone/>
              <a:defRPr sz="8000" b="0" i="0" u="none" strike="noStrike" cap="none">
                <a:solidFill>
                  <a:schemeClr val="dk1"/>
                </a:solidFill>
                <a:latin typeface="Calibri"/>
                <a:ea typeface="Calibri"/>
                <a:cs typeface="Calibri"/>
                <a:sym typeface="Calibri"/>
              </a:defRPr>
            </a:lvl2pPr>
            <a:lvl3pPr marL="4075572" marR="0" lvl="2" indent="0" algn="l" rtl="0">
              <a:spcBef>
                <a:spcPts val="0"/>
              </a:spcBef>
              <a:buSzPts val="1400"/>
              <a:buNone/>
              <a:defRPr sz="8000" b="0" i="0" u="none" strike="noStrike" cap="none">
                <a:solidFill>
                  <a:schemeClr val="dk1"/>
                </a:solidFill>
                <a:latin typeface="Calibri"/>
                <a:ea typeface="Calibri"/>
                <a:cs typeface="Calibri"/>
                <a:sym typeface="Calibri"/>
              </a:defRPr>
            </a:lvl3pPr>
            <a:lvl4pPr marL="6113358" marR="0" lvl="3" indent="0" algn="l" rtl="0">
              <a:spcBef>
                <a:spcPts val="0"/>
              </a:spcBef>
              <a:buSzPts val="1400"/>
              <a:buNone/>
              <a:defRPr sz="8000" b="0" i="0" u="none" strike="noStrike" cap="none">
                <a:solidFill>
                  <a:schemeClr val="dk1"/>
                </a:solidFill>
                <a:latin typeface="Calibri"/>
                <a:ea typeface="Calibri"/>
                <a:cs typeface="Calibri"/>
                <a:sym typeface="Calibri"/>
              </a:defRPr>
            </a:lvl4pPr>
            <a:lvl5pPr marL="8151144" marR="0" lvl="4" indent="0" algn="l" rtl="0">
              <a:spcBef>
                <a:spcPts val="0"/>
              </a:spcBef>
              <a:buSzPts val="1400"/>
              <a:buNone/>
              <a:defRPr sz="8000" b="0" i="0" u="none" strike="noStrike" cap="none">
                <a:solidFill>
                  <a:schemeClr val="dk1"/>
                </a:solidFill>
                <a:latin typeface="Calibri"/>
                <a:ea typeface="Calibri"/>
                <a:cs typeface="Calibri"/>
                <a:sym typeface="Calibri"/>
              </a:defRPr>
            </a:lvl5pPr>
            <a:lvl6pPr marL="10188931" marR="0" lvl="5" indent="0" algn="l" rtl="0">
              <a:spcBef>
                <a:spcPts val="0"/>
              </a:spcBef>
              <a:buSzPts val="1400"/>
              <a:buNone/>
              <a:defRPr sz="8000" b="0" i="0" u="none" strike="noStrike" cap="none">
                <a:solidFill>
                  <a:schemeClr val="dk1"/>
                </a:solidFill>
                <a:latin typeface="Calibri"/>
                <a:ea typeface="Calibri"/>
                <a:cs typeface="Calibri"/>
                <a:sym typeface="Calibri"/>
              </a:defRPr>
            </a:lvl6pPr>
            <a:lvl7pPr marL="12226717" marR="0" lvl="6" indent="0" algn="l" rtl="0">
              <a:spcBef>
                <a:spcPts val="0"/>
              </a:spcBef>
              <a:buSzPts val="1400"/>
              <a:buNone/>
              <a:defRPr sz="8000" b="0" i="0" u="none" strike="noStrike" cap="none">
                <a:solidFill>
                  <a:schemeClr val="dk1"/>
                </a:solidFill>
                <a:latin typeface="Calibri"/>
                <a:ea typeface="Calibri"/>
                <a:cs typeface="Calibri"/>
                <a:sym typeface="Calibri"/>
              </a:defRPr>
            </a:lvl7pPr>
            <a:lvl8pPr marL="14264503" marR="0" lvl="7" indent="0" algn="l" rtl="0">
              <a:spcBef>
                <a:spcPts val="0"/>
              </a:spcBef>
              <a:buSzPts val="1400"/>
              <a:buNone/>
              <a:defRPr sz="8000" b="0" i="0" u="none" strike="noStrike" cap="none">
                <a:solidFill>
                  <a:schemeClr val="dk1"/>
                </a:solidFill>
                <a:latin typeface="Calibri"/>
                <a:ea typeface="Calibri"/>
                <a:cs typeface="Calibri"/>
                <a:sym typeface="Calibri"/>
              </a:defRPr>
            </a:lvl8pPr>
            <a:lvl9pPr marL="16302289" marR="0" lvl="8" indent="0" algn="l" rtl="0">
              <a:spcBef>
                <a:spcPts val="0"/>
              </a:spcBef>
              <a:buSzPts val="1400"/>
              <a:buNone/>
              <a:defRPr sz="80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13121641" y="30510481"/>
            <a:ext cx="1216152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300">
                <a:solidFill>
                  <a:srgbClr val="888888"/>
                </a:solidFill>
                <a:latin typeface="Calibri"/>
                <a:ea typeface="Calibri"/>
                <a:cs typeface="Calibri"/>
                <a:sym typeface="Calibri"/>
              </a:defRPr>
            </a:lvl1pPr>
            <a:lvl2pPr marL="2037786" marR="0" lvl="1" indent="0" algn="l" rtl="0">
              <a:spcBef>
                <a:spcPts val="0"/>
              </a:spcBef>
              <a:buSzPts val="1400"/>
              <a:buNone/>
              <a:defRPr sz="8000" b="0" i="0" u="none" strike="noStrike" cap="none">
                <a:solidFill>
                  <a:schemeClr val="dk1"/>
                </a:solidFill>
                <a:latin typeface="Calibri"/>
                <a:ea typeface="Calibri"/>
                <a:cs typeface="Calibri"/>
                <a:sym typeface="Calibri"/>
              </a:defRPr>
            </a:lvl2pPr>
            <a:lvl3pPr marL="4075572" marR="0" lvl="2" indent="0" algn="l" rtl="0">
              <a:spcBef>
                <a:spcPts val="0"/>
              </a:spcBef>
              <a:buSzPts val="1400"/>
              <a:buNone/>
              <a:defRPr sz="8000" b="0" i="0" u="none" strike="noStrike" cap="none">
                <a:solidFill>
                  <a:schemeClr val="dk1"/>
                </a:solidFill>
                <a:latin typeface="Calibri"/>
                <a:ea typeface="Calibri"/>
                <a:cs typeface="Calibri"/>
                <a:sym typeface="Calibri"/>
              </a:defRPr>
            </a:lvl3pPr>
            <a:lvl4pPr marL="6113358" marR="0" lvl="3" indent="0" algn="l" rtl="0">
              <a:spcBef>
                <a:spcPts val="0"/>
              </a:spcBef>
              <a:buSzPts val="1400"/>
              <a:buNone/>
              <a:defRPr sz="8000" b="0" i="0" u="none" strike="noStrike" cap="none">
                <a:solidFill>
                  <a:schemeClr val="dk1"/>
                </a:solidFill>
                <a:latin typeface="Calibri"/>
                <a:ea typeface="Calibri"/>
                <a:cs typeface="Calibri"/>
                <a:sym typeface="Calibri"/>
              </a:defRPr>
            </a:lvl4pPr>
            <a:lvl5pPr marL="8151144" marR="0" lvl="4" indent="0" algn="l" rtl="0">
              <a:spcBef>
                <a:spcPts val="0"/>
              </a:spcBef>
              <a:buSzPts val="1400"/>
              <a:buNone/>
              <a:defRPr sz="8000" b="0" i="0" u="none" strike="noStrike" cap="none">
                <a:solidFill>
                  <a:schemeClr val="dk1"/>
                </a:solidFill>
                <a:latin typeface="Calibri"/>
                <a:ea typeface="Calibri"/>
                <a:cs typeface="Calibri"/>
                <a:sym typeface="Calibri"/>
              </a:defRPr>
            </a:lvl5pPr>
            <a:lvl6pPr marL="10188931" marR="0" lvl="5" indent="0" algn="l" rtl="0">
              <a:spcBef>
                <a:spcPts val="0"/>
              </a:spcBef>
              <a:buSzPts val="1400"/>
              <a:buNone/>
              <a:defRPr sz="8000" b="0" i="0" u="none" strike="noStrike" cap="none">
                <a:solidFill>
                  <a:schemeClr val="dk1"/>
                </a:solidFill>
                <a:latin typeface="Calibri"/>
                <a:ea typeface="Calibri"/>
                <a:cs typeface="Calibri"/>
                <a:sym typeface="Calibri"/>
              </a:defRPr>
            </a:lvl6pPr>
            <a:lvl7pPr marL="12226717" marR="0" lvl="6" indent="0" algn="l" rtl="0">
              <a:spcBef>
                <a:spcPts val="0"/>
              </a:spcBef>
              <a:buSzPts val="1400"/>
              <a:buNone/>
              <a:defRPr sz="8000" b="0" i="0" u="none" strike="noStrike" cap="none">
                <a:solidFill>
                  <a:schemeClr val="dk1"/>
                </a:solidFill>
                <a:latin typeface="Calibri"/>
                <a:ea typeface="Calibri"/>
                <a:cs typeface="Calibri"/>
                <a:sym typeface="Calibri"/>
              </a:defRPr>
            </a:lvl7pPr>
            <a:lvl8pPr marL="14264503" marR="0" lvl="7" indent="0" algn="l" rtl="0">
              <a:spcBef>
                <a:spcPts val="0"/>
              </a:spcBef>
              <a:buSzPts val="1400"/>
              <a:buNone/>
              <a:defRPr sz="8000" b="0" i="0" u="none" strike="noStrike" cap="none">
                <a:solidFill>
                  <a:schemeClr val="dk1"/>
                </a:solidFill>
                <a:latin typeface="Calibri"/>
                <a:ea typeface="Calibri"/>
                <a:cs typeface="Calibri"/>
                <a:sym typeface="Calibri"/>
              </a:defRPr>
            </a:lvl8pPr>
            <a:lvl9pPr marL="16302289" marR="0" lvl="8" indent="0" algn="l" rtl="0">
              <a:spcBef>
                <a:spcPts val="0"/>
              </a:spcBef>
              <a:buSzPts val="1400"/>
              <a:buNone/>
              <a:defRPr sz="80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27523441" y="30510481"/>
            <a:ext cx="8961120" cy="1752600"/>
          </a:xfrm>
          <a:prstGeom prst="rect">
            <a:avLst/>
          </a:prstGeom>
          <a:noFill/>
          <a:ln>
            <a:noFill/>
          </a:ln>
        </p:spPr>
        <p:txBody>
          <a:bodyPr wrap="square" lIns="407550" tIns="203775" rIns="407550" bIns="203775" anchor="ctr" anchorCtr="0">
            <a:noAutofit/>
          </a:bodyPr>
          <a:lstStyle/>
          <a:p>
            <a:pPr marL="0" marR="0" lvl="0" indent="0" algn="r" rtl="0">
              <a:spcBef>
                <a:spcPts val="0"/>
              </a:spcBef>
              <a:buNone/>
            </a:pPr>
            <a:fld id="{00000000-1234-1234-1234-123412341234}" type="slidenum">
              <a:rPr lang="en-US" sz="5300">
                <a:solidFill>
                  <a:srgbClr val="888888"/>
                </a:solidFill>
                <a:latin typeface="Calibri"/>
                <a:ea typeface="Calibri"/>
                <a:cs typeface="Calibri"/>
                <a:sym typeface="Calibri"/>
              </a:rPr>
              <a:t>‹#›</a:t>
            </a:fld>
            <a:endParaRPr lang="en-US" sz="53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033715" y="21153122"/>
            <a:ext cx="32644080" cy="6537960"/>
          </a:xfrm>
          <a:prstGeom prst="rect">
            <a:avLst/>
          </a:prstGeom>
          <a:noFill/>
          <a:ln>
            <a:noFill/>
          </a:ln>
        </p:spPr>
        <p:txBody>
          <a:bodyPr wrap="square" lIns="91425" tIns="91425" rIns="91425" bIns="91425" anchor="t" anchorCtr="0"/>
          <a:lstStyle>
            <a:lvl1pPr marL="0" marR="0" lvl="0" indent="0" algn="l" rtl="0">
              <a:spcBef>
                <a:spcPts val="0"/>
              </a:spcBef>
              <a:buClr>
                <a:schemeClr val="dk1"/>
              </a:buClr>
              <a:buSzPts val="17800"/>
              <a:buFont typeface="Calibri"/>
              <a:buNone/>
              <a:defRPr sz="17800" b="1"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5" name="Shape 25"/>
          <p:cNvSpPr txBox="1">
            <a:spLocks noGrp="1"/>
          </p:cNvSpPr>
          <p:nvPr>
            <p:ph type="body" idx="1"/>
          </p:nvPr>
        </p:nvSpPr>
        <p:spPr>
          <a:xfrm>
            <a:off x="3033715" y="13952225"/>
            <a:ext cx="32644080" cy="7200898"/>
          </a:xfrm>
          <a:prstGeom prst="rect">
            <a:avLst/>
          </a:prstGeom>
          <a:noFill/>
          <a:ln>
            <a:noFill/>
          </a:ln>
        </p:spPr>
        <p:txBody>
          <a:bodyPr wrap="square" lIns="91425" tIns="91425" rIns="91425" bIns="91425" anchor="b" anchorCtr="0"/>
          <a:lstStyle>
            <a:lvl1pPr marL="0" marR="0" lvl="0" indent="0" algn="l" rtl="0">
              <a:spcBef>
                <a:spcPts val="1780"/>
              </a:spcBef>
              <a:buClr>
                <a:srgbClr val="888888"/>
              </a:buClr>
              <a:buSzPts val="8900"/>
              <a:buFont typeface="Arial"/>
              <a:buNone/>
              <a:defRPr sz="8900" b="0" i="0" u="none" strike="noStrike" cap="none">
                <a:solidFill>
                  <a:srgbClr val="888888"/>
                </a:solidFill>
                <a:latin typeface="Calibri"/>
                <a:ea typeface="Calibri"/>
                <a:cs typeface="Calibri"/>
                <a:sym typeface="Calibri"/>
              </a:defRPr>
            </a:lvl1pPr>
            <a:lvl2pPr marL="2037786" marR="0" lvl="1" indent="0" algn="l" rtl="0">
              <a:spcBef>
                <a:spcPts val="1600"/>
              </a:spcBef>
              <a:buClr>
                <a:srgbClr val="888888"/>
              </a:buClr>
              <a:buSzPts val="8000"/>
              <a:buFont typeface="Arial"/>
              <a:buNone/>
              <a:defRPr sz="8000" b="0" i="0" u="none" strike="noStrike" cap="none">
                <a:solidFill>
                  <a:srgbClr val="888888"/>
                </a:solidFill>
                <a:latin typeface="Calibri"/>
                <a:ea typeface="Calibri"/>
                <a:cs typeface="Calibri"/>
                <a:sym typeface="Calibri"/>
              </a:defRPr>
            </a:lvl2pPr>
            <a:lvl3pPr marL="4075572" marR="0" lvl="2" indent="0" algn="l" rtl="0">
              <a:spcBef>
                <a:spcPts val="1420"/>
              </a:spcBef>
              <a:buClr>
                <a:srgbClr val="888888"/>
              </a:buClr>
              <a:buSzPts val="7100"/>
              <a:buFont typeface="Arial"/>
              <a:buNone/>
              <a:defRPr sz="7100" b="0" i="0" u="none" strike="noStrike" cap="none">
                <a:solidFill>
                  <a:srgbClr val="888888"/>
                </a:solidFill>
                <a:latin typeface="Calibri"/>
                <a:ea typeface="Calibri"/>
                <a:cs typeface="Calibri"/>
                <a:sym typeface="Calibri"/>
              </a:defRPr>
            </a:lvl3pPr>
            <a:lvl4pPr marL="6113358" marR="0" lvl="3" indent="0" algn="l" rtl="0">
              <a:spcBef>
                <a:spcPts val="1240"/>
              </a:spcBef>
              <a:buClr>
                <a:srgbClr val="888888"/>
              </a:buClr>
              <a:buSzPts val="6200"/>
              <a:buFont typeface="Arial"/>
              <a:buNone/>
              <a:defRPr sz="6200" b="0" i="0" u="none" strike="noStrike" cap="none">
                <a:solidFill>
                  <a:srgbClr val="888888"/>
                </a:solidFill>
                <a:latin typeface="Calibri"/>
                <a:ea typeface="Calibri"/>
                <a:cs typeface="Calibri"/>
                <a:sym typeface="Calibri"/>
              </a:defRPr>
            </a:lvl4pPr>
            <a:lvl5pPr marL="8151144" marR="0" lvl="4" indent="0" algn="l" rtl="0">
              <a:spcBef>
                <a:spcPts val="1240"/>
              </a:spcBef>
              <a:buClr>
                <a:srgbClr val="888888"/>
              </a:buClr>
              <a:buSzPts val="6200"/>
              <a:buFont typeface="Arial"/>
              <a:buNone/>
              <a:defRPr sz="6200" b="0" i="0" u="none" strike="noStrike" cap="none">
                <a:solidFill>
                  <a:srgbClr val="888888"/>
                </a:solidFill>
                <a:latin typeface="Calibri"/>
                <a:ea typeface="Calibri"/>
                <a:cs typeface="Calibri"/>
                <a:sym typeface="Calibri"/>
              </a:defRPr>
            </a:lvl5pPr>
            <a:lvl6pPr marL="10188931" marR="0" lvl="5" indent="0" algn="l" rtl="0">
              <a:spcBef>
                <a:spcPts val="1240"/>
              </a:spcBef>
              <a:buClr>
                <a:srgbClr val="888888"/>
              </a:buClr>
              <a:buSzPts val="6200"/>
              <a:buFont typeface="Arial"/>
              <a:buNone/>
              <a:defRPr sz="6200" b="0" i="0" u="none" strike="noStrike" cap="none">
                <a:solidFill>
                  <a:srgbClr val="888888"/>
                </a:solidFill>
                <a:latin typeface="Calibri"/>
                <a:ea typeface="Calibri"/>
                <a:cs typeface="Calibri"/>
                <a:sym typeface="Calibri"/>
              </a:defRPr>
            </a:lvl6pPr>
            <a:lvl7pPr marL="12226717" marR="0" lvl="6" indent="0" algn="l" rtl="0">
              <a:spcBef>
                <a:spcPts val="1240"/>
              </a:spcBef>
              <a:buClr>
                <a:srgbClr val="888888"/>
              </a:buClr>
              <a:buSzPts val="6200"/>
              <a:buFont typeface="Arial"/>
              <a:buNone/>
              <a:defRPr sz="6200" b="0" i="0" u="none" strike="noStrike" cap="none">
                <a:solidFill>
                  <a:srgbClr val="888888"/>
                </a:solidFill>
                <a:latin typeface="Calibri"/>
                <a:ea typeface="Calibri"/>
                <a:cs typeface="Calibri"/>
                <a:sym typeface="Calibri"/>
              </a:defRPr>
            </a:lvl7pPr>
            <a:lvl8pPr marL="14264503" marR="0" lvl="7" indent="0" algn="l" rtl="0">
              <a:spcBef>
                <a:spcPts val="1240"/>
              </a:spcBef>
              <a:buClr>
                <a:srgbClr val="888888"/>
              </a:buClr>
              <a:buSzPts val="6200"/>
              <a:buFont typeface="Arial"/>
              <a:buNone/>
              <a:defRPr sz="6200" b="0" i="0" u="none" strike="noStrike" cap="none">
                <a:solidFill>
                  <a:srgbClr val="888888"/>
                </a:solidFill>
                <a:latin typeface="Calibri"/>
                <a:ea typeface="Calibri"/>
                <a:cs typeface="Calibri"/>
                <a:sym typeface="Calibri"/>
              </a:defRPr>
            </a:lvl8pPr>
            <a:lvl9pPr marL="16302289" marR="0" lvl="8" indent="0" algn="l" rtl="0">
              <a:spcBef>
                <a:spcPts val="1240"/>
              </a:spcBef>
              <a:buClr>
                <a:srgbClr val="888888"/>
              </a:buClr>
              <a:buSzPts val="6200"/>
              <a:buFont typeface="Arial"/>
              <a:buNone/>
              <a:defRPr sz="62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1920240" y="30510481"/>
            <a:ext cx="896112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300">
                <a:solidFill>
                  <a:srgbClr val="888888"/>
                </a:solidFill>
                <a:latin typeface="Calibri"/>
                <a:ea typeface="Calibri"/>
                <a:cs typeface="Calibri"/>
                <a:sym typeface="Calibri"/>
              </a:defRPr>
            </a:lvl1pPr>
            <a:lvl2pPr marL="2037786" marR="0" lvl="1" indent="0" algn="l" rtl="0">
              <a:spcBef>
                <a:spcPts val="0"/>
              </a:spcBef>
              <a:buSzPts val="1400"/>
              <a:buNone/>
              <a:defRPr sz="8000" b="0" i="0" u="none" strike="noStrike" cap="none">
                <a:solidFill>
                  <a:schemeClr val="dk1"/>
                </a:solidFill>
                <a:latin typeface="Calibri"/>
                <a:ea typeface="Calibri"/>
                <a:cs typeface="Calibri"/>
                <a:sym typeface="Calibri"/>
              </a:defRPr>
            </a:lvl2pPr>
            <a:lvl3pPr marL="4075572" marR="0" lvl="2" indent="0" algn="l" rtl="0">
              <a:spcBef>
                <a:spcPts val="0"/>
              </a:spcBef>
              <a:buSzPts val="1400"/>
              <a:buNone/>
              <a:defRPr sz="8000" b="0" i="0" u="none" strike="noStrike" cap="none">
                <a:solidFill>
                  <a:schemeClr val="dk1"/>
                </a:solidFill>
                <a:latin typeface="Calibri"/>
                <a:ea typeface="Calibri"/>
                <a:cs typeface="Calibri"/>
                <a:sym typeface="Calibri"/>
              </a:defRPr>
            </a:lvl3pPr>
            <a:lvl4pPr marL="6113358" marR="0" lvl="3" indent="0" algn="l" rtl="0">
              <a:spcBef>
                <a:spcPts val="0"/>
              </a:spcBef>
              <a:buSzPts val="1400"/>
              <a:buNone/>
              <a:defRPr sz="8000" b="0" i="0" u="none" strike="noStrike" cap="none">
                <a:solidFill>
                  <a:schemeClr val="dk1"/>
                </a:solidFill>
                <a:latin typeface="Calibri"/>
                <a:ea typeface="Calibri"/>
                <a:cs typeface="Calibri"/>
                <a:sym typeface="Calibri"/>
              </a:defRPr>
            </a:lvl4pPr>
            <a:lvl5pPr marL="8151144" marR="0" lvl="4" indent="0" algn="l" rtl="0">
              <a:spcBef>
                <a:spcPts val="0"/>
              </a:spcBef>
              <a:buSzPts val="1400"/>
              <a:buNone/>
              <a:defRPr sz="8000" b="0" i="0" u="none" strike="noStrike" cap="none">
                <a:solidFill>
                  <a:schemeClr val="dk1"/>
                </a:solidFill>
                <a:latin typeface="Calibri"/>
                <a:ea typeface="Calibri"/>
                <a:cs typeface="Calibri"/>
                <a:sym typeface="Calibri"/>
              </a:defRPr>
            </a:lvl5pPr>
            <a:lvl6pPr marL="10188931" marR="0" lvl="5" indent="0" algn="l" rtl="0">
              <a:spcBef>
                <a:spcPts val="0"/>
              </a:spcBef>
              <a:buSzPts val="1400"/>
              <a:buNone/>
              <a:defRPr sz="8000" b="0" i="0" u="none" strike="noStrike" cap="none">
                <a:solidFill>
                  <a:schemeClr val="dk1"/>
                </a:solidFill>
                <a:latin typeface="Calibri"/>
                <a:ea typeface="Calibri"/>
                <a:cs typeface="Calibri"/>
                <a:sym typeface="Calibri"/>
              </a:defRPr>
            </a:lvl6pPr>
            <a:lvl7pPr marL="12226717" marR="0" lvl="6" indent="0" algn="l" rtl="0">
              <a:spcBef>
                <a:spcPts val="0"/>
              </a:spcBef>
              <a:buSzPts val="1400"/>
              <a:buNone/>
              <a:defRPr sz="8000" b="0" i="0" u="none" strike="noStrike" cap="none">
                <a:solidFill>
                  <a:schemeClr val="dk1"/>
                </a:solidFill>
                <a:latin typeface="Calibri"/>
                <a:ea typeface="Calibri"/>
                <a:cs typeface="Calibri"/>
                <a:sym typeface="Calibri"/>
              </a:defRPr>
            </a:lvl7pPr>
            <a:lvl8pPr marL="14264503" marR="0" lvl="7" indent="0" algn="l" rtl="0">
              <a:spcBef>
                <a:spcPts val="0"/>
              </a:spcBef>
              <a:buSzPts val="1400"/>
              <a:buNone/>
              <a:defRPr sz="8000" b="0" i="0" u="none" strike="noStrike" cap="none">
                <a:solidFill>
                  <a:schemeClr val="dk1"/>
                </a:solidFill>
                <a:latin typeface="Calibri"/>
                <a:ea typeface="Calibri"/>
                <a:cs typeface="Calibri"/>
                <a:sym typeface="Calibri"/>
              </a:defRPr>
            </a:lvl8pPr>
            <a:lvl9pPr marL="16302289" marR="0" lvl="8" indent="0" algn="l" rtl="0">
              <a:spcBef>
                <a:spcPts val="0"/>
              </a:spcBef>
              <a:buSzPts val="1400"/>
              <a:buNone/>
              <a:defRPr sz="80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13121641" y="30510481"/>
            <a:ext cx="1216152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300">
                <a:solidFill>
                  <a:srgbClr val="888888"/>
                </a:solidFill>
                <a:latin typeface="Calibri"/>
                <a:ea typeface="Calibri"/>
                <a:cs typeface="Calibri"/>
                <a:sym typeface="Calibri"/>
              </a:defRPr>
            </a:lvl1pPr>
            <a:lvl2pPr marL="2037786" marR="0" lvl="1" indent="0" algn="l" rtl="0">
              <a:spcBef>
                <a:spcPts val="0"/>
              </a:spcBef>
              <a:buSzPts val="1400"/>
              <a:buNone/>
              <a:defRPr sz="8000" b="0" i="0" u="none" strike="noStrike" cap="none">
                <a:solidFill>
                  <a:schemeClr val="dk1"/>
                </a:solidFill>
                <a:latin typeface="Calibri"/>
                <a:ea typeface="Calibri"/>
                <a:cs typeface="Calibri"/>
                <a:sym typeface="Calibri"/>
              </a:defRPr>
            </a:lvl2pPr>
            <a:lvl3pPr marL="4075572" marR="0" lvl="2" indent="0" algn="l" rtl="0">
              <a:spcBef>
                <a:spcPts val="0"/>
              </a:spcBef>
              <a:buSzPts val="1400"/>
              <a:buNone/>
              <a:defRPr sz="8000" b="0" i="0" u="none" strike="noStrike" cap="none">
                <a:solidFill>
                  <a:schemeClr val="dk1"/>
                </a:solidFill>
                <a:latin typeface="Calibri"/>
                <a:ea typeface="Calibri"/>
                <a:cs typeface="Calibri"/>
                <a:sym typeface="Calibri"/>
              </a:defRPr>
            </a:lvl3pPr>
            <a:lvl4pPr marL="6113358" marR="0" lvl="3" indent="0" algn="l" rtl="0">
              <a:spcBef>
                <a:spcPts val="0"/>
              </a:spcBef>
              <a:buSzPts val="1400"/>
              <a:buNone/>
              <a:defRPr sz="8000" b="0" i="0" u="none" strike="noStrike" cap="none">
                <a:solidFill>
                  <a:schemeClr val="dk1"/>
                </a:solidFill>
                <a:latin typeface="Calibri"/>
                <a:ea typeface="Calibri"/>
                <a:cs typeface="Calibri"/>
                <a:sym typeface="Calibri"/>
              </a:defRPr>
            </a:lvl4pPr>
            <a:lvl5pPr marL="8151144" marR="0" lvl="4" indent="0" algn="l" rtl="0">
              <a:spcBef>
                <a:spcPts val="0"/>
              </a:spcBef>
              <a:buSzPts val="1400"/>
              <a:buNone/>
              <a:defRPr sz="8000" b="0" i="0" u="none" strike="noStrike" cap="none">
                <a:solidFill>
                  <a:schemeClr val="dk1"/>
                </a:solidFill>
                <a:latin typeface="Calibri"/>
                <a:ea typeface="Calibri"/>
                <a:cs typeface="Calibri"/>
                <a:sym typeface="Calibri"/>
              </a:defRPr>
            </a:lvl5pPr>
            <a:lvl6pPr marL="10188931" marR="0" lvl="5" indent="0" algn="l" rtl="0">
              <a:spcBef>
                <a:spcPts val="0"/>
              </a:spcBef>
              <a:buSzPts val="1400"/>
              <a:buNone/>
              <a:defRPr sz="8000" b="0" i="0" u="none" strike="noStrike" cap="none">
                <a:solidFill>
                  <a:schemeClr val="dk1"/>
                </a:solidFill>
                <a:latin typeface="Calibri"/>
                <a:ea typeface="Calibri"/>
                <a:cs typeface="Calibri"/>
                <a:sym typeface="Calibri"/>
              </a:defRPr>
            </a:lvl6pPr>
            <a:lvl7pPr marL="12226717" marR="0" lvl="6" indent="0" algn="l" rtl="0">
              <a:spcBef>
                <a:spcPts val="0"/>
              </a:spcBef>
              <a:buSzPts val="1400"/>
              <a:buNone/>
              <a:defRPr sz="8000" b="0" i="0" u="none" strike="noStrike" cap="none">
                <a:solidFill>
                  <a:schemeClr val="dk1"/>
                </a:solidFill>
                <a:latin typeface="Calibri"/>
                <a:ea typeface="Calibri"/>
                <a:cs typeface="Calibri"/>
                <a:sym typeface="Calibri"/>
              </a:defRPr>
            </a:lvl7pPr>
            <a:lvl8pPr marL="14264503" marR="0" lvl="7" indent="0" algn="l" rtl="0">
              <a:spcBef>
                <a:spcPts val="0"/>
              </a:spcBef>
              <a:buSzPts val="1400"/>
              <a:buNone/>
              <a:defRPr sz="8000" b="0" i="0" u="none" strike="noStrike" cap="none">
                <a:solidFill>
                  <a:schemeClr val="dk1"/>
                </a:solidFill>
                <a:latin typeface="Calibri"/>
                <a:ea typeface="Calibri"/>
                <a:cs typeface="Calibri"/>
                <a:sym typeface="Calibri"/>
              </a:defRPr>
            </a:lvl8pPr>
            <a:lvl9pPr marL="16302289" marR="0" lvl="8" indent="0" algn="l" rtl="0">
              <a:spcBef>
                <a:spcPts val="0"/>
              </a:spcBef>
              <a:buSzPts val="1400"/>
              <a:buNone/>
              <a:defRPr sz="80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27523441" y="30510481"/>
            <a:ext cx="8961120" cy="1752600"/>
          </a:xfrm>
          <a:prstGeom prst="rect">
            <a:avLst/>
          </a:prstGeom>
          <a:noFill/>
          <a:ln>
            <a:noFill/>
          </a:ln>
        </p:spPr>
        <p:txBody>
          <a:bodyPr wrap="square" lIns="407550" tIns="203775" rIns="407550" bIns="203775" anchor="ctr" anchorCtr="0">
            <a:noAutofit/>
          </a:bodyPr>
          <a:lstStyle/>
          <a:p>
            <a:pPr marL="0" marR="0" lvl="0" indent="0" algn="r" rtl="0">
              <a:spcBef>
                <a:spcPts val="0"/>
              </a:spcBef>
              <a:buNone/>
            </a:pPr>
            <a:fld id="{00000000-1234-1234-1234-123412341234}" type="slidenum">
              <a:rPr lang="en-US" sz="5300">
                <a:solidFill>
                  <a:srgbClr val="888888"/>
                </a:solidFill>
                <a:latin typeface="Calibri"/>
                <a:ea typeface="Calibri"/>
                <a:cs typeface="Calibri"/>
                <a:sym typeface="Calibri"/>
              </a:rPr>
              <a:t>‹#›</a:t>
            </a:fld>
            <a:endParaRPr lang="en-US" sz="53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920240" y="1318262"/>
            <a:ext cx="34564319" cy="5486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9600"/>
              <a:buFont typeface="Calibri"/>
              <a:buNone/>
              <a:defRPr sz="196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31" name="Shape 31"/>
          <p:cNvSpPr txBox="1">
            <a:spLocks noGrp="1"/>
          </p:cNvSpPr>
          <p:nvPr>
            <p:ph type="body" idx="1"/>
          </p:nvPr>
        </p:nvSpPr>
        <p:spPr>
          <a:xfrm>
            <a:off x="8067677" y="36865559"/>
            <a:ext cx="72262367" cy="104279697"/>
          </a:xfrm>
          <a:prstGeom prst="rect">
            <a:avLst/>
          </a:prstGeom>
          <a:noFill/>
          <a:ln>
            <a:noFill/>
          </a:ln>
        </p:spPr>
        <p:txBody>
          <a:bodyPr wrap="square" lIns="91425" tIns="91425" rIns="91425" bIns="91425" anchor="t" anchorCtr="0"/>
          <a:lstStyle>
            <a:lvl1pPr marL="1528340" marR="0" lvl="0" indent="-734590" algn="l" rtl="0">
              <a:spcBef>
                <a:spcPts val="2500"/>
              </a:spcBef>
              <a:buClr>
                <a:schemeClr val="dk1"/>
              </a:buClr>
              <a:buSzPts val="12500"/>
              <a:buFont typeface="Arial"/>
              <a:buChar char="•"/>
              <a:defRPr sz="12500" b="0" i="0" u="none" strike="noStrike" cap="none">
                <a:solidFill>
                  <a:schemeClr val="dk1"/>
                </a:solidFill>
                <a:latin typeface="Calibri"/>
                <a:ea typeface="Calibri"/>
                <a:cs typeface="Calibri"/>
                <a:sym typeface="Calibri"/>
              </a:defRPr>
            </a:lvl1pPr>
            <a:lvl2pPr marL="3311402" marR="0" lvl="1" indent="-594166" algn="l" rtl="0">
              <a:spcBef>
                <a:spcPts val="2140"/>
              </a:spcBef>
              <a:buClr>
                <a:schemeClr val="dk1"/>
              </a:buClr>
              <a:buSzPts val="10700"/>
              <a:buFont typeface="Arial"/>
              <a:buChar char="–"/>
              <a:defRPr sz="10700" b="0" i="0" u="none" strike="noStrike" cap="none">
                <a:solidFill>
                  <a:schemeClr val="dk1"/>
                </a:solidFill>
                <a:latin typeface="Calibri"/>
                <a:ea typeface="Calibri"/>
                <a:cs typeface="Calibri"/>
                <a:sym typeface="Calibri"/>
              </a:defRPr>
            </a:lvl2pPr>
            <a:lvl3pPr marL="5094465" marR="0" lvl="2" indent="-453742" algn="l" rtl="0">
              <a:spcBef>
                <a:spcPts val="1780"/>
              </a:spcBef>
              <a:buClr>
                <a:schemeClr val="dk1"/>
              </a:buClr>
              <a:buSzPts val="8900"/>
              <a:buFont typeface="Arial"/>
              <a:buChar char="•"/>
              <a:defRPr sz="8900" b="0" i="0" u="none" strike="noStrike" cap="none">
                <a:solidFill>
                  <a:schemeClr val="dk1"/>
                </a:solidFill>
                <a:latin typeface="Calibri"/>
                <a:ea typeface="Calibri"/>
                <a:cs typeface="Calibri"/>
                <a:sym typeface="Calibri"/>
              </a:defRPr>
            </a:lvl3pPr>
            <a:lvl4pPr marL="7132250" marR="0" lvl="3" indent="-510892" algn="l" rtl="0">
              <a:spcBef>
                <a:spcPts val="1600"/>
              </a:spcBef>
              <a:buClr>
                <a:schemeClr val="dk1"/>
              </a:buClr>
              <a:buSzPts val="8000"/>
              <a:buFont typeface="Arial"/>
              <a:buChar char="–"/>
              <a:defRPr sz="8000" b="0" i="0" u="none" strike="noStrike" cap="none">
                <a:solidFill>
                  <a:schemeClr val="dk1"/>
                </a:solidFill>
                <a:latin typeface="Calibri"/>
                <a:ea typeface="Calibri"/>
                <a:cs typeface="Calibri"/>
                <a:sym typeface="Calibri"/>
              </a:defRPr>
            </a:lvl4pPr>
            <a:lvl5pPr marL="9170038" marR="0" lvl="4" indent="-510892" algn="l" rtl="0">
              <a:spcBef>
                <a:spcPts val="1600"/>
              </a:spcBef>
              <a:buClr>
                <a:schemeClr val="dk1"/>
              </a:buClr>
              <a:buSzPts val="8000"/>
              <a:buFont typeface="Arial"/>
              <a:buChar char="»"/>
              <a:defRPr sz="8000" b="0" i="0" u="none" strike="noStrike" cap="none">
                <a:solidFill>
                  <a:schemeClr val="dk1"/>
                </a:solidFill>
                <a:latin typeface="Calibri"/>
                <a:ea typeface="Calibri"/>
                <a:cs typeface="Calibri"/>
                <a:sym typeface="Calibri"/>
              </a:defRPr>
            </a:lvl5pPr>
            <a:lvl6pPr marL="11207824" marR="0" lvl="5" indent="-510892" algn="l" rtl="0">
              <a:spcBef>
                <a:spcPts val="1600"/>
              </a:spcBef>
              <a:buClr>
                <a:schemeClr val="dk1"/>
              </a:buClr>
              <a:buSzPts val="8000"/>
              <a:buFont typeface="Arial"/>
              <a:buChar char="•"/>
              <a:defRPr sz="8000" b="0" i="0" u="none" strike="noStrike" cap="none">
                <a:solidFill>
                  <a:schemeClr val="dk1"/>
                </a:solidFill>
                <a:latin typeface="Calibri"/>
                <a:ea typeface="Calibri"/>
                <a:cs typeface="Calibri"/>
                <a:sym typeface="Calibri"/>
              </a:defRPr>
            </a:lvl6pPr>
            <a:lvl7pPr marL="13245610" marR="0" lvl="6" indent="-510892" algn="l" rtl="0">
              <a:spcBef>
                <a:spcPts val="1600"/>
              </a:spcBef>
              <a:buClr>
                <a:schemeClr val="dk1"/>
              </a:buClr>
              <a:buSzPts val="8000"/>
              <a:buFont typeface="Arial"/>
              <a:buChar char="•"/>
              <a:defRPr sz="8000" b="0" i="0" u="none" strike="noStrike" cap="none">
                <a:solidFill>
                  <a:schemeClr val="dk1"/>
                </a:solidFill>
                <a:latin typeface="Calibri"/>
                <a:ea typeface="Calibri"/>
                <a:cs typeface="Calibri"/>
                <a:sym typeface="Calibri"/>
              </a:defRPr>
            </a:lvl7pPr>
            <a:lvl8pPr marL="15283396" marR="0" lvl="7" indent="-510892" algn="l" rtl="0">
              <a:spcBef>
                <a:spcPts val="1600"/>
              </a:spcBef>
              <a:buClr>
                <a:schemeClr val="dk1"/>
              </a:buClr>
              <a:buSzPts val="8000"/>
              <a:buFont typeface="Arial"/>
              <a:buChar char="•"/>
              <a:defRPr sz="8000" b="0" i="0" u="none" strike="noStrike" cap="none">
                <a:solidFill>
                  <a:schemeClr val="dk1"/>
                </a:solidFill>
                <a:latin typeface="Calibri"/>
                <a:ea typeface="Calibri"/>
                <a:cs typeface="Calibri"/>
                <a:sym typeface="Calibri"/>
              </a:defRPr>
            </a:lvl8pPr>
            <a:lvl9pPr marL="17321182" marR="0" lvl="8" indent="-510892" algn="l" rtl="0">
              <a:spcBef>
                <a:spcPts val="1600"/>
              </a:spcBef>
              <a:buClr>
                <a:schemeClr val="dk1"/>
              </a:buClr>
              <a:buSzPts val="8000"/>
              <a:buFont typeface="Arial"/>
              <a:buChar char="•"/>
              <a:defRPr sz="80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80970125" y="36865559"/>
            <a:ext cx="72262367" cy="104279697"/>
          </a:xfrm>
          <a:prstGeom prst="rect">
            <a:avLst/>
          </a:prstGeom>
          <a:noFill/>
          <a:ln>
            <a:noFill/>
          </a:ln>
        </p:spPr>
        <p:txBody>
          <a:bodyPr wrap="square" lIns="91425" tIns="91425" rIns="91425" bIns="91425" anchor="t" anchorCtr="0"/>
          <a:lstStyle>
            <a:lvl1pPr marL="1528340" marR="0" lvl="0" indent="-734590" algn="l" rtl="0">
              <a:spcBef>
                <a:spcPts val="2500"/>
              </a:spcBef>
              <a:buClr>
                <a:schemeClr val="dk1"/>
              </a:buClr>
              <a:buSzPts val="12500"/>
              <a:buFont typeface="Arial"/>
              <a:buChar char="•"/>
              <a:defRPr sz="12500" b="0" i="0" u="none" strike="noStrike" cap="none">
                <a:solidFill>
                  <a:schemeClr val="dk1"/>
                </a:solidFill>
                <a:latin typeface="Calibri"/>
                <a:ea typeface="Calibri"/>
                <a:cs typeface="Calibri"/>
                <a:sym typeface="Calibri"/>
              </a:defRPr>
            </a:lvl1pPr>
            <a:lvl2pPr marL="3311402" marR="0" lvl="1" indent="-594166" algn="l" rtl="0">
              <a:spcBef>
                <a:spcPts val="2140"/>
              </a:spcBef>
              <a:buClr>
                <a:schemeClr val="dk1"/>
              </a:buClr>
              <a:buSzPts val="10700"/>
              <a:buFont typeface="Arial"/>
              <a:buChar char="–"/>
              <a:defRPr sz="10700" b="0" i="0" u="none" strike="noStrike" cap="none">
                <a:solidFill>
                  <a:schemeClr val="dk1"/>
                </a:solidFill>
                <a:latin typeface="Calibri"/>
                <a:ea typeface="Calibri"/>
                <a:cs typeface="Calibri"/>
                <a:sym typeface="Calibri"/>
              </a:defRPr>
            </a:lvl2pPr>
            <a:lvl3pPr marL="5094465" marR="0" lvl="2" indent="-453742" algn="l" rtl="0">
              <a:spcBef>
                <a:spcPts val="1780"/>
              </a:spcBef>
              <a:buClr>
                <a:schemeClr val="dk1"/>
              </a:buClr>
              <a:buSzPts val="8900"/>
              <a:buFont typeface="Arial"/>
              <a:buChar char="•"/>
              <a:defRPr sz="8900" b="0" i="0" u="none" strike="noStrike" cap="none">
                <a:solidFill>
                  <a:schemeClr val="dk1"/>
                </a:solidFill>
                <a:latin typeface="Calibri"/>
                <a:ea typeface="Calibri"/>
                <a:cs typeface="Calibri"/>
                <a:sym typeface="Calibri"/>
              </a:defRPr>
            </a:lvl3pPr>
            <a:lvl4pPr marL="7132250" marR="0" lvl="3" indent="-510892" algn="l" rtl="0">
              <a:spcBef>
                <a:spcPts val="1600"/>
              </a:spcBef>
              <a:buClr>
                <a:schemeClr val="dk1"/>
              </a:buClr>
              <a:buSzPts val="8000"/>
              <a:buFont typeface="Arial"/>
              <a:buChar char="–"/>
              <a:defRPr sz="8000" b="0" i="0" u="none" strike="noStrike" cap="none">
                <a:solidFill>
                  <a:schemeClr val="dk1"/>
                </a:solidFill>
                <a:latin typeface="Calibri"/>
                <a:ea typeface="Calibri"/>
                <a:cs typeface="Calibri"/>
                <a:sym typeface="Calibri"/>
              </a:defRPr>
            </a:lvl4pPr>
            <a:lvl5pPr marL="9170038" marR="0" lvl="4" indent="-510892" algn="l" rtl="0">
              <a:spcBef>
                <a:spcPts val="1600"/>
              </a:spcBef>
              <a:buClr>
                <a:schemeClr val="dk1"/>
              </a:buClr>
              <a:buSzPts val="8000"/>
              <a:buFont typeface="Arial"/>
              <a:buChar char="»"/>
              <a:defRPr sz="8000" b="0" i="0" u="none" strike="noStrike" cap="none">
                <a:solidFill>
                  <a:schemeClr val="dk1"/>
                </a:solidFill>
                <a:latin typeface="Calibri"/>
                <a:ea typeface="Calibri"/>
                <a:cs typeface="Calibri"/>
                <a:sym typeface="Calibri"/>
              </a:defRPr>
            </a:lvl5pPr>
            <a:lvl6pPr marL="11207824" marR="0" lvl="5" indent="-510892" algn="l" rtl="0">
              <a:spcBef>
                <a:spcPts val="1600"/>
              </a:spcBef>
              <a:buClr>
                <a:schemeClr val="dk1"/>
              </a:buClr>
              <a:buSzPts val="8000"/>
              <a:buFont typeface="Arial"/>
              <a:buChar char="•"/>
              <a:defRPr sz="8000" b="0" i="0" u="none" strike="noStrike" cap="none">
                <a:solidFill>
                  <a:schemeClr val="dk1"/>
                </a:solidFill>
                <a:latin typeface="Calibri"/>
                <a:ea typeface="Calibri"/>
                <a:cs typeface="Calibri"/>
                <a:sym typeface="Calibri"/>
              </a:defRPr>
            </a:lvl6pPr>
            <a:lvl7pPr marL="13245610" marR="0" lvl="6" indent="-510892" algn="l" rtl="0">
              <a:spcBef>
                <a:spcPts val="1600"/>
              </a:spcBef>
              <a:buClr>
                <a:schemeClr val="dk1"/>
              </a:buClr>
              <a:buSzPts val="8000"/>
              <a:buFont typeface="Arial"/>
              <a:buChar char="•"/>
              <a:defRPr sz="8000" b="0" i="0" u="none" strike="noStrike" cap="none">
                <a:solidFill>
                  <a:schemeClr val="dk1"/>
                </a:solidFill>
                <a:latin typeface="Calibri"/>
                <a:ea typeface="Calibri"/>
                <a:cs typeface="Calibri"/>
                <a:sym typeface="Calibri"/>
              </a:defRPr>
            </a:lvl7pPr>
            <a:lvl8pPr marL="15283396" marR="0" lvl="7" indent="-510892" algn="l" rtl="0">
              <a:spcBef>
                <a:spcPts val="1600"/>
              </a:spcBef>
              <a:buClr>
                <a:schemeClr val="dk1"/>
              </a:buClr>
              <a:buSzPts val="8000"/>
              <a:buFont typeface="Arial"/>
              <a:buChar char="•"/>
              <a:defRPr sz="8000" b="0" i="0" u="none" strike="noStrike" cap="none">
                <a:solidFill>
                  <a:schemeClr val="dk1"/>
                </a:solidFill>
                <a:latin typeface="Calibri"/>
                <a:ea typeface="Calibri"/>
                <a:cs typeface="Calibri"/>
                <a:sym typeface="Calibri"/>
              </a:defRPr>
            </a:lvl8pPr>
            <a:lvl9pPr marL="17321182" marR="0" lvl="8" indent="-510892" algn="l" rtl="0">
              <a:spcBef>
                <a:spcPts val="1600"/>
              </a:spcBef>
              <a:buClr>
                <a:schemeClr val="dk1"/>
              </a:buClr>
              <a:buSzPts val="8000"/>
              <a:buFont typeface="Arial"/>
              <a:buChar char="•"/>
              <a:defRPr sz="80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1920240" y="30510481"/>
            <a:ext cx="896112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300">
                <a:solidFill>
                  <a:srgbClr val="888888"/>
                </a:solidFill>
                <a:latin typeface="Calibri"/>
                <a:ea typeface="Calibri"/>
                <a:cs typeface="Calibri"/>
                <a:sym typeface="Calibri"/>
              </a:defRPr>
            </a:lvl1pPr>
            <a:lvl2pPr marL="2037786" marR="0" lvl="1" indent="0" algn="l" rtl="0">
              <a:spcBef>
                <a:spcPts val="0"/>
              </a:spcBef>
              <a:buSzPts val="1400"/>
              <a:buNone/>
              <a:defRPr sz="8000" b="0" i="0" u="none" strike="noStrike" cap="none">
                <a:solidFill>
                  <a:schemeClr val="dk1"/>
                </a:solidFill>
                <a:latin typeface="Calibri"/>
                <a:ea typeface="Calibri"/>
                <a:cs typeface="Calibri"/>
                <a:sym typeface="Calibri"/>
              </a:defRPr>
            </a:lvl2pPr>
            <a:lvl3pPr marL="4075572" marR="0" lvl="2" indent="0" algn="l" rtl="0">
              <a:spcBef>
                <a:spcPts val="0"/>
              </a:spcBef>
              <a:buSzPts val="1400"/>
              <a:buNone/>
              <a:defRPr sz="8000" b="0" i="0" u="none" strike="noStrike" cap="none">
                <a:solidFill>
                  <a:schemeClr val="dk1"/>
                </a:solidFill>
                <a:latin typeface="Calibri"/>
                <a:ea typeface="Calibri"/>
                <a:cs typeface="Calibri"/>
                <a:sym typeface="Calibri"/>
              </a:defRPr>
            </a:lvl3pPr>
            <a:lvl4pPr marL="6113358" marR="0" lvl="3" indent="0" algn="l" rtl="0">
              <a:spcBef>
                <a:spcPts val="0"/>
              </a:spcBef>
              <a:buSzPts val="1400"/>
              <a:buNone/>
              <a:defRPr sz="8000" b="0" i="0" u="none" strike="noStrike" cap="none">
                <a:solidFill>
                  <a:schemeClr val="dk1"/>
                </a:solidFill>
                <a:latin typeface="Calibri"/>
                <a:ea typeface="Calibri"/>
                <a:cs typeface="Calibri"/>
                <a:sym typeface="Calibri"/>
              </a:defRPr>
            </a:lvl4pPr>
            <a:lvl5pPr marL="8151144" marR="0" lvl="4" indent="0" algn="l" rtl="0">
              <a:spcBef>
                <a:spcPts val="0"/>
              </a:spcBef>
              <a:buSzPts val="1400"/>
              <a:buNone/>
              <a:defRPr sz="8000" b="0" i="0" u="none" strike="noStrike" cap="none">
                <a:solidFill>
                  <a:schemeClr val="dk1"/>
                </a:solidFill>
                <a:latin typeface="Calibri"/>
                <a:ea typeface="Calibri"/>
                <a:cs typeface="Calibri"/>
                <a:sym typeface="Calibri"/>
              </a:defRPr>
            </a:lvl5pPr>
            <a:lvl6pPr marL="10188931" marR="0" lvl="5" indent="0" algn="l" rtl="0">
              <a:spcBef>
                <a:spcPts val="0"/>
              </a:spcBef>
              <a:buSzPts val="1400"/>
              <a:buNone/>
              <a:defRPr sz="8000" b="0" i="0" u="none" strike="noStrike" cap="none">
                <a:solidFill>
                  <a:schemeClr val="dk1"/>
                </a:solidFill>
                <a:latin typeface="Calibri"/>
                <a:ea typeface="Calibri"/>
                <a:cs typeface="Calibri"/>
                <a:sym typeface="Calibri"/>
              </a:defRPr>
            </a:lvl6pPr>
            <a:lvl7pPr marL="12226717" marR="0" lvl="6" indent="0" algn="l" rtl="0">
              <a:spcBef>
                <a:spcPts val="0"/>
              </a:spcBef>
              <a:buSzPts val="1400"/>
              <a:buNone/>
              <a:defRPr sz="8000" b="0" i="0" u="none" strike="noStrike" cap="none">
                <a:solidFill>
                  <a:schemeClr val="dk1"/>
                </a:solidFill>
                <a:latin typeface="Calibri"/>
                <a:ea typeface="Calibri"/>
                <a:cs typeface="Calibri"/>
                <a:sym typeface="Calibri"/>
              </a:defRPr>
            </a:lvl7pPr>
            <a:lvl8pPr marL="14264503" marR="0" lvl="7" indent="0" algn="l" rtl="0">
              <a:spcBef>
                <a:spcPts val="0"/>
              </a:spcBef>
              <a:buSzPts val="1400"/>
              <a:buNone/>
              <a:defRPr sz="8000" b="0" i="0" u="none" strike="noStrike" cap="none">
                <a:solidFill>
                  <a:schemeClr val="dk1"/>
                </a:solidFill>
                <a:latin typeface="Calibri"/>
                <a:ea typeface="Calibri"/>
                <a:cs typeface="Calibri"/>
                <a:sym typeface="Calibri"/>
              </a:defRPr>
            </a:lvl8pPr>
            <a:lvl9pPr marL="16302289" marR="0" lvl="8" indent="0" algn="l" rtl="0">
              <a:spcBef>
                <a:spcPts val="0"/>
              </a:spcBef>
              <a:buSzPts val="1400"/>
              <a:buNone/>
              <a:defRPr sz="80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13121641" y="30510481"/>
            <a:ext cx="1216152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300">
                <a:solidFill>
                  <a:srgbClr val="888888"/>
                </a:solidFill>
                <a:latin typeface="Calibri"/>
                <a:ea typeface="Calibri"/>
                <a:cs typeface="Calibri"/>
                <a:sym typeface="Calibri"/>
              </a:defRPr>
            </a:lvl1pPr>
            <a:lvl2pPr marL="2037786" marR="0" lvl="1" indent="0" algn="l" rtl="0">
              <a:spcBef>
                <a:spcPts val="0"/>
              </a:spcBef>
              <a:buSzPts val="1400"/>
              <a:buNone/>
              <a:defRPr sz="8000" b="0" i="0" u="none" strike="noStrike" cap="none">
                <a:solidFill>
                  <a:schemeClr val="dk1"/>
                </a:solidFill>
                <a:latin typeface="Calibri"/>
                <a:ea typeface="Calibri"/>
                <a:cs typeface="Calibri"/>
                <a:sym typeface="Calibri"/>
              </a:defRPr>
            </a:lvl2pPr>
            <a:lvl3pPr marL="4075572" marR="0" lvl="2" indent="0" algn="l" rtl="0">
              <a:spcBef>
                <a:spcPts val="0"/>
              </a:spcBef>
              <a:buSzPts val="1400"/>
              <a:buNone/>
              <a:defRPr sz="8000" b="0" i="0" u="none" strike="noStrike" cap="none">
                <a:solidFill>
                  <a:schemeClr val="dk1"/>
                </a:solidFill>
                <a:latin typeface="Calibri"/>
                <a:ea typeface="Calibri"/>
                <a:cs typeface="Calibri"/>
                <a:sym typeface="Calibri"/>
              </a:defRPr>
            </a:lvl3pPr>
            <a:lvl4pPr marL="6113358" marR="0" lvl="3" indent="0" algn="l" rtl="0">
              <a:spcBef>
                <a:spcPts val="0"/>
              </a:spcBef>
              <a:buSzPts val="1400"/>
              <a:buNone/>
              <a:defRPr sz="8000" b="0" i="0" u="none" strike="noStrike" cap="none">
                <a:solidFill>
                  <a:schemeClr val="dk1"/>
                </a:solidFill>
                <a:latin typeface="Calibri"/>
                <a:ea typeface="Calibri"/>
                <a:cs typeface="Calibri"/>
                <a:sym typeface="Calibri"/>
              </a:defRPr>
            </a:lvl4pPr>
            <a:lvl5pPr marL="8151144" marR="0" lvl="4" indent="0" algn="l" rtl="0">
              <a:spcBef>
                <a:spcPts val="0"/>
              </a:spcBef>
              <a:buSzPts val="1400"/>
              <a:buNone/>
              <a:defRPr sz="8000" b="0" i="0" u="none" strike="noStrike" cap="none">
                <a:solidFill>
                  <a:schemeClr val="dk1"/>
                </a:solidFill>
                <a:latin typeface="Calibri"/>
                <a:ea typeface="Calibri"/>
                <a:cs typeface="Calibri"/>
                <a:sym typeface="Calibri"/>
              </a:defRPr>
            </a:lvl5pPr>
            <a:lvl6pPr marL="10188931" marR="0" lvl="5" indent="0" algn="l" rtl="0">
              <a:spcBef>
                <a:spcPts val="0"/>
              </a:spcBef>
              <a:buSzPts val="1400"/>
              <a:buNone/>
              <a:defRPr sz="8000" b="0" i="0" u="none" strike="noStrike" cap="none">
                <a:solidFill>
                  <a:schemeClr val="dk1"/>
                </a:solidFill>
                <a:latin typeface="Calibri"/>
                <a:ea typeface="Calibri"/>
                <a:cs typeface="Calibri"/>
                <a:sym typeface="Calibri"/>
              </a:defRPr>
            </a:lvl6pPr>
            <a:lvl7pPr marL="12226717" marR="0" lvl="6" indent="0" algn="l" rtl="0">
              <a:spcBef>
                <a:spcPts val="0"/>
              </a:spcBef>
              <a:buSzPts val="1400"/>
              <a:buNone/>
              <a:defRPr sz="8000" b="0" i="0" u="none" strike="noStrike" cap="none">
                <a:solidFill>
                  <a:schemeClr val="dk1"/>
                </a:solidFill>
                <a:latin typeface="Calibri"/>
                <a:ea typeface="Calibri"/>
                <a:cs typeface="Calibri"/>
                <a:sym typeface="Calibri"/>
              </a:defRPr>
            </a:lvl7pPr>
            <a:lvl8pPr marL="14264503" marR="0" lvl="7" indent="0" algn="l" rtl="0">
              <a:spcBef>
                <a:spcPts val="0"/>
              </a:spcBef>
              <a:buSzPts val="1400"/>
              <a:buNone/>
              <a:defRPr sz="8000" b="0" i="0" u="none" strike="noStrike" cap="none">
                <a:solidFill>
                  <a:schemeClr val="dk1"/>
                </a:solidFill>
                <a:latin typeface="Calibri"/>
                <a:ea typeface="Calibri"/>
                <a:cs typeface="Calibri"/>
                <a:sym typeface="Calibri"/>
              </a:defRPr>
            </a:lvl8pPr>
            <a:lvl9pPr marL="16302289" marR="0" lvl="8" indent="0" algn="l" rtl="0">
              <a:spcBef>
                <a:spcPts val="0"/>
              </a:spcBef>
              <a:buSzPts val="1400"/>
              <a:buNone/>
              <a:defRPr sz="80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27523441" y="30510481"/>
            <a:ext cx="8961120" cy="1752600"/>
          </a:xfrm>
          <a:prstGeom prst="rect">
            <a:avLst/>
          </a:prstGeom>
          <a:noFill/>
          <a:ln>
            <a:noFill/>
          </a:ln>
        </p:spPr>
        <p:txBody>
          <a:bodyPr wrap="square" lIns="407550" tIns="203775" rIns="407550" bIns="203775" anchor="ctr" anchorCtr="0">
            <a:noAutofit/>
          </a:bodyPr>
          <a:lstStyle/>
          <a:p>
            <a:pPr marL="0" marR="0" lvl="0" indent="0" algn="r" rtl="0">
              <a:spcBef>
                <a:spcPts val="0"/>
              </a:spcBef>
              <a:buNone/>
            </a:pPr>
            <a:fld id="{00000000-1234-1234-1234-123412341234}" type="slidenum">
              <a:rPr lang="en-US" sz="5300">
                <a:solidFill>
                  <a:srgbClr val="888888"/>
                </a:solidFill>
                <a:latin typeface="Calibri"/>
                <a:ea typeface="Calibri"/>
                <a:cs typeface="Calibri"/>
                <a:sym typeface="Calibri"/>
              </a:rPr>
              <a:t>‹#›</a:t>
            </a:fld>
            <a:endParaRPr lang="en-US" sz="53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1920240" y="1318262"/>
            <a:ext cx="34564319" cy="5486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9600"/>
              <a:buFont typeface="Calibri"/>
              <a:buNone/>
              <a:defRPr sz="196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38" name="Shape 38"/>
          <p:cNvSpPr txBox="1">
            <a:spLocks noGrp="1"/>
          </p:cNvSpPr>
          <p:nvPr>
            <p:ph type="body" idx="1"/>
          </p:nvPr>
        </p:nvSpPr>
        <p:spPr>
          <a:xfrm>
            <a:off x="1920240" y="7368542"/>
            <a:ext cx="16968790" cy="3070858"/>
          </a:xfrm>
          <a:prstGeom prst="rect">
            <a:avLst/>
          </a:prstGeom>
          <a:noFill/>
          <a:ln>
            <a:noFill/>
          </a:ln>
        </p:spPr>
        <p:txBody>
          <a:bodyPr wrap="square" lIns="91425" tIns="91425" rIns="91425" bIns="91425" anchor="b" anchorCtr="0"/>
          <a:lstStyle>
            <a:lvl1pPr marL="0" marR="0" lvl="0" indent="0" algn="l" rtl="0">
              <a:spcBef>
                <a:spcPts val="2140"/>
              </a:spcBef>
              <a:buClr>
                <a:schemeClr val="dk1"/>
              </a:buClr>
              <a:buSzPts val="10700"/>
              <a:buFont typeface="Arial"/>
              <a:buNone/>
              <a:defRPr sz="10700" b="1" i="0" u="none" strike="noStrike" cap="none">
                <a:solidFill>
                  <a:schemeClr val="dk1"/>
                </a:solidFill>
                <a:latin typeface="Calibri"/>
                <a:ea typeface="Calibri"/>
                <a:cs typeface="Calibri"/>
                <a:sym typeface="Calibri"/>
              </a:defRPr>
            </a:lvl1pPr>
            <a:lvl2pPr marL="2037786" marR="0" lvl="1" indent="0" algn="l" rtl="0">
              <a:spcBef>
                <a:spcPts val="1780"/>
              </a:spcBef>
              <a:buClr>
                <a:schemeClr val="dk1"/>
              </a:buClr>
              <a:buSzPts val="8900"/>
              <a:buFont typeface="Arial"/>
              <a:buNone/>
              <a:defRPr sz="8900" b="1" i="0" u="none" strike="noStrike" cap="none">
                <a:solidFill>
                  <a:schemeClr val="dk1"/>
                </a:solidFill>
                <a:latin typeface="Calibri"/>
                <a:ea typeface="Calibri"/>
                <a:cs typeface="Calibri"/>
                <a:sym typeface="Calibri"/>
              </a:defRPr>
            </a:lvl2pPr>
            <a:lvl3pPr marL="4075572" marR="0" lvl="2" indent="0" algn="l" rtl="0">
              <a:spcBef>
                <a:spcPts val="1600"/>
              </a:spcBef>
              <a:buClr>
                <a:schemeClr val="dk1"/>
              </a:buClr>
              <a:buSzPts val="8000"/>
              <a:buFont typeface="Arial"/>
              <a:buNone/>
              <a:defRPr sz="8000" b="1" i="0" u="none" strike="noStrike" cap="none">
                <a:solidFill>
                  <a:schemeClr val="dk1"/>
                </a:solidFill>
                <a:latin typeface="Calibri"/>
                <a:ea typeface="Calibri"/>
                <a:cs typeface="Calibri"/>
                <a:sym typeface="Calibri"/>
              </a:defRPr>
            </a:lvl3pPr>
            <a:lvl4pPr marL="6113358" marR="0" lvl="3" indent="0" algn="l" rtl="0">
              <a:spcBef>
                <a:spcPts val="1420"/>
              </a:spcBef>
              <a:buClr>
                <a:schemeClr val="dk1"/>
              </a:buClr>
              <a:buSzPts val="7100"/>
              <a:buFont typeface="Arial"/>
              <a:buNone/>
              <a:defRPr sz="7100" b="1" i="0" u="none" strike="noStrike" cap="none">
                <a:solidFill>
                  <a:schemeClr val="dk1"/>
                </a:solidFill>
                <a:latin typeface="Calibri"/>
                <a:ea typeface="Calibri"/>
                <a:cs typeface="Calibri"/>
                <a:sym typeface="Calibri"/>
              </a:defRPr>
            </a:lvl4pPr>
            <a:lvl5pPr marL="8151144" marR="0" lvl="4" indent="0" algn="l" rtl="0">
              <a:spcBef>
                <a:spcPts val="1420"/>
              </a:spcBef>
              <a:buClr>
                <a:schemeClr val="dk1"/>
              </a:buClr>
              <a:buSzPts val="7100"/>
              <a:buFont typeface="Arial"/>
              <a:buNone/>
              <a:defRPr sz="7100" b="1" i="0" u="none" strike="noStrike" cap="none">
                <a:solidFill>
                  <a:schemeClr val="dk1"/>
                </a:solidFill>
                <a:latin typeface="Calibri"/>
                <a:ea typeface="Calibri"/>
                <a:cs typeface="Calibri"/>
                <a:sym typeface="Calibri"/>
              </a:defRPr>
            </a:lvl5pPr>
            <a:lvl6pPr marL="10188931" marR="0" lvl="5" indent="0" algn="l" rtl="0">
              <a:spcBef>
                <a:spcPts val="1420"/>
              </a:spcBef>
              <a:buClr>
                <a:schemeClr val="dk1"/>
              </a:buClr>
              <a:buSzPts val="7100"/>
              <a:buFont typeface="Arial"/>
              <a:buNone/>
              <a:defRPr sz="7100" b="1" i="0" u="none" strike="noStrike" cap="none">
                <a:solidFill>
                  <a:schemeClr val="dk1"/>
                </a:solidFill>
                <a:latin typeface="Calibri"/>
                <a:ea typeface="Calibri"/>
                <a:cs typeface="Calibri"/>
                <a:sym typeface="Calibri"/>
              </a:defRPr>
            </a:lvl6pPr>
            <a:lvl7pPr marL="12226717" marR="0" lvl="6" indent="0" algn="l" rtl="0">
              <a:spcBef>
                <a:spcPts val="1420"/>
              </a:spcBef>
              <a:buClr>
                <a:schemeClr val="dk1"/>
              </a:buClr>
              <a:buSzPts val="7100"/>
              <a:buFont typeface="Arial"/>
              <a:buNone/>
              <a:defRPr sz="7100" b="1" i="0" u="none" strike="noStrike" cap="none">
                <a:solidFill>
                  <a:schemeClr val="dk1"/>
                </a:solidFill>
                <a:latin typeface="Calibri"/>
                <a:ea typeface="Calibri"/>
                <a:cs typeface="Calibri"/>
                <a:sym typeface="Calibri"/>
              </a:defRPr>
            </a:lvl7pPr>
            <a:lvl8pPr marL="14264503" marR="0" lvl="7" indent="0" algn="l" rtl="0">
              <a:spcBef>
                <a:spcPts val="1420"/>
              </a:spcBef>
              <a:buClr>
                <a:schemeClr val="dk1"/>
              </a:buClr>
              <a:buSzPts val="7100"/>
              <a:buFont typeface="Arial"/>
              <a:buNone/>
              <a:defRPr sz="7100" b="1" i="0" u="none" strike="noStrike" cap="none">
                <a:solidFill>
                  <a:schemeClr val="dk1"/>
                </a:solidFill>
                <a:latin typeface="Calibri"/>
                <a:ea typeface="Calibri"/>
                <a:cs typeface="Calibri"/>
                <a:sym typeface="Calibri"/>
              </a:defRPr>
            </a:lvl8pPr>
            <a:lvl9pPr marL="16302289" marR="0" lvl="8" indent="0" algn="l" rtl="0">
              <a:spcBef>
                <a:spcPts val="1420"/>
              </a:spcBef>
              <a:buClr>
                <a:schemeClr val="dk1"/>
              </a:buClr>
              <a:buSzPts val="7100"/>
              <a:buFont typeface="Arial"/>
              <a:buNone/>
              <a:defRPr sz="71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1920240" y="10439400"/>
            <a:ext cx="16968790" cy="18966182"/>
          </a:xfrm>
          <a:prstGeom prst="rect">
            <a:avLst/>
          </a:prstGeom>
          <a:noFill/>
          <a:ln>
            <a:noFill/>
          </a:ln>
        </p:spPr>
        <p:txBody>
          <a:bodyPr wrap="square" lIns="91425" tIns="91425" rIns="91425" bIns="91425" anchor="t" anchorCtr="0"/>
          <a:lstStyle>
            <a:lvl1pPr marL="1528340" marR="0" lvl="0" indent="-848890" algn="l" rtl="0">
              <a:spcBef>
                <a:spcPts val="2140"/>
              </a:spcBef>
              <a:buClr>
                <a:schemeClr val="dk1"/>
              </a:buClr>
              <a:buSzPts val="10700"/>
              <a:buFont typeface="Arial"/>
              <a:buChar char="•"/>
              <a:defRPr sz="10700" b="0" i="0" u="none" strike="noStrike" cap="none">
                <a:solidFill>
                  <a:schemeClr val="dk1"/>
                </a:solidFill>
                <a:latin typeface="Calibri"/>
                <a:ea typeface="Calibri"/>
                <a:cs typeface="Calibri"/>
                <a:sym typeface="Calibri"/>
              </a:defRPr>
            </a:lvl1pPr>
            <a:lvl2pPr marL="3311402" marR="0" lvl="1" indent="-708466" algn="l" rtl="0">
              <a:spcBef>
                <a:spcPts val="1780"/>
              </a:spcBef>
              <a:buClr>
                <a:schemeClr val="dk1"/>
              </a:buClr>
              <a:buSzPts val="8900"/>
              <a:buFont typeface="Arial"/>
              <a:buChar char="–"/>
              <a:defRPr sz="8900" b="0" i="0" u="none" strike="noStrike" cap="none">
                <a:solidFill>
                  <a:schemeClr val="dk1"/>
                </a:solidFill>
                <a:latin typeface="Calibri"/>
                <a:ea typeface="Calibri"/>
                <a:cs typeface="Calibri"/>
                <a:sym typeface="Calibri"/>
              </a:defRPr>
            </a:lvl2pPr>
            <a:lvl3pPr marL="5094465" marR="0" lvl="2" indent="-510892" algn="l" rtl="0">
              <a:spcBef>
                <a:spcPts val="1600"/>
              </a:spcBef>
              <a:buClr>
                <a:schemeClr val="dk1"/>
              </a:buClr>
              <a:buSzPts val="8000"/>
              <a:buFont typeface="Arial"/>
              <a:buChar char="•"/>
              <a:defRPr sz="8000" b="0" i="0" u="none" strike="noStrike" cap="none">
                <a:solidFill>
                  <a:schemeClr val="dk1"/>
                </a:solidFill>
                <a:latin typeface="Calibri"/>
                <a:ea typeface="Calibri"/>
                <a:cs typeface="Calibri"/>
                <a:sym typeface="Calibri"/>
              </a:defRPr>
            </a:lvl3pPr>
            <a:lvl4pPr marL="7132250" marR="0" lvl="3" indent="-568042" algn="l" rtl="0">
              <a:spcBef>
                <a:spcPts val="1420"/>
              </a:spcBef>
              <a:buClr>
                <a:schemeClr val="dk1"/>
              </a:buClr>
              <a:buSzPts val="7100"/>
              <a:buFont typeface="Arial"/>
              <a:buChar char="–"/>
              <a:defRPr sz="7100" b="0" i="0" u="none" strike="noStrike" cap="none">
                <a:solidFill>
                  <a:schemeClr val="dk1"/>
                </a:solidFill>
                <a:latin typeface="Calibri"/>
                <a:ea typeface="Calibri"/>
                <a:cs typeface="Calibri"/>
                <a:sym typeface="Calibri"/>
              </a:defRPr>
            </a:lvl4pPr>
            <a:lvl5pPr marL="9170038" marR="0" lvl="4" indent="-568042" algn="l" rtl="0">
              <a:spcBef>
                <a:spcPts val="1420"/>
              </a:spcBef>
              <a:buClr>
                <a:schemeClr val="dk1"/>
              </a:buClr>
              <a:buSzPts val="7100"/>
              <a:buFont typeface="Arial"/>
              <a:buChar char="»"/>
              <a:defRPr sz="7100" b="0" i="0" u="none" strike="noStrike" cap="none">
                <a:solidFill>
                  <a:schemeClr val="dk1"/>
                </a:solidFill>
                <a:latin typeface="Calibri"/>
                <a:ea typeface="Calibri"/>
                <a:cs typeface="Calibri"/>
                <a:sym typeface="Calibri"/>
              </a:defRPr>
            </a:lvl5pPr>
            <a:lvl6pPr marL="11207824" marR="0" lvl="5" indent="-568042" algn="l" rtl="0">
              <a:spcBef>
                <a:spcPts val="1420"/>
              </a:spcBef>
              <a:buClr>
                <a:schemeClr val="dk1"/>
              </a:buClr>
              <a:buSzPts val="7100"/>
              <a:buFont typeface="Arial"/>
              <a:buChar char="•"/>
              <a:defRPr sz="7100" b="0" i="0" u="none" strike="noStrike" cap="none">
                <a:solidFill>
                  <a:schemeClr val="dk1"/>
                </a:solidFill>
                <a:latin typeface="Calibri"/>
                <a:ea typeface="Calibri"/>
                <a:cs typeface="Calibri"/>
                <a:sym typeface="Calibri"/>
              </a:defRPr>
            </a:lvl6pPr>
            <a:lvl7pPr marL="13245610" marR="0" lvl="6" indent="-568042" algn="l" rtl="0">
              <a:spcBef>
                <a:spcPts val="1420"/>
              </a:spcBef>
              <a:buClr>
                <a:schemeClr val="dk1"/>
              </a:buClr>
              <a:buSzPts val="7100"/>
              <a:buFont typeface="Arial"/>
              <a:buChar char="•"/>
              <a:defRPr sz="7100" b="0" i="0" u="none" strike="noStrike" cap="none">
                <a:solidFill>
                  <a:schemeClr val="dk1"/>
                </a:solidFill>
                <a:latin typeface="Calibri"/>
                <a:ea typeface="Calibri"/>
                <a:cs typeface="Calibri"/>
                <a:sym typeface="Calibri"/>
              </a:defRPr>
            </a:lvl7pPr>
            <a:lvl8pPr marL="15283396" marR="0" lvl="7" indent="-568042" algn="l" rtl="0">
              <a:spcBef>
                <a:spcPts val="1420"/>
              </a:spcBef>
              <a:buClr>
                <a:schemeClr val="dk1"/>
              </a:buClr>
              <a:buSzPts val="7100"/>
              <a:buFont typeface="Arial"/>
              <a:buChar char="•"/>
              <a:defRPr sz="7100" b="0" i="0" u="none" strike="noStrike" cap="none">
                <a:solidFill>
                  <a:schemeClr val="dk1"/>
                </a:solidFill>
                <a:latin typeface="Calibri"/>
                <a:ea typeface="Calibri"/>
                <a:cs typeface="Calibri"/>
                <a:sym typeface="Calibri"/>
              </a:defRPr>
            </a:lvl8pPr>
            <a:lvl9pPr marL="17321182" marR="0" lvl="8" indent="-568042" algn="l" rtl="0">
              <a:spcBef>
                <a:spcPts val="1420"/>
              </a:spcBef>
              <a:buClr>
                <a:schemeClr val="dk1"/>
              </a:buClr>
              <a:buSzPts val="7100"/>
              <a:buFont typeface="Arial"/>
              <a:buChar char="•"/>
              <a:defRPr sz="71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19509106" y="7368542"/>
            <a:ext cx="16975455" cy="3070858"/>
          </a:xfrm>
          <a:prstGeom prst="rect">
            <a:avLst/>
          </a:prstGeom>
          <a:noFill/>
          <a:ln>
            <a:noFill/>
          </a:ln>
        </p:spPr>
        <p:txBody>
          <a:bodyPr wrap="square" lIns="91425" tIns="91425" rIns="91425" bIns="91425" anchor="b" anchorCtr="0"/>
          <a:lstStyle>
            <a:lvl1pPr marL="0" marR="0" lvl="0" indent="0" algn="l" rtl="0">
              <a:spcBef>
                <a:spcPts val="2140"/>
              </a:spcBef>
              <a:buClr>
                <a:schemeClr val="dk1"/>
              </a:buClr>
              <a:buSzPts val="10700"/>
              <a:buFont typeface="Arial"/>
              <a:buNone/>
              <a:defRPr sz="10700" b="1" i="0" u="none" strike="noStrike" cap="none">
                <a:solidFill>
                  <a:schemeClr val="dk1"/>
                </a:solidFill>
                <a:latin typeface="Calibri"/>
                <a:ea typeface="Calibri"/>
                <a:cs typeface="Calibri"/>
                <a:sym typeface="Calibri"/>
              </a:defRPr>
            </a:lvl1pPr>
            <a:lvl2pPr marL="2037786" marR="0" lvl="1" indent="0" algn="l" rtl="0">
              <a:spcBef>
                <a:spcPts val="1780"/>
              </a:spcBef>
              <a:buClr>
                <a:schemeClr val="dk1"/>
              </a:buClr>
              <a:buSzPts val="8900"/>
              <a:buFont typeface="Arial"/>
              <a:buNone/>
              <a:defRPr sz="8900" b="1" i="0" u="none" strike="noStrike" cap="none">
                <a:solidFill>
                  <a:schemeClr val="dk1"/>
                </a:solidFill>
                <a:latin typeface="Calibri"/>
                <a:ea typeface="Calibri"/>
                <a:cs typeface="Calibri"/>
                <a:sym typeface="Calibri"/>
              </a:defRPr>
            </a:lvl2pPr>
            <a:lvl3pPr marL="4075572" marR="0" lvl="2" indent="0" algn="l" rtl="0">
              <a:spcBef>
                <a:spcPts val="1600"/>
              </a:spcBef>
              <a:buClr>
                <a:schemeClr val="dk1"/>
              </a:buClr>
              <a:buSzPts val="8000"/>
              <a:buFont typeface="Arial"/>
              <a:buNone/>
              <a:defRPr sz="8000" b="1" i="0" u="none" strike="noStrike" cap="none">
                <a:solidFill>
                  <a:schemeClr val="dk1"/>
                </a:solidFill>
                <a:latin typeface="Calibri"/>
                <a:ea typeface="Calibri"/>
                <a:cs typeface="Calibri"/>
                <a:sym typeface="Calibri"/>
              </a:defRPr>
            </a:lvl3pPr>
            <a:lvl4pPr marL="6113358" marR="0" lvl="3" indent="0" algn="l" rtl="0">
              <a:spcBef>
                <a:spcPts val="1420"/>
              </a:spcBef>
              <a:buClr>
                <a:schemeClr val="dk1"/>
              </a:buClr>
              <a:buSzPts val="7100"/>
              <a:buFont typeface="Arial"/>
              <a:buNone/>
              <a:defRPr sz="7100" b="1" i="0" u="none" strike="noStrike" cap="none">
                <a:solidFill>
                  <a:schemeClr val="dk1"/>
                </a:solidFill>
                <a:latin typeface="Calibri"/>
                <a:ea typeface="Calibri"/>
                <a:cs typeface="Calibri"/>
                <a:sym typeface="Calibri"/>
              </a:defRPr>
            </a:lvl4pPr>
            <a:lvl5pPr marL="8151144" marR="0" lvl="4" indent="0" algn="l" rtl="0">
              <a:spcBef>
                <a:spcPts val="1420"/>
              </a:spcBef>
              <a:buClr>
                <a:schemeClr val="dk1"/>
              </a:buClr>
              <a:buSzPts val="7100"/>
              <a:buFont typeface="Arial"/>
              <a:buNone/>
              <a:defRPr sz="7100" b="1" i="0" u="none" strike="noStrike" cap="none">
                <a:solidFill>
                  <a:schemeClr val="dk1"/>
                </a:solidFill>
                <a:latin typeface="Calibri"/>
                <a:ea typeface="Calibri"/>
                <a:cs typeface="Calibri"/>
                <a:sym typeface="Calibri"/>
              </a:defRPr>
            </a:lvl5pPr>
            <a:lvl6pPr marL="10188931" marR="0" lvl="5" indent="0" algn="l" rtl="0">
              <a:spcBef>
                <a:spcPts val="1420"/>
              </a:spcBef>
              <a:buClr>
                <a:schemeClr val="dk1"/>
              </a:buClr>
              <a:buSzPts val="7100"/>
              <a:buFont typeface="Arial"/>
              <a:buNone/>
              <a:defRPr sz="7100" b="1" i="0" u="none" strike="noStrike" cap="none">
                <a:solidFill>
                  <a:schemeClr val="dk1"/>
                </a:solidFill>
                <a:latin typeface="Calibri"/>
                <a:ea typeface="Calibri"/>
                <a:cs typeface="Calibri"/>
                <a:sym typeface="Calibri"/>
              </a:defRPr>
            </a:lvl6pPr>
            <a:lvl7pPr marL="12226717" marR="0" lvl="6" indent="0" algn="l" rtl="0">
              <a:spcBef>
                <a:spcPts val="1420"/>
              </a:spcBef>
              <a:buClr>
                <a:schemeClr val="dk1"/>
              </a:buClr>
              <a:buSzPts val="7100"/>
              <a:buFont typeface="Arial"/>
              <a:buNone/>
              <a:defRPr sz="7100" b="1" i="0" u="none" strike="noStrike" cap="none">
                <a:solidFill>
                  <a:schemeClr val="dk1"/>
                </a:solidFill>
                <a:latin typeface="Calibri"/>
                <a:ea typeface="Calibri"/>
                <a:cs typeface="Calibri"/>
                <a:sym typeface="Calibri"/>
              </a:defRPr>
            </a:lvl7pPr>
            <a:lvl8pPr marL="14264503" marR="0" lvl="7" indent="0" algn="l" rtl="0">
              <a:spcBef>
                <a:spcPts val="1420"/>
              </a:spcBef>
              <a:buClr>
                <a:schemeClr val="dk1"/>
              </a:buClr>
              <a:buSzPts val="7100"/>
              <a:buFont typeface="Arial"/>
              <a:buNone/>
              <a:defRPr sz="7100" b="1" i="0" u="none" strike="noStrike" cap="none">
                <a:solidFill>
                  <a:schemeClr val="dk1"/>
                </a:solidFill>
                <a:latin typeface="Calibri"/>
                <a:ea typeface="Calibri"/>
                <a:cs typeface="Calibri"/>
                <a:sym typeface="Calibri"/>
              </a:defRPr>
            </a:lvl8pPr>
            <a:lvl9pPr marL="16302289" marR="0" lvl="8" indent="0" algn="l" rtl="0">
              <a:spcBef>
                <a:spcPts val="1420"/>
              </a:spcBef>
              <a:buClr>
                <a:schemeClr val="dk1"/>
              </a:buClr>
              <a:buSzPts val="7100"/>
              <a:buFont typeface="Arial"/>
              <a:buNone/>
              <a:defRPr sz="71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19509106" y="10439400"/>
            <a:ext cx="16975455" cy="18966182"/>
          </a:xfrm>
          <a:prstGeom prst="rect">
            <a:avLst/>
          </a:prstGeom>
          <a:noFill/>
          <a:ln>
            <a:noFill/>
          </a:ln>
        </p:spPr>
        <p:txBody>
          <a:bodyPr wrap="square" lIns="91425" tIns="91425" rIns="91425" bIns="91425" anchor="t" anchorCtr="0"/>
          <a:lstStyle>
            <a:lvl1pPr marL="1528340" marR="0" lvl="0" indent="-848890" algn="l" rtl="0">
              <a:spcBef>
                <a:spcPts val="2140"/>
              </a:spcBef>
              <a:buClr>
                <a:schemeClr val="dk1"/>
              </a:buClr>
              <a:buSzPts val="10700"/>
              <a:buFont typeface="Arial"/>
              <a:buChar char="•"/>
              <a:defRPr sz="10700" b="0" i="0" u="none" strike="noStrike" cap="none">
                <a:solidFill>
                  <a:schemeClr val="dk1"/>
                </a:solidFill>
                <a:latin typeface="Calibri"/>
                <a:ea typeface="Calibri"/>
                <a:cs typeface="Calibri"/>
                <a:sym typeface="Calibri"/>
              </a:defRPr>
            </a:lvl1pPr>
            <a:lvl2pPr marL="3311402" marR="0" lvl="1" indent="-708466" algn="l" rtl="0">
              <a:spcBef>
                <a:spcPts val="1780"/>
              </a:spcBef>
              <a:buClr>
                <a:schemeClr val="dk1"/>
              </a:buClr>
              <a:buSzPts val="8900"/>
              <a:buFont typeface="Arial"/>
              <a:buChar char="–"/>
              <a:defRPr sz="8900" b="0" i="0" u="none" strike="noStrike" cap="none">
                <a:solidFill>
                  <a:schemeClr val="dk1"/>
                </a:solidFill>
                <a:latin typeface="Calibri"/>
                <a:ea typeface="Calibri"/>
                <a:cs typeface="Calibri"/>
                <a:sym typeface="Calibri"/>
              </a:defRPr>
            </a:lvl2pPr>
            <a:lvl3pPr marL="5094465" marR="0" lvl="2" indent="-510892" algn="l" rtl="0">
              <a:spcBef>
                <a:spcPts val="1600"/>
              </a:spcBef>
              <a:buClr>
                <a:schemeClr val="dk1"/>
              </a:buClr>
              <a:buSzPts val="8000"/>
              <a:buFont typeface="Arial"/>
              <a:buChar char="•"/>
              <a:defRPr sz="8000" b="0" i="0" u="none" strike="noStrike" cap="none">
                <a:solidFill>
                  <a:schemeClr val="dk1"/>
                </a:solidFill>
                <a:latin typeface="Calibri"/>
                <a:ea typeface="Calibri"/>
                <a:cs typeface="Calibri"/>
                <a:sym typeface="Calibri"/>
              </a:defRPr>
            </a:lvl3pPr>
            <a:lvl4pPr marL="7132250" marR="0" lvl="3" indent="-568042" algn="l" rtl="0">
              <a:spcBef>
                <a:spcPts val="1420"/>
              </a:spcBef>
              <a:buClr>
                <a:schemeClr val="dk1"/>
              </a:buClr>
              <a:buSzPts val="7100"/>
              <a:buFont typeface="Arial"/>
              <a:buChar char="–"/>
              <a:defRPr sz="7100" b="0" i="0" u="none" strike="noStrike" cap="none">
                <a:solidFill>
                  <a:schemeClr val="dk1"/>
                </a:solidFill>
                <a:latin typeface="Calibri"/>
                <a:ea typeface="Calibri"/>
                <a:cs typeface="Calibri"/>
                <a:sym typeface="Calibri"/>
              </a:defRPr>
            </a:lvl4pPr>
            <a:lvl5pPr marL="9170038" marR="0" lvl="4" indent="-568042" algn="l" rtl="0">
              <a:spcBef>
                <a:spcPts val="1420"/>
              </a:spcBef>
              <a:buClr>
                <a:schemeClr val="dk1"/>
              </a:buClr>
              <a:buSzPts val="7100"/>
              <a:buFont typeface="Arial"/>
              <a:buChar char="»"/>
              <a:defRPr sz="7100" b="0" i="0" u="none" strike="noStrike" cap="none">
                <a:solidFill>
                  <a:schemeClr val="dk1"/>
                </a:solidFill>
                <a:latin typeface="Calibri"/>
                <a:ea typeface="Calibri"/>
                <a:cs typeface="Calibri"/>
                <a:sym typeface="Calibri"/>
              </a:defRPr>
            </a:lvl5pPr>
            <a:lvl6pPr marL="11207824" marR="0" lvl="5" indent="-568042" algn="l" rtl="0">
              <a:spcBef>
                <a:spcPts val="1420"/>
              </a:spcBef>
              <a:buClr>
                <a:schemeClr val="dk1"/>
              </a:buClr>
              <a:buSzPts val="7100"/>
              <a:buFont typeface="Arial"/>
              <a:buChar char="•"/>
              <a:defRPr sz="7100" b="0" i="0" u="none" strike="noStrike" cap="none">
                <a:solidFill>
                  <a:schemeClr val="dk1"/>
                </a:solidFill>
                <a:latin typeface="Calibri"/>
                <a:ea typeface="Calibri"/>
                <a:cs typeface="Calibri"/>
                <a:sym typeface="Calibri"/>
              </a:defRPr>
            </a:lvl6pPr>
            <a:lvl7pPr marL="13245610" marR="0" lvl="6" indent="-568042" algn="l" rtl="0">
              <a:spcBef>
                <a:spcPts val="1420"/>
              </a:spcBef>
              <a:buClr>
                <a:schemeClr val="dk1"/>
              </a:buClr>
              <a:buSzPts val="7100"/>
              <a:buFont typeface="Arial"/>
              <a:buChar char="•"/>
              <a:defRPr sz="7100" b="0" i="0" u="none" strike="noStrike" cap="none">
                <a:solidFill>
                  <a:schemeClr val="dk1"/>
                </a:solidFill>
                <a:latin typeface="Calibri"/>
                <a:ea typeface="Calibri"/>
                <a:cs typeface="Calibri"/>
                <a:sym typeface="Calibri"/>
              </a:defRPr>
            </a:lvl7pPr>
            <a:lvl8pPr marL="15283396" marR="0" lvl="7" indent="-568042" algn="l" rtl="0">
              <a:spcBef>
                <a:spcPts val="1420"/>
              </a:spcBef>
              <a:buClr>
                <a:schemeClr val="dk1"/>
              </a:buClr>
              <a:buSzPts val="7100"/>
              <a:buFont typeface="Arial"/>
              <a:buChar char="•"/>
              <a:defRPr sz="7100" b="0" i="0" u="none" strike="noStrike" cap="none">
                <a:solidFill>
                  <a:schemeClr val="dk1"/>
                </a:solidFill>
                <a:latin typeface="Calibri"/>
                <a:ea typeface="Calibri"/>
                <a:cs typeface="Calibri"/>
                <a:sym typeface="Calibri"/>
              </a:defRPr>
            </a:lvl8pPr>
            <a:lvl9pPr marL="17321182" marR="0" lvl="8" indent="-568042" algn="l" rtl="0">
              <a:spcBef>
                <a:spcPts val="1420"/>
              </a:spcBef>
              <a:buClr>
                <a:schemeClr val="dk1"/>
              </a:buClr>
              <a:buSzPts val="7100"/>
              <a:buFont typeface="Arial"/>
              <a:buChar char="•"/>
              <a:defRPr sz="71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1920240" y="30510481"/>
            <a:ext cx="896112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300">
                <a:solidFill>
                  <a:srgbClr val="888888"/>
                </a:solidFill>
                <a:latin typeface="Calibri"/>
                <a:ea typeface="Calibri"/>
                <a:cs typeface="Calibri"/>
                <a:sym typeface="Calibri"/>
              </a:defRPr>
            </a:lvl1pPr>
            <a:lvl2pPr marL="2037786" marR="0" lvl="1" indent="0" algn="l" rtl="0">
              <a:spcBef>
                <a:spcPts val="0"/>
              </a:spcBef>
              <a:buSzPts val="1400"/>
              <a:buNone/>
              <a:defRPr sz="8000" b="0" i="0" u="none" strike="noStrike" cap="none">
                <a:solidFill>
                  <a:schemeClr val="dk1"/>
                </a:solidFill>
                <a:latin typeface="Calibri"/>
                <a:ea typeface="Calibri"/>
                <a:cs typeface="Calibri"/>
                <a:sym typeface="Calibri"/>
              </a:defRPr>
            </a:lvl2pPr>
            <a:lvl3pPr marL="4075572" marR="0" lvl="2" indent="0" algn="l" rtl="0">
              <a:spcBef>
                <a:spcPts val="0"/>
              </a:spcBef>
              <a:buSzPts val="1400"/>
              <a:buNone/>
              <a:defRPr sz="8000" b="0" i="0" u="none" strike="noStrike" cap="none">
                <a:solidFill>
                  <a:schemeClr val="dk1"/>
                </a:solidFill>
                <a:latin typeface="Calibri"/>
                <a:ea typeface="Calibri"/>
                <a:cs typeface="Calibri"/>
                <a:sym typeface="Calibri"/>
              </a:defRPr>
            </a:lvl3pPr>
            <a:lvl4pPr marL="6113358" marR="0" lvl="3" indent="0" algn="l" rtl="0">
              <a:spcBef>
                <a:spcPts val="0"/>
              </a:spcBef>
              <a:buSzPts val="1400"/>
              <a:buNone/>
              <a:defRPr sz="8000" b="0" i="0" u="none" strike="noStrike" cap="none">
                <a:solidFill>
                  <a:schemeClr val="dk1"/>
                </a:solidFill>
                <a:latin typeface="Calibri"/>
                <a:ea typeface="Calibri"/>
                <a:cs typeface="Calibri"/>
                <a:sym typeface="Calibri"/>
              </a:defRPr>
            </a:lvl4pPr>
            <a:lvl5pPr marL="8151144" marR="0" lvl="4" indent="0" algn="l" rtl="0">
              <a:spcBef>
                <a:spcPts val="0"/>
              </a:spcBef>
              <a:buSzPts val="1400"/>
              <a:buNone/>
              <a:defRPr sz="8000" b="0" i="0" u="none" strike="noStrike" cap="none">
                <a:solidFill>
                  <a:schemeClr val="dk1"/>
                </a:solidFill>
                <a:latin typeface="Calibri"/>
                <a:ea typeface="Calibri"/>
                <a:cs typeface="Calibri"/>
                <a:sym typeface="Calibri"/>
              </a:defRPr>
            </a:lvl5pPr>
            <a:lvl6pPr marL="10188931" marR="0" lvl="5" indent="0" algn="l" rtl="0">
              <a:spcBef>
                <a:spcPts val="0"/>
              </a:spcBef>
              <a:buSzPts val="1400"/>
              <a:buNone/>
              <a:defRPr sz="8000" b="0" i="0" u="none" strike="noStrike" cap="none">
                <a:solidFill>
                  <a:schemeClr val="dk1"/>
                </a:solidFill>
                <a:latin typeface="Calibri"/>
                <a:ea typeface="Calibri"/>
                <a:cs typeface="Calibri"/>
                <a:sym typeface="Calibri"/>
              </a:defRPr>
            </a:lvl6pPr>
            <a:lvl7pPr marL="12226717" marR="0" lvl="6" indent="0" algn="l" rtl="0">
              <a:spcBef>
                <a:spcPts val="0"/>
              </a:spcBef>
              <a:buSzPts val="1400"/>
              <a:buNone/>
              <a:defRPr sz="8000" b="0" i="0" u="none" strike="noStrike" cap="none">
                <a:solidFill>
                  <a:schemeClr val="dk1"/>
                </a:solidFill>
                <a:latin typeface="Calibri"/>
                <a:ea typeface="Calibri"/>
                <a:cs typeface="Calibri"/>
                <a:sym typeface="Calibri"/>
              </a:defRPr>
            </a:lvl7pPr>
            <a:lvl8pPr marL="14264503" marR="0" lvl="7" indent="0" algn="l" rtl="0">
              <a:spcBef>
                <a:spcPts val="0"/>
              </a:spcBef>
              <a:buSzPts val="1400"/>
              <a:buNone/>
              <a:defRPr sz="8000" b="0" i="0" u="none" strike="noStrike" cap="none">
                <a:solidFill>
                  <a:schemeClr val="dk1"/>
                </a:solidFill>
                <a:latin typeface="Calibri"/>
                <a:ea typeface="Calibri"/>
                <a:cs typeface="Calibri"/>
                <a:sym typeface="Calibri"/>
              </a:defRPr>
            </a:lvl8pPr>
            <a:lvl9pPr marL="16302289" marR="0" lvl="8" indent="0" algn="l" rtl="0">
              <a:spcBef>
                <a:spcPts val="0"/>
              </a:spcBef>
              <a:buSzPts val="1400"/>
              <a:buNone/>
              <a:defRPr sz="80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13121641" y="30510481"/>
            <a:ext cx="1216152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300">
                <a:solidFill>
                  <a:srgbClr val="888888"/>
                </a:solidFill>
                <a:latin typeface="Calibri"/>
                <a:ea typeface="Calibri"/>
                <a:cs typeface="Calibri"/>
                <a:sym typeface="Calibri"/>
              </a:defRPr>
            </a:lvl1pPr>
            <a:lvl2pPr marL="2037786" marR="0" lvl="1" indent="0" algn="l" rtl="0">
              <a:spcBef>
                <a:spcPts val="0"/>
              </a:spcBef>
              <a:buSzPts val="1400"/>
              <a:buNone/>
              <a:defRPr sz="8000" b="0" i="0" u="none" strike="noStrike" cap="none">
                <a:solidFill>
                  <a:schemeClr val="dk1"/>
                </a:solidFill>
                <a:latin typeface="Calibri"/>
                <a:ea typeface="Calibri"/>
                <a:cs typeface="Calibri"/>
                <a:sym typeface="Calibri"/>
              </a:defRPr>
            </a:lvl2pPr>
            <a:lvl3pPr marL="4075572" marR="0" lvl="2" indent="0" algn="l" rtl="0">
              <a:spcBef>
                <a:spcPts val="0"/>
              </a:spcBef>
              <a:buSzPts val="1400"/>
              <a:buNone/>
              <a:defRPr sz="8000" b="0" i="0" u="none" strike="noStrike" cap="none">
                <a:solidFill>
                  <a:schemeClr val="dk1"/>
                </a:solidFill>
                <a:latin typeface="Calibri"/>
                <a:ea typeface="Calibri"/>
                <a:cs typeface="Calibri"/>
                <a:sym typeface="Calibri"/>
              </a:defRPr>
            </a:lvl3pPr>
            <a:lvl4pPr marL="6113358" marR="0" lvl="3" indent="0" algn="l" rtl="0">
              <a:spcBef>
                <a:spcPts val="0"/>
              </a:spcBef>
              <a:buSzPts val="1400"/>
              <a:buNone/>
              <a:defRPr sz="8000" b="0" i="0" u="none" strike="noStrike" cap="none">
                <a:solidFill>
                  <a:schemeClr val="dk1"/>
                </a:solidFill>
                <a:latin typeface="Calibri"/>
                <a:ea typeface="Calibri"/>
                <a:cs typeface="Calibri"/>
                <a:sym typeface="Calibri"/>
              </a:defRPr>
            </a:lvl4pPr>
            <a:lvl5pPr marL="8151144" marR="0" lvl="4" indent="0" algn="l" rtl="0">
              <a:spcBef>
                <a:spcPts val="0"/>
              </a:spcBef>
              <a:buSzPts val="1400"/>
              <a:buNone/>
              <a:defRPr sz="8000" b="0" i="0" u="none" strike="noStrike" cap="none">
                <a:solidFill>
                  <a:schemeClr val="dk1"/>
                </a:solidFill>
                <a:latin typeface="Calibri"/>
                <a:ea typeface="Calibri"/>
                <a:cs typeface="Calibri"/>
                <a:sym typeface="Calibri"/>
              </a:defRPr>
            </a:lvl5pPr>
            <a:lvl6pPr marL="10188931" marR="0" lvl="5" indent="0" algn="l" rtl="0">
              <a:spcBef>
                <a:spcPts val="0"/>
              </a:spcBef>
              <a:buSzPts val="1400"/>
              <a:buNone/>
              <a:defRPr sz="8000" b="0" i="0" u="none" strike="noStrike" cap="none">
                <a:solidFill>
                  <a:schemeClr val="dk1"/>
                </a:solidFill>
                <a:latin typeface="Calibri"/>
                <a:ea typeface="Calibri"/>
                <a:cs typeface="Calibri"/>
                <a:sym typeface="Calibri"/>
              </a:defRPr>
            </a:lvl6pPr>
            <a:lvl7pPr marL="12226717" marR="0" lvl="6" indent="0" algn="l" rtl="0">
              <a:spcBef>
                <a:spcPts val="0"/>
              </a:spcBef>
              <a:buSzPts val="1400"/>
              <a:buNone/>
              <a:defRPr sz="8000" b="0" i="0" u="none" strike="noStrike" cap="none">
                <a:solidFill>
                  <a:schemeClr val="dk1"/>
                </a:solidFill>
                <a:latin typeface="Calibri"/>
                <a:ea typeface="Calibri"/>
                <a:cs typeface="Calibri"/>
                <a:sym typeface="Calibri"/>
              </a:defRPr>
            </a:lvl7pPr>
            <a:lvl8pPr marL="14264503" marR="0" lvl="7" indent="0" algn="l" rtl="0">
              <a:spcBef>
                <a:spcPts val="0"/>
              </a:spcBef>
              <a:buSzPts val="1400"/>
              <a:buNone/>
              <a:defRPr sz="8000" b="0" i="0" u="none" strike="noStrike" cap="none">
                <a:solidFill>
                  <a:schemeClr val="dk1"/>
                </a:solidFill>
                <a:latin typeface="Calibri"/>
                <a:ea typeface="Calibri"/>
                <a:cs typeface="Calibri"/>
                <a:sym typeface="Calibri"/>
              </a:defRPr>
            </a:lvl8pPr>
            <a:lvl9pPr marL="16302289" marR="0" lvl="8" indent="0" algn="l" rtl="0">
              <a:spcBef>
                <a:spcPts val="0"/>
              </a:spcBef>
              <a:buSzPts val="1400"/>
              <a:buNone/>
              <a:defRPr sz="80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27523441" y="30510481"/>
            <a:ext cx="8961120" cy="1752600"/>
          </a:xfrm>
          <a:prstGeom prst="rect">
            <a:avLst/>
          </a:prstGeom>
          <a:noFill/>
          <a:ln>
            <a:noFill/>
          </a:ln>
        </p:spPr>
        <p:txBody>
          <a:bodyPr wrap="square" lIns="407550" tIns="203775" rIns="407550" bIns="203775" anchor="ctr" anchorCtr="0">
            <a:noAutofit/>
          </a:bodyPr>
          <a:lstStyle/>
          <a:p>
            <a:pPr marL="0" marR="0" lvl="0" indent="0" algn="r" rtl="0">
              <a:spcBef>
                <a:spcPts val="0"/>
              </a:spcBef>
              <a:buNone/>
            </a:pPr>
            <a:fld id="{00000000-1234-1234-1234-123412341234}" type="slidenum">
              <a:rPr lang="en-US" sz="5300">
                <a:solidFill>
                  <a:srgbClr val="888888"/>
                </a:solidFill>
                <a:latin typeface="Calibri"/>
                <a:ea typeface="Calibri"/>
                <a:cs typeface="Calibri"/>
                <a:sym typeface="Calibri"/>
              </a:rPr>
              <a:t>‹#›</a:t>
            </a:fld>
            <a:endParaRPr lang="en-US" sz="53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920240" y="1318262"/>
            <a:ext cx="34564319" cy="5486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9600"/>
              <a:buFont typeface="Calibri"/>
              <a:buNone/>
              <a:defRPr sz="196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47" name="Shape 47"/>
          <p:cNvSpPr txBox="1">
            <a:spLocks noGrp="1"/>
          </p:cNvSpPr>
          <p:nvPr>
            <p:ph type="dt" idx="10"/>
          </p:nvPr>
        </p:nvSpPr>
        <p:spPr>
          <a:xfrm>
            <a:off x="1920240" y="30510481"/>
            <a:ext cx="896112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300">
                <a:solidFill>
                  <a:srgbClr val="888888"/>
                </a:solidFill>
                <a:latin typeface="Calibri"/>
                <a:ea typeface="Calibri"/>
                <a:cs typeface="Calibri"/>
                <a:sym typeface="Calibri"/>
              </a:defRPr>
            </a:lvl1pPr>
            <a:lvl2pPr marL="2037786" marR="0" lvl="1" indent="0" algn="l" rtl="0">
              <a:spcBef>
                <a:spcPts val="0"/>
              </a:spcBef>
              <a:buSzPts val="1400"/>
              <a:buNone/>
              <a:defRPr sz="8000" b="0" i="0" u="none" strike="noStrike" cap="none">
                <a:solidFill>
                  <a:schemeClr val="dk1"/>
                </a:solidFill>
                <a:latin typeface="Calibri"/>
                <a:ea typeface="Calibri"/>
                <a:cs typeface="Calibri"/>
                <a:sym typeface="Calibri"/>
              </a:defRPr>
            </a:lvl2pPr>
            <a:lvl3pPr marL="4075572" marR="0" lvl="2" indent="0" algn="l" rtl="0">
              <a:spcBef>
                <a:spcPts val="0"/>
              </a:spcBef>
              <a:buSzPts val="1400"/>
              <a:buNone/>
              <a:defRPr sz="8000" b="0" i="0" u="none" strike="noStrike" cap="none">
                <a:solidFill>
                  <a:schemeClr val="dk1"/>
                </a:solidFill>
                <a:latin typeface="Calibri"/>
                <a:ea typeface="Calibri"/>
                <a:cs typeface="Calibri"/>
                <a:sym typeface="Calibri"/>
              </a:defRPr>
            </a:lvl3pPr>
            <a:lvl4pPr marL="6113358" marR="0" lvl="3" indent="0" algn="l" rtl="0">
              <a:spcBef>
                <a:spcPts val="0"/>
              </a:spcBef>
              <a:buSzPts val="1400"/>
              <a:buNone/>
              <a:defRPr sz="8000" b="0" i="0" u="none" strike="noStrike" cap="none">
                <a:solidFill>
                  <a:schemeClr val="dk1"/>
                </a:solidFill>
                <a:latin typeface="Calibri"/>
                <a:ea typeface="Calibri"/>
                <a:cs typeface="Calibri"/>
                <a:sym typeface="Calibri"/>
              </a:defRPr>
            </a:lvl4pPr>
            <a:lvl5pPr marL="8151144" marR="0" lvl="4" indent="0" algn="l" rtl="0">
              <a:spcBef>
                <a:spcPts val="0"/>
              </a:spcBef>
              <a:buSzPts val="1400"/>
              <a:buNone/>
              <a:defRPr sz="8000" b="0" i="0" u="none" strike="noStrike" cap="none">
                <a:solidFill>
                  <a:schemeClr val="dk1"/>
                </a:solidFill>
                <a:latin typeface="Calibri"/>
                <a:ea typeface="Calibri"/>
                <a:cs typeface="Calibri"/>
                <a:sym typeface="Calibri"/>
              </a:defRPr>
            </a:lvl5pPr>
            <a:lvl6pPr marL="10188931" marR="0" lvl="5" indent="0" algn="l" rtl="0">
              <a:spcBef>
                <a:spcPts val="0"/>
              </a:spcBef>
              <a:buSzPts val="1400"/>
              <a:buNone/>
              <a:defRPr sz="8000" b="0" i="0" u="none" strike="noStrike" cap="none">
                <a:solidFill>
                  <a:schemeClr val="dk1"/>
                </a:solidFill>
                <a:latin typeface="Calibri"/>
                <a:ea typeface="Calibri"/>
                <a:cs typeface="Calibri"/>
                <a:sym typeface="Calibri"/>
              </a:defRPr>
            </a:lvl6pPr>
            <a:lvl7pPr marL="12226717" marR="0" lvl="6" indent="0" algn="l" rtl="0">
              <a:spcBef>
                <a:spcPts val="0"/>
              </a:spcBef>
              <a:buSzPts val="1400"/>
              <a:buNone/>
              <a:defRPr sz="8000" b="0" i="0" u="none" strike="noStrike" cap="none">
                <a:solidFill>
                  <a:schemeClr val="dk1"/>
                </a:solidFill>
                <a:latin typeface="Calibri"/>
                <a:ea typeface="Calibri"/>
                <a:cs typeface="Calibri"/>
                <a:sym typeface="Calibri"/>
              </a:defRPr>
            </a:lvl7pPr>
            <a:lvl8pPr marL="14264503" marR="0" lvl="7" indent="0" algn="l" rtl="0">
              <a:spcBef>
                <a:spcPts val="0"/>
              </a:spcBef>
              <a:buSzPts val="1400"/>
              <a:buNone/>
              <a:defRPr sz="8000" b="0" i="0" u="none" strike="noStrike" cap="none">
                <a:solidFill>
                  <a:schemeClr val="dk1"/>
                </a:solidFill>
                <a:latin typeface="Calibri"/>
                <a:ea typeface="Calibri"/>
                <a:cs typeface="Calibri"/>
                <a:sym typeface="Calibri"/>
              </a:defRPr>
            </a:lvl8pPr>
            <a:lvl9pPr marL="16302289" marR="0" lvl="8" indent="0" algn="l" rtl="0">
              <a:spcBef>
                <a:spcPts val="0"/>
              </a:spcBef>
              <a:buSzPts val="1400"/>
              <a:buNone/>
              <a:defRPr sz="80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13121641" y="30510481"/>
            <a:ext cx="1216152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300">
                <a:solidFill>
                  <a:srgbClr val="888888"/>
                </a:solidFill>
                <a:latin typeface="Calibri"/>
                <a:ea typeface="Calibri"/>
                <a:cs typeface="Calibri"/>
                <a:sym typeface="Calibri"/>
              </a:defRPr>
            </a:lvl1pPr>
            <a:lvl2pPr marL="2037786" marR="0" lvl="1" indent="0" algn="l" rtl="0">
              <a:spcBef>
                <a:spcPts val="0"/>
              </a:spcBef>
              <a:buSzPts val="1400"/>
              <a:buNone/>
              <a:defRPr sz="8000" b="0" i="0" u="none" strike="noStrike" cap="none">
                <a:solidFill>
                  <a:schemeClr val="dk1"/>
                </a:solidFill>
                <a:latin typeface="Calibri"/>
                <a:ea typeface="Calibri"/>
                <a:cs typeface="Calibri"/>
                <a:sym typeface="Calibri"/>
              </a:defRPr>
            </a:lvl2pPr>
            <a:lvl3pPr marL="4075572" marR="0" lvl="2" indent="0" algn="l" rtl="0">
              <a:spcBef>
                <a:spcPts val="0"/>
              </a:spcBef>
              <a:buSzPts val="1400"/>
              <a:buNone/>
              <a:defRPr sz="8000" b="0" i="0" u="none" strike="noStrike" cap="none">
                <a:solidFill>
                  <a:schemeClr val="dk1"/>
                </a:solidFill>
                <a:latin typeface="Calibri"/>
                <a:ea typeface="Calibri"/>
                <a:cs typeface="Calibri"/>
                <a:sym typeface="Calibri"/>
              </a:defRPr>
            </a:lvl3pPr>
            <a:lvl4pPr marL="6113358" marR="0" lvl="3" indent="0" algn="l" rtl="0">
              <a:spcBef>
                <a:spcPts val="0"/>
              </a:spcBef>
              <a:buSzPts val="1400"/>
              <a:buNone/>
              <a:defRPr sz="8000" b="0" i="0" u="none" strike="noStrike" cap="none">
                <a:solidFill>
                  <a:schemeClr val="dk1"/>
                </a:solidFill>
                <a:latin typeface="Calibri"/>
                <a:ea typeface="Calibri"/>
                <a:cs typeface="Calibri"/>
                <a:sym typeface="Calibri"/>
              </a:defRPr>
            </a:lvl4pPr>
            <a:lvl5pPr marL="8151144" marR="0" lvl="4" indent="0" algn="l" rtl="0">
              <a:spcBef>
                <a:spcPts val="0"/>
              </a:spcBef>
              <a:buSzPts val="1400"/>
              <a:buNone/>
              <a:defRPr sz="8000" b="0" i="0" u="none" strike="noStrike" cap="none">
                <a:solidFill>
                  <a:schemeClr val="dk1"/>
                </a:solidFill>
                <a:latin typeface="Calibri"/>
                <a:ea typeface="Calibri"/>
                <a:cs typeface="Calibri"/>
                <a:sym typeface="Calibri"/>
              </a:defRPr>
            </a:lvl5pPr>
            <a:lvl6pPr marL="10188931" marR="0" lvl="5" indent="0" algn="l" rtl="0">
              <a:spcBef>
                <a:spcPts val="0"/>
              </a:spcBef>
              <a:buSzPts val="1400"/>
              <a:buNone/>
              <a:defRPr sz="8000" b="0" i="0" u="none" strike="noStrike" cap="none">
                <a:solidFill>
                  <a:schemeClr val="dk1"/>
                </a:solidFill>
                <a:latin typeface="Calibri"/>
                <a:ea typeface="Calibri"/>
                <a:cs typeface="Calibri"/>
                <a:sym typeface="Calibri"/>
              </a:defRPr>
            </a:lvl6pPr>
            <a:lvl7pPr marL="12226717" marR="0" lvl="6" indent="0" algn="l" rtl="0">
              <a:spcBef>
                <a:spcPts val="0"/>
              </a:spcBef>
              <a:buSzPts val="1400"/>
              <a:buNone/>
              <a:defRPr sz="8000" b="0" i="0" u="none" strike="noStrike" cap="none">
                <a:solidFill>
                  <a:schemeClr val="dk1"/>
                </a:solidFill>
                <a:latin typeface="Calibri"/>
                <a:ea typeface="Calibri"/>
                <a:cs typeface="Calibri"/>
                <a:sym typeface="Calibri"/>
              </a:defRPr>
            </a:lvl7pPr>
            <a:lvl8pPr marL="14264503" marR="0" lvl="7" indent="0" algn="l" rtl="0">
              <a:spcBef>
                <a:spcPts val="0"/>
              </a:spcBef>
              <a:buSzPts val="1400"/>
              <a:buNone/>
              <a:defRPr sz="8000" b="0" i="0" u="none" strike="noStrike" cap="none">
                <a:solidFill>
                  <a:schemeClr val="dk1"/>
                </a:solidFill>
                <a:latin typeface="Calibri"/>
                <a:ea typeface="Calibri"/>
                <a:cs typeface="Calibri"/>
                <a:sym typeface="Calibri"/>
              </a:defRPr>
            </a:lvl8pPr>
            <a:lvl9pPr marL="16302289" marR="0" lvl="8" indent="0" algn="l" rtl="0">
              <a:spcBef>
                <a:spcPts val="0"/>
              </a:spcBef>
              <a:buSzPts val="1400"/>
              <a:buNone/>
              <a:defRPr sz="80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27523441" y="30510481"/>
            <a:ext cx="8961120" cy="1752600"/>
          </a:xfrm>
          <a:prstGeom prst="rect">
            <a:avLst/>
          </a:prstGeom>
          <a:noFill/>
          <a:ln>
            <a:noFill/>
          </a:ln>
        </p:spPr>
        <p:txBody>
          <a:bodyPr wrap="square" lIns="407550" tIns="203775" rIns="407550" bIns="203775" anchor="ctr" anchorCtr="0">
            <a:noAutofit/>
          </a:bodyPr>
          <a:lstStyle/>
          <a:p>
            <a:pPr marL="0" marR="0" lvl="0" indent="0" algn="r" rtl="0">
              <a:spcBef>
                <a:spcPts val="0"/>
              </a:spcBef>
              <a:buNone/>
            </a:pPr>
            <a:fld id="{00000000-1234-1234-1234-123412341234}" type="slidenum">
              <a:rPr lang="en-US" sz="5300">
                <a:solidFill>
                  <a:srgbClr val="888888"/>
                </a:solidFill>
                <a:latin typeface="Calibri"/>
                <a:ea typeface="Calibri"/>
                <a:cs typeface="Calibri"/>
                <a:sym typeface="Calibri"/>
              </a:rPr>
              <a:t>‹#›</a:t>
            </a:fld>
            <a:endParaRPr lang="en-US" sz="53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1920240" y="30510481"/>
            <a:ext cx="896112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300">
                <a:solidFill>
                  <a:srgbClr val="888888"/>
                </a:solidFill>
                <a:latin typeface="Calibri"/>
                <a:ea typeface="Calibri"/>
                <a:cs typeface="Calibri"/>
                <a:sym typeface="Calibri"/>
              </a:defRPr>
            </a:lvl1pPr>
            <a:lvl2pPr marL="2037786" marR="0" lvl="1" indent="0" algn="l" rtl="0">
              <a:spcBef>
                <a:spcPts val="0"/>
              </a:spcBef>
              <a:buSzPts val="1400"/>
              <a:buNone/>
              <a:defRPr sz="8000" b="0" i="0" u="none" strike="noStrike" cap="none">
                <a:solidFill>
                  <a:schemeClr val="dk1"/>
                </a:solidFill>
                <a:latin typeface="Calibri"/>
                <a:ea typeface="Calibri"/>
                <a:cs typeface="Calibri"/>
                <a:sym typeface="Calibri"/>
              </a:defRPr>
            </a:lvl2pPr>
            <a:lvl3pPr marL="4075572" marR="0" lvl="2" indent="0" algn="l" rtl="0">
              <a:spcBef>
                <a:spcPts val="0"/>
              </a:spcBef>
              <a:buSzPts val="1400"/>
              <a:buNone/>
              <a:defRPr sz="8000" b="0" i="0" u="none" strike="noStrike" cap="none">
                <a:solidFill>
                  <a:schemeClr val="dk1"/>
                </a:solidFill>
                <a:latin typeface="Calibri"/>
                <a:ea typeface="Calibri"/>
                <a:cs typeface="Calibri"/>
                <a:sym typeface="Calibri"/>
              </a:defRPr>
            </a:lvl3pPr>
            <a:lvl4pPr marL="6113358" marR="0" lvl="3" indent="0" algn="l" rtl="0">
              <a:spcBef>
                <a:spcPts val="0"/>
              </a:spcBef>
              <a:buSzPts val="1400"/>
              <a:buNone/>
              <a:defRPr sz="8000" b="0" i="0" u="none" strike="noStrike" cap="none">
                <a:solidFill>
                  <a:schemeClr val="dk1"/>
                </a:solidFill>
                <a:latin typeface="Calibri"/>
                <a:ea typeface="Calibri"/>
                <a:cs typeface="Calibri"/>
                <a:sym typeface="Calibri"/>
              </a:defRPr>
            </a:lvl4pPr>
            <a:lvl5pPr marL="8151144" marR="0" lvl="4" indent="0" algn="l" rtl="0">
              <a:spcBef>
                <a:spcPts val="0"/>
              </a:spcBef>
              <a:buSzPts val="1400"/>
              <a:buNone/>
              <a:defRPr sz="8000" b="0" i="0" u="none" strike="noStrike" cap="none">
                <a:solidFill>
                  <a:schemeClr val="dk1"/>
                </a:solidFill>
                <a:latin typeface="Calibri"/>
                <a:ea typeface="Calibri"/>
                <a:cs typeface="Calibri"/>
                <a:sym typeface="Calibri"/>
              </a:defRPr>
            </a:lvl5pPr>
            <a:lvl6pPr marL="10188931" marR="0" lvl="5" indent="0" algn="l" rtl="0">
              <a:spcBef>
                <a:spcPts val="0"/>
              </a:spcBef>
              <a:buSzPts val="1400"/>
              <a:buNone/>
              <a:defRPr sz="8000" b="0" i="0" u="none" strike="noStrike" cap="none">
                <a:solidFill>
                  <a:schemeClr val="dk1"/>
                </a:solidFill>
                <a:latin typeface="Calibri"/>
                <a:ea typeface="Calibri"/>
                <a:cs typeface="Calibri"/>
                <a:sym typeface="Calibri"/>
              </a:defRPr>
            </a:lvl6pPr>
            <a:lvl7pPr marL="12226717" marR="0" lvl="6" indent="0" algn="l" rtl="0">
              <a:spcBef>
                <a:spcPts val="0"/>
              </a:spcBef>
              <a:buSzPts val="1400"/>
              <a:buNone/>
              <a:defRPr sz="8000" b="0" i="0" u="none" strike="noStrike" cap="none">
                <a:solidFill>
                  <a:schemeClr val="dk1"/>
                </a:solidFill>
                <a:latin typeface="Calibri"/>
                <a:ea typeface="Calibri"/>
                <a:cs typeface="Calibri"/>
                <a:sym typeface="Calibri"/>
              </a:defRPr>
            </a:lvl7pPr>
            <a:lvl8pPr marL="14264503" marR="0" lvl="7" indent="0" algn="l" rtl="0">
              <a:spcBef>
                <a:spcPts val="0"/>
              </a:spcBef>
              <a:buSzPts val="1400"/>
              <a:buNone/>
              <a:defRPr sz="8000" b="0" i="0" u="none" strike="noStrike" cap="none">
                <a:solidFill>
                  <a:schemeClr val="dk1"/>
                </a:solidFill>
                <a:latin typeface="Calibri"/>
                <a:ea typeface="Calibri"/>
                <a:cs typeface="Calibri"/>
                <a:sym typeface="Calibri"/>
              </a:defRPr>
            </a:lvl8pPr>
            <a:lvl9pPr marL="16302289" marR="0" lvl="8" indent="0" algn="l" rtl="0">
              <a:spcBef>
                <a:spcPts val="0"/>
              </a:spcBef>
              <a:buSzPts val="1400"/>
              <a:buNone/>
              <a:defRPr sz="80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13121641" y="30510481"/>
            <a:ext cx="1216152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300">
                <a:solidFill>
                  <a:srgbClr val="888888"/>
                </a:solidFill>
                <a:latin typeface="Calibri"/>
                <a:ea typeface="Calibri"/>
                <a:cs typeface="Calibri"/>
                <a:sym typeface="Calibri"/>
              </a:defRPr>
            </a:lvl1pPr>
            <a:lvl2pPr marL="2037786" marR="0" lvl="1" indent="0" algn="l" rtl="0">
              <a:spcBef>
                <a:spcPts val="0"/>
              </a:spcBef>
              <a:buSzPts val="1400"/>
              <a:buNone/>
              <a:defRPr sz="8000" b="0" i="0" u="none" strike="noStrike" cap="none">
                <a:solidFill>
                  <a:schemeClr val="dk1"/>
                </a:solidFill>
                <a:latin typeface="Calibri"/>
                <a:ea typeface="Calibri"/>
                <a:cs typeface="Calibri"/>
                <a:sym typeface="Calibri"/>
              </a:defRPr>
            </a:lvl2pPr>
            <a:lvl3pPr marL="4075572" marR="0" lvl="2" indent="0" algn="l" rtl="0">
              <a:spcBef>
                <a:spcPts val="0"/>
              </a:spcBef>
              <a:buSzPts val="1400"/>
              <a:buNone/>
              <a:defRPr sz="8000" b="0" i="0" u="none" strike="noStrike" cap="none">
                <a:solidFill>
                  <a:schemeClr val="dk1"/>
                </a:solidFill>
                <a:latin typeface="Calibri"/>
                <a:ea typeface="Calibri"/>
                <a:cs typeface="Calibri"/>
                <a:sym typeface="Calibri"/>
              </a:defRPr>
            </a:lvl3pPr>
            <a:lvl4pPr marL="6113358" marR="0" lvl="3" indent="0" algn="l" rtl="0">
              <a:spcBef>
                <a:spcPts val="0"/>
              </a:spcBef>
              <a:buSzPts val="1400"/>
              <a:buNone/>
              <a:defRPr sz="8000" b="0" i="0" u="none" strike="noStrike" cap="none">
                <a:solidFill>
                  <a:schemeClr val="dk1"/>
                </a:solidFill>
                <a:latin typeface="Calibri"/>
                <a:ea typeface="Calibri"/>
                <a:cs typeface="Calibri"/>
                <a:sym typeface="Calibri"/>
              </a:defRPr>
            </a:lvl4pPr>
            <a:lvl5pPr marL="8151144" marR="0" lvl="4" indent="0" algn="l" rtl="0">
              <a:spcBef>
                <a:spcPts val="0"/>
              </a:spcBef>
              <a:buSzPts val="1400"/>
              <a:buNone/>
              <a:defRPr sz="8000" b="0" i="0" u="none" strike="noStrike" cap="none">
                <a:solidFill>
                  <a:schemeClr val="dk1"/>
                </a:solidFill>
                <a:latin typeface="Calibri"/>
                <a:ea typeface="Calibri"/>
                <a:cs typeface="Calibri"/>
                <a:sym typeface="Calibri"/>
              </a:defRPr>
            </a:lvl5pPr>
            <a:lvl6pPr marL="10188931" marR="0" lvl="5" indent="0" algn="l" rtl="0">
              <a:spcBef>
                <a:spcPts val="0"/>
              </a:spcBef>
              <a:buSzPts val="1400"/>
              <a:buNone/>
              <a:defRPr sz="8000" b="0" i="0" u="none" strike="noStrike" cap="none">
                <a:solidFill>
                  <a:schemeClr val="dk1"/>
                </a:solidFill>
                <a:latin typeface="Calibri"/>
                <a:ea typeface="Calibri"/>
                <a:cs typeface="Calibri"/>
                <a:sym typeface="Calibri"/>
              </a:defRPr>
            </a:lvl6pPr>
            <a:lvl7pPr marL="12226717" marR="0" lvl="6" indent="0" algn="l" rtl="0">
              <a:spcBef>
                <a:spcPts val="0"/>
              </a:spcBef>
              <a:buSzPts val="1400"/>
              <a:buNone/>
              <a:defRPr sz="8000" b="0" i="0" u="none" strike="noStrike" cap="none">
                <a:solidFill>
                  <a:schemeClr val="dk1"/>
                </a:solidFill>
                <a:latin typeface="Calibri"/>
                <a:ea typeface="Calibri"/>
                <a:cs typeface="Calibri"/>
                <a:sym typeface="Calibri"/>
              </a:defRPr>
            </a:lvl7pPr>
            <a:lvl8pPr marL="14264503" marR="0" lvl="7" indent="0" algn="l" rtl="0">
              <a:spcBef>
                <a:spcPts val="0"/>
              </a:spcBef>
              <a:buSzPts val="1400"/>
              <a:buNone/>
              <a:defRPr sz="8000" b="0" i="0" u="none" strike="noStrike" cap="none">
                <a:solidFill>
                  <a:schemeClr val="dk1"/>
                </a:solidFill>
                <a:latin typeface="Calibri"/>
                <a:ea typeface="Calibri"/>
                <a:cs typeface="Calibri"/>
                <a:sym typeface="Calibri"/>
              </a:defRPr>
            </a:lvl8pPr>
            <a:lvl9pPr marL="16302289" marR="0" lvl="8" indent="0" algn="l" rtl="0">
              <a:spcBef>
                <a:spcPts val="0"/>
              </a:spcBef>
              <a:buSzPts val="1400"/>
              <a:buNone/>
              <a:defRPr sz="80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27523441" y="30510481"/>
            <a:ext cx="8961120" cy="1752600"/>
          </a:xfrm>
          <a:prstGeom prst="rect">
            <a:avLst/>
          </a:prstGeom>
          <a:noFill/>
          <a:ln>
            <a:noFill/>
          </a:ln>
        </p:spPr>
        <p:txBody>
          <a:bodyPr wrap="square" lIns="407550" tIns="203775" rIns="407550" bIns="203775" anchor="ctr" anchorCtr="0">
            <a:noAutofit/>
          </a:bodyPr>
          <a:lstStyle/>
          <a:p>
            <a:pPr marL="0" marR="0" lvl="0" indent="0" algn="r" rtl="0">
              <a:spcBef>
                <a:spcPts val="0"/>
              </a:spcBef>
              <a:buNone/>
            </a:pPr>
            <a:fld id="{00000000-1234-1234-1234-123412341234}" type="slidenum">
              <a:rPr lang="en-US" sz="5300">
                <a:solidFill>
                  <a:srgbClr val="888888"/>
                </a:solidFill>
                <a:latin typeface="Calibri"/>
                <a:ea typeface="Calibri"/>
                <a:cs typeface="Calibri"/>
                <a:sym typeface="Calibri"/>
              </a:rPr>
              <a:t>‹#›</a:t>
            </a:fld>
            <a:endParaRPr lang="en-US" sz="53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1920242" y="1310640"/>
            <a:ext cx="12634915" cy="5577840"/>
          </a:xfrm>
          <a:prstGeom prst="rect">
            <a:avLst/>
          </a:prstGeom>
          <a:noFill/>
          <a:ln>
            <a:noFill/>
          </a:ln>
        </p:spPr>
        <p:txBody>
          <a:bodyPr wrap="square" lIns="91425" tIns="91425" rIns="91425" bIns="91425" anchor="b" anchorCtr="0"/>
          <a:lstStyle>
            <a:lvl1pPr marL="0" marR="0" lvl="0" indent="0" algn="l" rtl="0">
              <a:spcBef>
                <a:spcPts val="0"/>
              </a:spcBef>
              <a:buClr>
                <a:schemeClr val="dk1"/>
              </a:buClr>
              <a:buSzPts val="8900"/>
              <a:buFont typeface="Calibri"/>
              <a:buNone/>
              <a:defRPr sz="8900" b="1"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56" name="Shape 56"/>
          <p:cNvSpPr txBox="1">
            <a:spLocks noGrp="1"/>
          </p:cNvSpPr>
          <p:nvPr>
            <p:ph type="body" idx="1"/>
          </p:nvPr>
        </p:nvSpPr>
        <p:spPr>
          <a:xfrm>
            <a:off x="15015209" y="1310643"/>
            <a:ext cx="21469349" cy="28094942"/>
          </a:xfrm>
          <a:prstGeom prst="rect">
            <a:avLst/>
          </a:prstGeom>
          <a:noFill/>
          <a:ln>
            <a:noFill/>
          </a:ln>
        </p:spPr>
        <p:txBody>
          <a:bodyPr wrap="square" lIns="91425" tIns="91425" rIns="91425" bIns="91425" anchor="t" anchorCtr="0"/>
          <a:lstStyle>
            <a:lvl1pPr marL="1528340" marR="0" lvl="0" indent="-620290" algn="l" rtl="0">
              <a:spcBef>
                <a:spcPts val="2860"/>
              </a:spcBef>
              <a:buClr>
                <a:schemeClr val="dk1"/>
              </a:buClr>
              <a:buSzPts val="14300"/>
              <a:buFont typeface="Arial"/>
              <a:buChar char="•"/>
              <a:defRPr sz="14300" b="0" i="0" u="none" strike="noStrike" cap="none">
                <a:solidFill>
                  <a:schemeClr val="dk1"/>
                </a:solidFill>
                <a:latin typeface="Calibri"/>
                <a:ea typeface="Calibri"/>
                <a:cs typeface="Calibri"/>
                <a:sym typeface="Calibri"/>
              </a:defRPr>
            </a:lvl1pPr>
            <a:lvl2pPr marL="3311402" marR="0" lvl="1" indent="-479866" algn="l" rtl="0">
              <a:spcBef>
                <a:spcPts val="2500"/>
              </a:spcBef>
              <a:buClr>
                <a:schemeClr val="dk1"/>
              </a:buClr>
              <a:buSzPts val="12500"/>
              <a:buFont typeface="Arial"/>
              <a:buChar char="–"/>
              <a:defRPr sz="12500" b="0" i="0" u="none" strike="noStrike" cap="none">
                <a:solidFill>
                  <a:schemeClr val="dk1"/>
                </a:solidFill>
                <a:latin typeface="Calibri"/>
                <a:ea typeface="Calibri"/>
                <a:cs typeface="Calibri"/>
                <a:sym typeface="Calibri"/>
              </a:defRPr>
            </a:lvl2pPr>
            <a:lvl3pPr marL="5094465" marR="0" lvl="2" indent="-339442" algn="l" rtl="0">
              <a:spcBef>
                <a:spcPts val="2140"/>
              </a:spcBef>
              <a:buClr>
                <a:schemeClr val="dk1"/>
              </a:buClr>
              <a:buSzPts val="10700"/>
              <a:buFont typeface="Arial"/>
              <a:buChar char="•"/>
              <a:defRPr sz="10700" b="0" i="0" u="none" strike="noStrike" cap="none">
                <a:solidFill>
                  <a:schemeClr val="dk1"/>
                </a:solidFill>
                <a:latin typeface="Calibri"/>
                <a:ea typeface="Calibri"/>
                <a:cs typeface="Calibri"/>
                <a:sym typeface="Calibri"/>
              </a:defRPr>
            </a:lvl3pPr>
            <a:lvl4pPr marL="7132250" marR="0" lvl="3" indent="-453742" algn="l" rtl="0">
              <a:spcBef>
                <a:spcPts val="1780"/>
              </a:spcBef>
              <a:buClr>
                <a:schemeClr val="dk1"/>
              </a:buClr>
              <a:buSzPts val="8900"/>
              <a:buFont typeface="Arial"/>
              <a:buChar char="–"/>
              <a:defRPr sz="8900" b="0" i="0" u="none" strike="noStrike" cap="none">
                <a:solidFill>
                  <a:schemeClr val="dk1"/>
                </a:solidFill>
                <a:latin typeface="Calibri"/>
                <a:ea typeface="Calibri"/>
                <a:cs typeface="Calibri"/>
                <a:sym typeface="Calibri"/>
              </a:defRPr>
            </a:lvl4pPr>
            <a:lvl5pPr marL="9170038" marR="0" lvl="4" indent="-453742" algn="l" rtl="0">
              <a:spcBef>
                <a:spcPts val="1780"/>
              </a:spcBef>
              <a:buClr>
                <a:schemeClr val="dk1"/>
              </a:buClr>
              <a:buSzPts val="8900"/>
              <a:buFont typeface="Arial"/>
              <a:buChar char="»"/>
              <a:defRPr sz="8900" b="0" i="0" u="none" strike="noStrike" cap="none">
                <a:solidFill>
                  <a:schemeClr val="dk1"/>
                </a:solidFill>
                <a:latin typeface="Calibri"/>
                <a:ea typeface="Calibri"/>
                <a:cs typeface="Calibri"/>
                <a:sym typeface="Calibri"/>
              </a:defRPr>
            </a:lvl5pPr>
            <a:lvl6pPr marL="11207824" marR="0" lvl="5" indent="-453742" algn="l" rtl="0">
              <a:spcBef>
                <a:spcPts val="1780"/>
              </a:spcBef>
              <a:buClr>
                <a:schemeClr val="dk1"/>
              </a:buClr>
              <a:buSzPts val="8900"/>
              <a:buFont typeface="Arial"/>
              <a:buChar char="•"/>
              <a:defRPr sz="8900" b="0" i="0" u="none" strike="noStrike" cap="none">
                <a:solidFill>
                  <a:schemeClr val="dk1"/>
                </a:solidFill>
                <a:latin typeface="Calibri"/>
                <a:ea typeface="Calibri"/>
                <a:cs typeface="Calibri"/>
                <a:sym typeface="Calibri"/>
              </a:defRPr>
            </a:lvl6pPr>
            <a:lvl7pPr marL="13245610" marR="0" lvl="6" indent="-453742" algn="l" rtl="0">
              <a:spcBef>
                <a:spcPts val="1780"/>
              </a:spcBef>
              <a:buClr>
                <a:schemeClr val="dk1"/>
              </a:buClr>
              <a:buSzPts val="8900"/>
              <a:buFont typeface="Arial"/>
              <a:buChar char="•"/>
              <a:defRPr sz="8900" b="0" i="0" u="none" strike="noStrike" cap="none">
                <a:solidFill>
                  <a:schemeClr val="dk1"/>
                </a:solidFill>
                <a:latin typeface="Calibri"/>
                <a:ea typeface="Calibri"/>
                <a:cs typeface="Calibri"/>
                <a:sym typeface="Calibri"/>
              </a:defRPr>
            </a:lvl7pPr>
            <a:lvl8pPr marL="15283396" marR="0" lvl="7" indent="-453742" algn="l" rtl="0">
              <a:spcBef>
                <a:spcPts val="1780"/>
              </a:spcBef>
              <a:buClr>
                <a:schemeClr val="dk1"/>
              </a:buClr>
              <a:buSzPts val="8900"/>
              <a:buFont typeface="Arial"/>
              <a:buChar char="•"/>
              <a:defRPr sz="8900" b="0" i="0" u="none" strike="noStrike" cap="none">
                <a:solidFill>
                  <a:schemeClr val="dk1"/>
                </a:solidFill>
                <a:latin typeface="Calibri"/>
                <a:ea typeface="Calibri"/>
                <a:cs typeface="Calibri"/>
                <a:sym typeface="Calibri"/>
              </a:defRPr>
            </a:lvl8pPr>
            <a:lvl9pPr marL="17321182" marR="0" lvl="8" indent="-453742" algn="l" rtl="0">
              <a:spcBef>
                <a:spcPts val="1780"/>
              </a:spcBef>
              <a:buClr>
                <a:schemeClr val="dk1"/>
              </a:buClr>
              <a:buSzPts val="8900"/>
              <a:buFont typeface="Arial"/>
              <a:buChar char="•"/>
              <a:defRPr sz="89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1920242" y="6888483"/>
            <a:ext cx="12634915" cy="22517102"/>
          </a:xfrm>
          <a:prstGeom prst="rect">
            <a:avLst/>
          </a:prstGeom>
          <a:noFill/>
          <a:ln>
            <a:noFill/>
          </a:ln>
        </p:spPr>
        <p:txBody>
          <a:bodyPr wrap="square" lIns="91425" tIns="91425" rIns="91425" bIns="91425" anchor="t" anchorCtr="0"/>
          <a:lstStyle>
            <a:lvl1pPr marL="0" marR="0" lvl="0" indent="0" algn="l" rtl="0">
              <a:spcBef>
                <a:spcPts val="1240"/>
              </a:spcBef>
              <a:buClr>
                <a:schemeClr val="dk1"/>
              </a:buClr>
              <a:buSzPts val="6200"/>
              <a:buFont typeface="Arial"/>
              <a:buNone/>
              <a:defRPr sz="6200" b="0" i="0" u="none" strike="noStrike" cap="none">
                <a:solidFill>
                  <a:schemeClr val="dk1"/>
                </a:solidFill>
                <a:latin typeface="Calibri"/>
                <a:ea typeface="Calibri"/>
                <a:cs typeface="Calibri"/>
                <a:sym typeface="Calibri"/>
              </a:defRPr>
            </a:lvl1pPr>
            <a:lvl2pPr marL="2037786" marR="0" lvl="1" indent="0" algn="l" rtl="0">
              <a:spcBef>
                <a:spcPts val="1060"/>
              </a:spcBef>
              <a:buClr>
                <a:schemeClr val="dk1"/>
              </a:buClr>
              <a:buSzPts val="5300"/>
              <a:buFont typeface="Arial"/>
              <a:buNone/>
              <a:defRPr sz="5300" b="0" i="0" u="none" strike="noStrike" cap="none">
                <a:solidFill>
                  <a:schemeClr val="dk1"/>
                </a:solidFill>
                <a:latin typeface="Calibri"/>
                <a:ea typeface="Calibri"/>
                <a:cs typeface="Calibri"/>
                <a:sym typeface="Calibri"/>
              </a:defRPr>
            </a:lvl2pPr>
            <a:lvl3pPr marL="4075572" marR="0" lvl="2" indent="0" algn="l" rtl="0">
              <a:spcBef>
                <a:spcPts val="900"/>
              </a:spcBef>
              <a:buClr>
                <a:schemeClr val="dk1"/>
              </a:buClr>
              <a:buSzPts val="4500"/>
              <a:buFont typeface="Arial"/>
              <a:buNone/>
              <a:defRPr sz="4500" b="0" i="0" u="none" strike="noStrike" cap="none">
                <a:solidFill>
                  <a:schemeClr val="dk1"/>
                </a:solidFill>
                <a:latin typeface="Calibri"/>
                <a:ea typeface="Calibri"/>
                <a:cs typeface="Calibri"/>
                <a:sym typeface="Calibri"/>
              </a:defRPr>
            </a:lvl3pPr>
            <a:lvl4pPr marL="6113358" marR="0" lvl="3" indent="0" algn="l" rtl="0">
              <a:spcBef>
                <a:spcPts val="800"/>
              </a:spcBef>
              <a:buClr>
                <a:schemeClr val="dk1"/>
              </a:buClr>
              <a:buSzPts val="4000"/>
              <a:buFont typeface="Arial"/>
              <a:buNone/>
              <a:defRPr sz="4000" b="0" i="0" u="none" strike="noStrike" cap="none">
                <a:solidFill>
                  <a:schemeClr val="dk1"/>
                </a:solidFill>
                <a:latin typeface="Calibri"/>
                <a:ea typeface="Calibri"/>
                <a:cs typeface="Calibri"/>
                <a:sym typeface="Calibri"/>
              </a:defRPr>
            </a:lvl4pPr>
            <a:lvl5pPr marL="8151144" marR="0" lvl="4" indent="0" algn="l" rtl="0">
              <a:spcBef>
                <a:spcPts val="800"/>
              </a:spcBef>
              <a:buClr>
                <a:schemeClr val="dk1"/>
              </a:buClr>
              <a:buSzPts val="4000"/>
              <a:buFont typeface="Arial"/>
              <a:buNone/>
              <a:defRPr sz="4000" b="0" i="0" u="none" strike="noStrike" cap="none">
                <a:solidFill>
                  <a:schemeClr val="dk1"/>
                </a:solidFill>
                <a:latin typeface="Calibri"/>
                <a:ea typeface="Calibri"/>
                <a:cs typeface="Calibri"/>
                <a:sym typeface="Calibri"/>
              </a:defRPr>
            </a:lvl5pPr>
            <a:lvl6pPr marL="10188931" marR="0" lvl="5" indent="0" algn="l" rtl="0">
              <a:spcBef>
                <a:spcPts val="800"/>
              </a:spcBef>
              <a:buClr>
                <a:schemeClr val="dk1"/>
              </a:buClr>
              <a:buSzPts val="4000"/>
              <a:buFont typeface="Arial"/>
              <a:buNone/>
              <a:defRPr sz="4000" b="0" i="0" u="none" strike="noStrike" cap="none">
                <a:solidFill>
                  <a:schemeClr val="dk1"/>
                </a:solidFill>
                <a:latin typeface="Calibri"/>
                <a:ea typeface="Calibri"/>
                <a:cs typeface="Calibri"/>
                <a:sym typeface="Calibri"/>
              </a:defRPr>
            </a:lvl6pPr>
            <a:lvl7pPr marL="12226717" marR="0" lvl="6" indent="0" algn="l" rtl="0">
              <a:spcBef>
                <a:spcPts val="800"/>
              </a:spcBef>
              <a:buClr>
                <a:schemeClr val="dk1"/>
              </a:buClr>
              <a:buSzPts val="4000"/>
              <a:buFont typeface="Arial"/>
              <a:buNone/>
              <a:defRPr sz="4000" b="0" i="0" u="none" strike="noStrike" cap="none">
                <a:solidFill>
                  <a:schemeClr val="dk1"/>
                </a:solidFill>
                <a:latin typeface="Calibri"/>
                <a:ea typeface="Calibri"/>
                <a:cs typeface="Calibri"/>
                <a:sym typeface="Calibri"/>
              </a:defRPr>
            </a:lvl7pPr>
            <a:lvl8pPr marL="14264503" marR="0" lvl="7" indent="0" algn="l" rtl="0">
              <a:spcBef>
                <a:spcPts val="800"/>
              </a:spcBef>
              <a:buClr>
                <a:schemeClr val="dk1"/>
              </a:buClr>
              <a:buSzPts val="4000"/>
              <a:buFont typeface="Arial"/>
              <a:buNone/>
              <a:defRPr sz="4000" b="0" i="0" u="none" strike="noStrike" cap="none">
                <a:solidFill>
                  <a:schemeClr val="dk1"/>
                </a:solidFill>
                <a:latin typeface="Calibri"/>
                <a:ea typeface="Calibri"/>
                <a:cs typeface="Calibri"/>
                <a:sym typeface="Calibri"/>
              </a:defRPr>
            </a:lvl8pPr>
            <a:lvl9pPr marL="16302289" marR="0" lvl="8" indent="0" algn="l" rtl="0">
              <a:spcBef>
                <a:spcPts val="800"/>
              </a:spcBef>
              <a:buClr>
                <a:schemeClr val="dk1"/>
              </a:buClr>
              <a:buSzPts val="4000"/>
              <a:buFont typeface="Arial"/>
              <a:buNone/>
              <a:defRPr sz="4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1920240" y="30510481"/>
            <a:ext cx="896112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300">
                <a:solidFill>
                  <a:srgbClr val="888888"/>
                </a:solidFill>
                <a:latin typeface="Calibri"/>
                <a:ea typeface="Calibri"/>
                <a:cs typeface="Calibri"/>
                <a:sym typeface="Calibri"/>
              </a:defRPr>
            </a:lvl1pPr>
            <a:lvl2pPr marL="2037786" marR="0" lvl="1" indent="0" algn="l" rtl="0">
              <a:spcBef>
                <a:spcPts val="0"/>
              </a:spcBef>
              <a:buSzPts val="1400"/>
              <a:buNone/>
              <a:defRPr sz="8000" b="0" i="0" u="none" strike="noStrike" cap="none">
                <a:solidFill>
                  <a:schemeClr val="dk1"/>
                </a:solidFill>
                <a:latin typeface="Calibri"/>
                <a:ea typeface="Calibri"/>
                <a:cs typeface="Calibri"/>
                <a:sym typeface="Calibri"/>
              </a:defRPr>
            </a:lvl2pPr>
            <a:lvl3pPr marL="4075572" marR="0" lvl="2" indent="0" algn="l" rtl="0">
              <a:spcBef>
                <a:spcPts val="0"/>
              </a:spcBef>
              <a:buSzPts val="1400"/>
              <a:buNone/>
              <a:defRPr sz="8000" b="0" i="0" u="none" strike="noStrike" cap="none">
                <a:solidFill>
                  <a:schemeClr val="dk1"/>
                </a:solidFill>
                <a:latin typeface="Calibri"/>
                <a:ea typeface="Calibri"/>
                <a:cs typeface="Calibri"/>
                <a:sym typeface="Calibri"/>
              </a:defRPr>
            </a:lvl3pPr>
            <a:lvl4pPr marL="6113358" marR="0" lvl="3" indent="0" algn="l" rtl="0">
              <a:spcBef>
                <a:spcPts val="0"/>
              </a:spcBef>
              <a:buSzPts val="1400"/>
              <a:buNone/>
              <a:defRPr sz="8000" b="0" i="0" u="none" strike="noStrike" cap="none">
                <a:solidFill>
                  <a:schemeClr val="dk1"/>
                </a:solidFill>
                <a:latin typeface="Calibri"/>
                <a:ea typeface="Calibri"/>
                <a:cs typeface="Calibri"/>
                <a:sym typeface="Calibri"/>
              </a:defRPr>
            </a:lvl4pPr>
            <a:lvl5pPr marL="8151144" marR="0" lvl="4" indent="0" algn="l" rtl="0">
              <a:spcBef>
                <a:spcPts val="0"/>
              </a:spcBef>
              <a:buSzPts val="1400"/>
              <a:buNone/>
              <a:defRPr sz="8000" b="0" i="0" u="none" strike="noStrike" cap="none">
                <a:solidFill>
                  <a:schemeClr val="dk1"/>
                </a:solidFill>
                <a:latin typeface="Calibri"/>
                <a:ea typeface="Calibri"/>
                <a:cs typeface="Calibri"/>
                <a:sym typeface="Calibri"/>
              </a:defRPr>
            </a:lvl5pPr>
            <a:lvl6pPr marL="10188931" marR="0" lvl="5" indent="0" algn="l" rtl="0">
              <a:spcBef>
                <a:spcPts val="0"/>
              </a:spcBef>
              <a:buSzPts val="1400"/>
              <a:buNone/>
              <a:defRPr sz="8000" b="0" i="0" u="none" strike="noStrike" cap="none">
                <a:solidFill>
                  <a:schemeClr val="dk1"/>
                </a:solidFill>
                <a:latin typeface="Calibri"/>
                <a:ea typeface="Calibri"/>
                <a:cs typeface="Calibri"/>
                <a:sym typeface="Calibri"/>
              </a:defRPr>
            </a:lvl6pPr>
            <a:lvl7pPr marL="12226717" marR="0" lvl="6" indent="0" algn="l" rtl="0">
              <a:spcBef>
                <a:spcPts val="0"/>
              </a:spcBef>
              <a:buSzPts val="1400"/>
              <a:buNone/>
              <a:defRPr sz="8000" b="0" i="0" u="none" strike="noStrike" cap="none">
                <a:solidFill>
                  <a:schemeClr val="dk1"/>
                </a:solidFill>
                <a:latin typeface="Calibri"/>
                <a:ea typeface="Calibri"/>
                <a:cs typeface="Calibri"/>
                <a:sym typeface="Calibri"/>
              </a:defRPr>
            </a:lvl7pPr>
            <a:lvl8pPr marL="14264503" marR="0" lvl="7" indent="0" algn="l" rtl="0">
              <a:spcBef>
                <a:spcPts val="0"/>
              </a:spcBef>
              <a:buSzPts val="1400"/>
              <a:buNone/>
              <a:defRPr sz="8000" b="0" i="0" u="none" strike="noStrike" cap="none">
                <a:solidFill>
                  <a:schemeClr val="dk1"/>
                </a:solidFill>
                <a:latin typeface="Calibri"/>
                <a:ea typeface="Calibri"/>
                <a:cs typeface="Calibri"/>
                <a:sym typeface="Calibri"/>
              </a:defRPr>
            </a:lvl8pPr>
            <a:lvl9pPr marL="16302289" marR="0" lvl="8" indent="0" algn="l" rtl="0">
              <a:spcBef>
                <a:spcPts val="0"/>
              </a:spcBef>
              <a:buSzPts val="1400"/>
              <a:buNone/>
              <a:defRPr sz="80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13121641" y="30510481"/>
            <a:ext cx="1216152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300">
                <a:solidFill>
                  <a:srgbClr val="888888"/>
                </a:solidFill>
                <a:latin typeface="Calibri"/>
                <a:ea typeface="Calibri"/>
                <a:cs typeface="Calibri"/>
                <a:sym typeface="Calibri"/>
              </a:defRPr>
            </a:lvl1pPr>
            <a:lvl2pPr marL="2037786" marR="0" lvl="1" indent="0" algn="l" rtl="0">
              <a:spcBef>
                <a:spcPts val="0"/>
              </a:spcBef>
              <a:buSzPts val="1400"/>
              <a:buNone/>
              <a:defRPr sz="8000" b="0" i="0" u="none" strike="noStrike" cap="none">
                <a:solidFill>
                  <a:schemeClr val="dk1"/>
                </a:solidFill>
                <a:latin typeface="Calibri"/>
                <a:ea typeface="Calibri"/>
                <a:cs typeface="Calibri"/>
                <a:sym typeface="Calibri"/>
              </a:defRPr>
            </a:lvl2pPr>
            <a:lvl3pPr marL="4075572" marR="0" lvl="2" indent="0" algn="l" rtl="0">
              <a:spcBef>
                <a:spcPts val="0"/>
              </a:spcBef>
              <a:buSzPts val="1400"/>
              <a:buNone/>
              <a:defRPr sz="8000" b="0" i="0" u="none" strike="noStrike" cap="none">
                <a:solidFill>
                  <a:schemeClr val="dk1"/>
                </a:solidFill>
                <a:latin typeface="Calibri"/>
                <a:ea typeface="Calibri"/>
                <a:cs typeface="Calibri"/>
                <a:sym typeface="Calibri"/>
              </a:defRPr>
            </a:lvl3pPr>
            <a:lvl4pPr marL="6113358" marR="0" lvl="3" indent="0" algn="l" rtl="0">
              <a:spcBef>
                <a:spcPts val="0"/>
              </a:spcBef>
              <a:buSzPts val="1400"/>
              <a:buNone/>
              <a:defRPr sz="8000" b="0" i="0" u="none" strike="noStrike" cap="none">
                <a:solidFill>
                  <a:schemeClr val="dk1"/>
                </a:solidFill>
                <a:latin typeface="Calibri"/>
                <a:ea typeface="Calibri"/>
                <a:cs typeface="Calibri"/>
                <a:sym typeface="Calibri"/>
              </a:defRPr>
            </a:lvl4pPr>
            <a:lvl5pPr marL="8151144" marR="0" lvl="4" indent="0" algn="l" rtl="0">
              <a:spcBef>
                <a:spcPts val="0"/>
              </a:spcBef>
              <a:buSzPts val="1400"/>
              <a:buNone/>
              <a:defRPr sz="8000" b="0" i="0" u="none" strike="noStrike" cap="none">
                <a:solidFill>
                  <a:schemeClr val="dk1"/>
                </a:solidFill>
                <a:latin typeface="Calibri"/>
                <a:ea typeface="Calibri"/>
                <a:cs typeface="Calibri"/>
                <a:sym typeface="Calibri"/>
              </a:defRPr>
            </a:lvl5pPr>
            <a:lvl6pPr marL="10188931" marR="0" lvl="5" indent="0" algn="l" rtl="0">
              <a:spcBef>
                <a:spcPts val="0"/>
              </a:spcBef>
              <a:buSzPts val="1400"/>
              <a:buNone/>
              <a:defRPr sz="8000" b="0" i="0" u="none" strike="noStrike" cap="none">
                <a:solidFill>
                  <a:schemeClr val="dk1"/>
                </a:solidFill>
                <a:latin typeface="Calibri"/>
                <a:ea typeface="Calibri"/>
                <a:cs typeface="Calibri"/>
                <a:sym typeface="Calibri"/>
              </a:defRPr>
            </a:lvl6pPr>
            <a:lvl7pPr marL="12226717" marR="0" lvl="6" indent="0" algn="l" rtl="0">
              <a:spcBef>
                <a:spcPts val="0"/>
              </a:spcBef>
              <a:buSzPts val="1400"/>
              <a:buNone/>
              <a:defRPr sz="8000" b="0" i="0" u="none" strike="noStrike" cap="none">
                <a:solidFill>
                  <a:schemeClr val="dk1"/>
                </a:solidFill>
                <a:latin typeface="Calibri"/>
                <a:ea typeface="Calibri"/>
                <a:cs typeface="Calibri"/>
                <a:sym typeface="Calibri"/>
              </a:defRPr>
            </a:lvl7pPr>
            <a:lvl8pPr marL="14264503" marR="0" lvl="7" indent="0" algn="l" rtl="0">
              <a:spcBef>
                <a:spcPts val="0"/>
              </a:spcBef>
              <a:buSzPts val="1400"/>
              <a:buNone/>
              <a:defRPr sz="8000" b="0" i="0" u="none" strike="noStrike" cap="none">
                <a:solidFill>
                  <a:schemeClr val="dk1"/>
                </a:solidFill>
                <a:latin typeface="Calibri"/>
                <a:ea typeface="Calibri"/>
                <a:cs typeface="Calibri"/>
                <a:sym typeface="Calibri"/>
              </a:defRPr>
            </a:lvl8pPr>
            <a:lvl9pPr marL="16302289" marR="0" lvl="8" indent="0" algn="l" rtl="0">
              <a:spcBef>
                <a:spcPts val="0"/>
              </a:spcBef>
              <a:buSzPts val="1400"/>
              <a:buNone/>
              <a:defRPr sz="80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27523441" y="30510481"/>
            <a:ext cx="8961120" cy="1752600"/>
          </a:xfrm>
          <a:prstGeom prst="rect">
            <a:avLst/>
          </a:prstGeom>
          <a:noFill/>
          <a:ln>
            <a:noFill/>
          </a:ln>
        </p:spPr>
        <p:txBody>
          <a:bodyPr wrap="square" lIns="407550" tIns="203775" rIns="407550" bIns="203775" anchor="ctr" anchorCtr="0">
            <a:noAutofit/>
          </a:bodyPr>
          <a:lstStyle/>
          <a:p>
            <a:pPr marL="0" marR="0" lvl="0" indent="0" algn="r" rtl="0">
              <a:spcBef>
                <a:spcPts val="0"/>
              </a:spcBef>
              <a:buNone/>
            </a:pPr>
            <a:fld id="{00000000-1234-1234-1234-123412341234}" type="slidenum">
              <a:rPr lang="en-US" sz="5300">
                <a:solidFill>
                  <a:srgbClr val="888888"/>
                </a:solidFill>
                <a:latin typeface="Calibri"/>
                <a:ea typeface="Calibri"/>
                <a:cs typeface="Calibri"/>
                <a:sym typeface="Calibri"/>
              </a:rPr>
              <a:t>‹#›</a:t>
            </a:fld>
            <a:endParaRPr lang="en-US" sz="53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7527610" y="23042880"/>
            <a:ext cx="23042881" cy="2720342"/>
          </a:xfrm>
          <a:prstGeom prst="rect">
            <a:avLst/>
          </a:prstGeom>
          <a:noFill/>
          <a:ln>
            <a:noFill/>
          </a:ln>
        </p:spPr>
        <p:txBody>
          <a:bodyPr wrap="square" lIns="91425" tIns="91425" rIns="91425" bIns="91425" anchor="b" anchorCtr="0"/>
          <a:lstStyle>
            <a:lvl1pPr marL="0" marR="0" lvl="0" indent="0" algn="l" rtl="0">
              <a:spcBef>
                <a:spcPts val="0"/>
              </a:spcBef>
              <a:buClr>
                <a:schemeClr val="dk1"/>
              </a:buClr>
              <a:buSzPts val="8900"/>
              <a:buFont typeface="Calibri"/>
              <a:buNone/>
              <a:defRPr sz="8900" b="1"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63" name="Shape 63"/>
          <p:cNvSpPr>
            <a:spLocks noGrp="1"/>
          </p:cNvSpPr>
          <p:nvPr>
            <p:ph type="pic" idx="2"/>
          </p:nvPr>
        </p:nvSpPr>
        <p:spPr>
          <a:xfrm>
            <a:off x="7527610" y="2941320"/>
            <a:ext cx="23042881" cy="19751040"/>
          </a:xfrm>
          <a:prstGeom prst="rect">
            <a:avLst/>
          </a:prstGeom>
          <a:noFill/>
          <a:ln>
            <a:noFill/>
          </a:ln>
        </p:spPr>
        <p:txBody>
          <a:bodyPr wrap="square" lIns="91425" tIns="91425" rIns="91425" bIns="91425" anchor="t" anchorCtr="0"/>
          <a:lstStyle>
            <a:lvl1pPr marL="0" marR="0" lvl="0" indent="0" algn="l" rtl="0">
              <a:spcBef>
                <a:spcPts val="2860"/>
              </a:spcBef>
              <a:buClr>
                <a:schemeClr val="dk1"/>
              </a:buClr>
              <a:buSzPts val="14300"/>
              <a:buFont typeface="Arial"/>
              <a:buNone/>
              <a:defRPr sz="14300" b="0" i="0" u="none" strike="noStrike" cap="none">
                <a:solidFill>
                  <a:schemeClr val="dk1"/>
                </a:solidFill>
                <a:latin typeface="Calibri"/>
                <a:ea typeface="Calibri"/>
                <a:cs typeface="Calibri"/>
                <a:sym typeface="Calibri"/>
              </a:defRPr>
            </a:lvl1pPr>
            <a:lvl2pPr marL="2037786" marR="0" lvl="1" indent="0" algn="l" rtl="0">
              <a:spcBef>
                <a:spcPts val="2500"/>
              </a:spcBef>
              <a:buClr>
                <a:schemeClr val="dk1"/>
              </a:buClr>
              <a:buSzPts val="12500"/>
              <a:buFont typeface="Arial"/>
              <a:buNone/>
              <a:defRPr sz="12500" b="0" i="0" u="none" strike="noStrike" cap="none">
                <a:solidFill>
                  <a:schemeClr val="dk1"/>
                </a:solidFill>
                <a:latin typeface="Calibri"/>
                <a:ea typeface="Calibri"/>
                <a:cs typeface="Calibri"/>
                <a:sym typeface="Calibri"/>
              </a:defRPr>
            </a:lvl2pPr>
            <a:lvl3pPr marL="4075572" marR="0" lvl="2" indent="0" algn="l" rtl="0">
              <a:spcBef>
                <a:spcPts val="2140"/>
              </a:spcBef>
              <a:buClr>
                <a:schemeClr val="dk1"/>
              </a:buClr>
              <a:buSzPts val="10700"/>
              <a:buFont typeface="Arial"/>
              <a:buNone/>
              <a:defRPr sz="10700" b="0" i="0" u="none" strike="noStrike" cap="none">
                <a:solidFill>
                  <a:schemeClr val="dk1"/>
                </a:solidFill>
                <a:latin typeface="Calibri"/>
                <a:ea typeface="Calibri"/>
                <a:cs typeface="Calibri"/>
                <a:sym typeface="Calibri"/>
              </a:defRPr>
            </a:lvl3pPr>
            <a:lvl4pPr marL="6113358" marR="0" lvl="3" indent="0" algn="l" rtl="0">
              <a:spcBef>
                <a:spcPts val="1780"/>
              </a:spcBef>
              <a:buClr>
                <a:schemeClr val="dk1"/>
              </a:buClr>
              <a:buSzPts val="8900"/>
              <a:buFont typeface="Arial"/>
              <a:buNone/>
              <a:defRPr sz="8900" b="0" i="0" u="none" strike="noStrike" cap="none">
                <a:solidFill>
                  <a:schemeClr val="dk1"/>
                </a:solidFill>
                <a:latin typeface="Calibri"/>
                <a:ea typeface="Calibri"/>
                <a:cs typeface="Calibri"/>
                <a:sym typeface="Calibri"/>
              </a:defRPr>
            </a:lvl4pPr>
            <a:lvl5pPr marL="8151144" marR="0" lvl="4" indent="0" algn="l" rtl="0">
              <a:spcBef>
                <a:spcPts val="1780"/>
              </a:spcBef>
              <a:buClr>
                <a:schemeClr val="dk1"/>
              </a:buClr>
              <a:buSzPts val="8900"/>
              <a:buFont typeface="Arial"/>
              <a:buNone/>
              <a:defRPr sz="8900" b="0" i="0" u="none" strike="noStrike" cap="none">
                <a:solidFill>
                  <a:schemeClr val="dk1"/>
                </a:solidFill>
                <a:latin typeface="Calibri"/>
                <a:ea typeface="Calibri"/>
                <a:cs typeface="Calibri"/>
                <a:sym typeface="Calibri"/>
              </a:defRPr>
            </a:lvl5pPr>
            <a:lvl6pPr marL="10188931" marR="0" lvl="5" indent="0" algn="l" rtl="0">
              <a:spcBef>
                <a:spcPts val="1780"/>
              </a:spcBef>
              <a:buClr>
                <a:schemeClr val="dk1"/>
              </a:buClr>
              <a:buSzPts val="8900"/>
              <a:buFont typeface="Arial"/>
              <a:buNone/>
              <a:defRPr sz="8900" b="0" i="0" u="none" strike="noStrike" cap="none">
                <a:solidFill>
                  <a:schemeClr val="dk1"/>
                </a:solidFill>
                <a:latin typeface="Calibri"/>
                <a:ea typeface="Calibri"/>
                <a:cs typeface="Calibri"/>
                <a:sym typeface="Calibri"/>
              </a:defRPr>
            </a:lvl6pPr>
            <a:lvl7pPr marL="12226717" marR="0" lvl="6" indent="0" algn="l" rtl="0">
              <a:spcBef>
                <a:spcPts val="1780"/>
              </a:spcBef>
              <a:buClr>
                <a:schemeClr val="dk1"/>
              </a:buClr>
              <a:buSzPts val="8900"/>
              <a:buFont typeface="Arial"/>
              <a:buNone/>
              <a:defRPr sz="8900" b="0" i="0" u="none" strike="noStrike" cap="none">
                <a:solidFill>
                  <a:schemeClr val="dk1"/>
                </a:solidFill>
                <a:latin typeface="Calibri"/>
                <a:ea typeface="Calibri"/>
                <a:cs typeface="Calibri"/>
                <a:sym typeface="Calibri"/>
              </a:defRPr>
            </a:lvl7pPr>
            <a:lvl8pPr marL="14264503" marR="0" lvl="7" indent="0" algn="l" rtl="0">
              <a:spcBef>
                <a:spcPts val="1780"/>
              </a:spcBef>
              <a:buClr>
                <a:schemeClr val="dk1"/>
              </a:buClr>
              <a:buSzPts val="8900"/>
              <a:buFont typeface="Arial"/>
              <a:buNone/>
              <a:defRPr sz="8900" b="0" i="0" u="none" strike="noStrike" cap="none">
                <a:solidFill>
                  <a:schemeClr val="dk1"/>
                </a:solidFill>
                <a:latin typeface="Calibri"/>
                <a:ea typeface="Calibri"/>
                <a:cs typeface="Calibri"/>
                <a:sym typeface="Calibri"/>
              </a:defRPr>
            </a:lvl8pPr>
            <a:lvl9pPr marL="16302289" marR="0" lvl="8" indent="0" algn="l" rtl="0">
              <a:spcBef>
                <a:spcPts val="1780"/>
              </a:spcBef>
              <a:buClr>
                <a:schemeClr val="dk1"/>
              </a:buClr>
              <a:buSzPts val="8900"/>
              <a:buFont typeface="Arial"/>
              <a:buNone/>
              <a:defRPr sz="89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7527610" y="25763222"/>
            <a:ext cx="23042881" cy="3863338"/>
          </a:xfrm>
          <a:prstGeom prst="rect">
            <a:avLst/>
          </a:prstGeom>
          <a:noFill/>
          <a:ln>
            <a:noFill/>
          </a:ln>
        </p:spPr>
        <p:txBody>
          <a:bodyPr wrap="square" lIns="91425" tIns="91425" rIns="91425" bIns="91425" anchor="t" anchorCtr="0"/>
          <a:lstStyle>
            <a:lvl1pPr marL="0" marR="0" lvl="0" indent="0" algn="l" rtl="0">
              <a:spcBef>
                <a:spcPts val="1240"/>
              </a:spcBef>
              <a:buClr>
                <a:schemeClr val="dk1"/>
              </a:buClr>
              <a:buSzPts val="6200"/>
              <a:buFont typeface="Arial"/>
              <a:buNone/>
              <a:defRPr sz="6200" b="0" i="0" u="none" strike="noStrike" cap="none">
                <a:solidFill>
                  <a:schemeClr val="dk1"/>
                </a:solidFill>
                <a:latin typeface="Calibri"/>
                <a:ea typeface="Calibri"/>
                <a:cs typeface="Calibri"/>
                <a:sym typeface="Calibri"/>
              </a:defRPr>
            </a:lvl1pPr>
            <a:lvl2pPr marL="2037786" marR="0" lvl="1" indent="0" algn="l" rtl="0">
              <a:spcBef>
                <a:spcPts val="1060"/>
              </a:spcBef>
              <a:buClr>
                <a:schemeClr val="dk1"/>
              </a:buClr>
              <a:buSzPts val="5300"/>
              <a:buFont typeface="Arial"/>
              <a:buNone/>
              <a:defRPr sz="5300" b="0" i="0" u="none" strike="noStrike" cap="none">
                <a:solidFill>
                  <a:schemeClr val="dk1"/>
                </a:solidFill>
                <a:latin typeface="Calibri"/>
                <a:ea typeface="Calibri"/>
                <a:cs typeface="Calibri"/>
                <a:sym typeface="Calibri"/>
              </a:defRPr>
            </a:lvl2pPr>
            <a:lvl3pPr marL="4075572" marR="0" lvl="2" indent="0" algn="l" rtl="0">
              <a:spcBef>
                <a:spcPts val="900"/>
              </a:spcBef>
              <a:buClr>
                <a:schemeClr val="dk1"/>
              </a:buClr>
              <a:buSzPts val="4500"/>
              <a:buFont typeface="Arial"/>
              <a:buNone/>
              <a:defRPr sz="4500" b="0" i="0" u="none" strike="noStrike" cap="none">
                <a:solidFill>
                  <a:schemeClr val="dk1"/>
                </a:solidFill>
                <a:latin typeface="Calibri"/>
                <a:ea typeface="Calibri"/>
                <a:cs typeface="Calibri"/>
                <a:sym typeface="Calibri"/>
              </a:defRPr>
            </a:lvl3pPr>
            <a:lvl4pPr marL="6113358" marR="0" lvl="3" indent="0" algn="l" rtl="0">
              <a:spcBef>
                <a:spcPts val="800"/>
              </a:spcBef>
              <a:buClr>
                <a:schemeClr val="dk1"/>
              </a:buClr>
              <a:buSzPts val="4000"/>
              <a:buFont typeface="Arial"/>
              <a:buNone/>
              <a:defRPr sz="4000" b="0" i="0" u="none" strike="noStrike" cap="none">
                <a:solidFill>
                  <a:schemeClr val="dk1"/>
                </a:solidFill>
                <a:latin typeface="Calibri"/>
                <a:ea typeface="Calibri"/>
                <a:cs typeface="Calibri"/>
                <a:sym typeface="Calibri"/>
              </a:defRPr>
            </a:lvl4pPr>
            <a:lvl5pPr marL="8151144" marR="0" lvl="4" indent="0" algn="l" rtl="0">
              <a:spcBef>
                <a:spcPts val="800"/>
              </a:spcBef>
              <a:buClr>
                <a:schemeClr val="dk1"/>
              </a:buClr>
              <a:buSzPts val="4000"/>
              <a:buFont typeface="Arial"/>
              <a:buNone/>
              <a:defRPr sz="4000" b="0" i="0" u="none" strike="noStrike" cap="none">
                <a:solidFill>
                  <a:schemeClr val="dk1"/>
                </a:solidFill>
                <a:latin typeface="Calibri"/>
                <a:ea typeface="Calibri"/>
                <a:cs typeface="Calibri"/>
                <a:sym typeface="Calibri"/>
              </a:defRPr>
            </a:lvl5pPr>
            <a:lvl6pPr marL="10188931" marR="0" lvl="5" indent="0" algn="l" rtl="0">
              <a:spcBef>
                <a:spcPts val="800"/>
              </a:spcBef>
              <a:buClr>
                <a:schemeClr val="dk1"/>
              </a:buClr>
              <a:buSzPts val="4000"/>
              <a:buFont typeface="Arial"/>
              <a:buNone/>
              <a:defRPr sz="4000" b="0" i="0" u="none" strike="noStrike" cap="none">
                <a:solidFill>
                  <a:schemeClr val="dk1"/>
                </a:solidFill>
                <a:latin typeface="Calibri"/>
                <a:ea typeface="Calibri"/>
                <a:cs typeface="Calibri"/>
                <a:sym typeface="Calibri"/>
              </a:defRPr>
            </a:lvl6pPr>
            <a:lvl7pPr marL="12226717" marR="0" lvl="6" indent="0" algn="l" rtl="0">
              <a:spcBef>
                <a:spcPts val="800"/>
              </a:spcBef>
              <a:buClr>
                <a:schemeClr val="dk1"/>
              </a:buClr>
              <a:buSzPts val="4000"/>
              <a:buFont typeface="Arial"/>
              <a:buNone/>
              <a:defRPr sz="4000" b="0" i="0" u="none" strike="noStrike" cap="none">
                <a:solidFill>
                  <a:schemeClr val="dk1"/>
                </a:solidFill>
                <a:latin typeface="Calibri"/>
                <a:ea typeface="Calibri"/>
                <a:cs typeface="Calibri"/>
                <a:sym typeface="Calibri"/>
              </a:defRPr>
            </a:lvl7pPr>
            <a:lvl8pPr marL="14264503" marR="0" lvl="7" indent="0" algn="l" rtl="0">
              <a:spcBef>
                <a:spcPts val="800"/>
              </a:spcBef>
              <a:buClr>
                <a:schemeClr val="dk1"/>
              </a:buClr>
              <a:buSzPts val="4000"/>
              <a:buFont typeface="Arial"/>
              <a:buNone/>
              <a:defRPr sz="4000" b="0" i="0" u="none" strike="noStrike" cap="none">
                <a:solidFill>
                  <a:schemeClr val="dk1"/>
                </a:solidFill>
                <a:latin typeface="Calibri"/>
                <a:ea typeface="Calibri"/>
                <a:cs typeface="Calibri"/>
                <a:sym typeface="Calibri"/>
              </a:defRPr>
            </a:lvl8pPr>
            <a:lvl9pPr marL="16302289" marR="0" lvl="8" indent="0" algn="l" rtl="0">
              <a:spcBef>
                <a:spcPts val="800"/>
              </a:spcBef>
              <a:buClr>
                <a:schemeClr val="dk1"/>
              </a:buClr>
              <a:buSzPts val="4000"/>
              <a:buFont typeface="Arial"/>
              <a:buNone/>
              <a:defRPr sz="4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1920240" y="30510481"/>
            <a:ext cx="896112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300">
                <a:solidFill>
                  <a:srgbClr val="888888"/>
                </a:solidFill>
                <a:latin typeface="Calibri"/>
                <a:ea typeface="Calibri"/>
                <a:cs typeface="Calibri"/>
                <a:sym typeface="Calibri"/>
              </a:defRPr>
            </a:lvl1pPr>
            <a:lvl2pPr marL="2037786" marR="0" lvl="1" indent="0" algn="l" rtl="0">
              <a:spcBef>
                <a:spcPts val="0"/>
              </a:spcBef>
              <a:buSzPts val="1400"/>
              <a:buNone/>
              <a:defRPr sz="8000" b="0" i="0" u="none" strike="noStrike" cap="none">
                <a:solidFill>
                  <a:schemeClr val="dk1"/>
                </a:solidFill>
                <a:latin typeface="Calibri"/>
                <a:ea typeface="Calibri"/>
                <a:cs typeface="Calibri"/>
                <a:sym typeface="Calibri"/>
              </a:defRPr>
            </a:lvl2pPr>
            <a:lvl3pPr marL="4075572" marR="0" lvl="2" indent="0" algn="l" rtl="0">
              <a:spcBef>
                <a:spcPts val="0"/>
              </a:spcBef>
              <a:buSzPts val="1400"/>
              <a:buNone/>
              <a:defRPr sz="8000" b="0" i="0" u="none" strike="noStrike" cap="none">
                <a:solidFill>
                  <a:schemeClr val="dk1"/>
                </a:solidFill>
                <a:latin typeface="Calibri"/>
                <a:ea typeface="Calibri"/>
                <a:cs typeface="Calibri"/>
                <a:sym typeface="Calibri"/>
              </a:defRPr>
            </a:lvl3pPr>
            <a:lvl4pPr marL="6113358" marR="0" lvl="3" indent="0" algn="l" rtl="0">
              <a:spcBef>
                <a:spcPts val="0"/>
              </a:spcBef>
              <a:buSzPts val="1400"/>
              <a:buNone/>
              <a:defRPr sz="8000" b="0" i="0" u="none" strike="noStrike" cap="none">
                <a:solidFill>
                  <a:schemeClr val="dk1"/>
                </a:solidFill>
                <a:latin typeface="Calibri"/>
                <a:ea typeface="Calibri"/>
                <a:cs typeface="Calibri"/>
                <a:sym typeface="Calibri"/>
              </a:defRPr>
            </a:lvl4pPr>
            <a:lvl5pPr marL="8151144" marR="0" lvl="4" indent="0" algn="l" rtl="0">
              <a:spcBef>
                <a:spcPts val="0"/>
              </a:spcBef>
              <a:buSzPts val="1400"/>
              <a:buNone/>
              <a:defRPr sz="8000" b="0" i="0" u="none" strike="noStrike" cap="none">
                <a:solidFill>
                  <a:schemeClr val="dk1"/>
                </a:solidFill>
                <a:latin typeface="Calibri"/>
                <a:ea typeface="Calibri"/>
                <a:cs typeface="Calibri"/>
                <a:sym typeface="Calibri"/>
              </a:defRPr>
            </a:lvl5pPr>
            <a:lvl6pPr marL="10188931" marR="0" lvl="5" indent="0" algn="l" rtl="0">
              <a:spcBef>
                <a:spcPts val="0"/>
              </a:spcBef>
              <a:buSzPts val="1400"/>
              <a:buNone/>
              <a:defRPr sz="8000" b="0" i="0" u="none" strike="noStrike" cap="none">
                <a:solidFill>
                  <a:schemeClr val="dk1"/>
                </a:solidFill>
                <a:latin typeface="Calibri"/>
                <a:ea typeface="Calibri"/>
                <a:cs typeface="Calibri"/>
                <a:sym typeface="Calibri"/>
              </a:defRPr>
            </a:lvl6pPr>
            <a:lvl7pPr marL="12226717" marR="0" lvl="6" indent="0" algn="l" rtl="0">
              <a:spcBef>
                <a:spcPts val="0"/>
              </a:spcBef>
              <a:buSzPts val="1400"/>
              <a:buNone/>
              <a:defRPr sz="8000" b="0" i="0" u="none" strike="noStrike" cap="none">
                <a:solidFill>
                  <a:schemeClr val="dk1"/>
                </a:solidFill>
                <a:latin typeface="Calibri"/>
                <a:ea typeface="Calibri"/>
                <a:cs typeface="Calibri"/>
                <a:sym typeface="Calibri"/>
              </a:defRPr>
            </a:lvl7pPr>
            <a:lvl8pPr marL="14264503" marR="0" lvl="7" indent="0" algn="l" rtl="0">
              <a:spcBef>
                <a:spcPts val="0"/>
              </a:spcBef>
              <a:buSzPts val="1400"/>
              <a:buNone/>
              <a:defRPr sz="8000" b="0" i="0" u="none" strike="noStrike" cap="none">
                <a:solidFill>
                  <a:schemeClr val="dk1"/>
                </a:solidFill>
                <a:latin typeface="Calibri"/>
                <a:ea typeface="Calibri"/>
                <a:cs typeface="Calibri"/>
                <a:sym typeface="Calibri"/>
              </a:defRPr>
            </a:lvl8pPr>
            <a:lvl9pPr marL="16302289" marR="0" lvl="8" indent="0" algn="l" rtl="0">
              <a:spcBef>
                <a:spcPts val="0"/>
              </a:spcBef>
              <a:buSzPts val="1400"/>
              <a:buNone/>
              <a:defRPr sz="80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13121641" y="30510481"/>
            <a:ext cx="1216152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300">
                <a:solidFill>
                  <a:srgbClr val="888888"/>
                </a:solidFill>
                <a:latin typeface="Calibri"/>
                <a:ea typeface="Calibri"/>
                <a:cs typeface="Calibri"/>
                <a:sym typeface="Calibri"/>
              </a:defRPr>
            </a:lvl1pPr>
            <a:lvl2pPr marL="2037786" marR="0" lvl="1" indent="0" algn="l" rtl="0">
              <a:spcBef>
                <a:spcPts val="0"/>
              </a:spcBef>
              <a:buSzPts val="1400"/>
              <a:buNone/>
              <a:defRPr sz="8000" b="0" i="0" u="none" strike="noStrike" cap="none">
                <a:solidFill>
                  <a:schemeClr val="dk1"/>
                </a:solidFill>
                <a:latin typeface="Calibri"/>
                <a:ea typeface="Calibri"/>
                <a:cs typeface="Calibri"/>
                <a:sym typeface="Calibri"/>
              </a:defRPr>
            </a:lvl2pPr>
            <a:lvl3pPr marL="4075572" marR="0" lvl="2" indent="0" algn="l" rtl="0">
              <a:spcBef>
                <a:spcPts val="0"/>
              </a:spcBef>
              <a:buSzPts val="1400"/>
              <a:buNone/>
              <a:defRPr sz="8000" b="0" i="0" u="none" strike="noStrike" cap="none">
                <a:solidFill>
                  <a:schemeClr val="dk1"/>
                </a:solidFill>
                <a:latin typeface="Calibri"/>
                <a:ea typeface="Calibri"/>
                <a:cs typeface="Calibri"/>
                <a:sym typeface="Calibri"/>
              </a:defRPr>
            </a:lvl3pPr>
            <a:lvl4pPr marL="6113358" marR="0" lvl="3" indent="0" algn="l" rtl="0">
              <a:spcBef>
                <a:spcPts val="0"/>
              </a:spcBef>
              <a:buSzPts val="1400"/>
              <a:buNone/>
              <a:defRPr sz="8000" b="0" i="0" u="none" strike="noStrike" cap="none">
                <a:solidFill>
                  <a:schemeClr val="dk1"/>
                </a:solidFill>
                <a:latin typeface="Calibri"/>
                <a:ea typeface="Calibri"/>
                <a:cs typeface="Calibri"/>
                <a:sym typeface="Calibri"/>
              </a:defRPr>
            </a:lvl4pPr>
            <a:lvl5pPr marL="8151144" marR="0" lvl="4" indent="0" algn="l" rtl="0">
              <a:spcBef>
                <a:spcPts val="0"/>
              </a:spcBef>
              <a:buSzPts val="1400"/>
              <a:buNone/>
              <a:defRPr sz="8000" b="0" i="0" u="none" strike="noStrike" cap="none">
                <a:solidFill>
                  <a:schemeClr val="dk1"/>
                </a:solidFill>
                <a:latin typeface="Calibri"/>
                <a:ea typeface="Calibri"/>
                <a:cs typeface="Calibri"/>
                <a:sym typeface="Calibri"/>
              </a:defRPr>
            </a:lvl5pPr>
            <a:lvl6pPr marL="10188931" marR="0" lvl="5" indent="0" algn="l" rtl="0">
              <a:spcBef>
                <a:spcPts val="0"/>
              </a:spcBef>
              <a:buSzPts val="1400"/>
              <a:buNone/>
              <a:defRPr sz="8000" b="0" i="0" u="none" strike="noStrike" cap="none">
                <a:solidFill>
                  <a:schemeClr val="dk1"/>
                </a:solidFill>
                <a:latin typeface="Calibri"/>
                <a:ea typeface="Calibri"/>
                <a:cs typeface="Calibri"/>
                <a:sym typeface="Calibri"/>
              </a:defRPr>
            </a:lvl6pPr>
            <a:lvl7pPr marL="12226717" marR="0" lvl="6" indent="0" algn="l" rtl="0">
              <a:spcBef>
                <a:spcPts val="0"/>
              </a:spcBef>
              <a:buSzPts val="1400"/>
              <a:buNone/>
              <a:defRPr sz="8000" b="0" i="0" u="none" strike="noStrike" cap="none">
                <a:solidFill>
                  <a:schemeClr val="dk1"/>
                </a:solidFill>
                <a:latin typeface="Calibri"/>
                <a:ea typeface="Calibri"/>
                <a:cs typeface="Calibri"/>
                <a:sym typeface="Calibri"/>
              </a:defRPr>
            </a:lvl7pPr>
            <a:lvl8pPr marL="14264503" marR="0" lvl="7" indent="0" algn="l" rtl="0">
              <a:spcBef>
                <a:spcPts val="0"/>
              </a:spcBef>
              <a:buSzPts val="1400"/>
              <a:buNone/>
              <a:defRPr sz="8000" b="0" i="0" u="none" strike="noStrike" cap="none">
                <a:solidFill>
                  <a:schemeClr val="dk1"/>
                </a:solidFill>
                <a:latin typeface="Calibri"/>
                <a:ea typeface="Calibri"/>
                <a:cs typeface="Calibri"/>
                <a:sym typeface="Calibri"/>
              </a:defRPr>
            </a:lvl8pPr>
            <a:lvl9pPr marL="16302289" marR="0" lvl="8" indent="0" algn="l" rtl="0">
              <a:spcBef>
                <a:spcPts val="0"/>
              </a:spcBef>
              <a:buSzPts val="1400"/>
              <a:buNone/>
              <a:defRPr sz="80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27523441" y="30510481"/>
            <a:ext cx="8961120" cy="1752600"/>
          </a:xfrm>
          <a:prstGeom prst="rect">
            <a:avLst/>
          </a:prstGeom>
          <a:noFill/>
          <a:ln>
            <a:noFill/>
          </a:ln>
        </p:spPr>
        <p:txBody>
          <a:bodyPr wrap="square" lIns="407550" tIns="203775" rIns="407550" bIns="203775" anchor="ctr" anchorCtr="0">
            <a:noAutofit/>
          </a:bodyPr>
          <a:lstStyle/>
          <a:p>
            <a:pPr marL="0" marR="0" lvl="0" indent="0" algn="r" rtl="0">
              <a:spcBef>
                <a:spcPts val="0"/>
              </a:spcBef>
              <a:buNone/>
            </a:pPr>
            <a:fld id="{00000000-1234-1234-1234-123412341234}" type="slidenum">
              <a:rPr lang="en-US" sz="5300">
                <a:solidFill>
                  <a:srgbClr val="888888"/>
                </a:solidFill>
                <a:latin typeface="Calibri"/>
                <a:ea typeface="Calibri"/>
                <a:cs typeface="Calibri"/>
                <a:sym typeface="Calibri"/>
              </a:rPr>
              <a:t>‹#›</a:t>
            </a:fld>
            <a:endParaRPr lang="en-US" sz="53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920240" y="1318262"/>
            <a:ext cx="34564319" cy="5486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9600"/>
              <a:buFont typeface="Calibri"/>
              <a:buNone/>
              <a:defRPr sz="196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 name="Shape 7"/>
          <p:cNvSpPr txBox="1">
            <a:spLocks noGrp="1"/>
          </p:cNvSpPr>
          <p:nvPr>
            <p:ph type="body" idx="1"/>
          </p:nvPr>
        </p:nvSpPr>
        <p:spPr>
          <a:xfrm>
            <a:off x="1920240" y="7680963"/>
            <a:ext cx="34564319" cy="21724621"/>
          </a:xfrm>
          <a:prstGeom prst="rect">
            <a:avLst/>
          </a:prstGeom>
          <a:noFill/>
          <a:ln>
            <a:noFill/>
          </a:ln>
        </p:spPr>
        <p:txBody>
          <a:bodyPr wrap="square" lIns="91425" tIns="91425" rIns="91425" bIns="91425" anchor="t" anchorCtr="0"/>
          <a:lstStyle>
            <a:lvl1pPr marL="1528340" marR="0" lvl="0" indent="-620290" algn="l" rtl="0">
              <a:spcBef>
                <a:spcPts val="2860"/>
              </a:spcBef>
              <a:buClr>
                <a:schemeClr val="dk1"/>
              </a:buClr>
              <a:buSzPts val="14300"/>
              <a:buFont typeface="Arial"/>
              <a:buChar char="•"/>
              <a:defRPr sz="14300" b="0" i="0" u="none" strike="noStrike" cap="none">
                <a:solidFill>
                  <a:schemeClr val="dk1"/>
                </a:solidFill>
                <a:latin typeface="Calibri"/>
                <a:ea typeface="Calibri"/>
                <a:cs typeface="Calibri"/>
                <a:sym typeface="Calibri"/>
              </a:defRPr>
            </a:lvl1pPr>
            <a:lvl2pPr marL="3311402" marR="0" lvl="1" indent="-479866" algn="l" rtl="0">
              <a:spcBef>
                <a:spcPts val="2500"/>
              </a:spcBef>
              <a:buClr>
                <a:schemeClr val="dk1"/>
              </a:buClr>
              <a:buSzPts val="12500"/>
              <a:buFont typeface="Arial"/>
              <a:buChar char="–"/>
              <a:defRPr sz="12500" b="0" i="0" u="none" strike="noStrike" cap="none">
                <a:solidFill>
                  <a:schemeClr val="dk1"/>
                </a:solidFill>
                <a:latin typeface="Calibri"/>
                <a:ea typeface="Calibri"/>
                <a:cs typeface="Calibri"/>
                <a:sym typeface="Calibri"/>
              </a:defRPr>
            </a:lvl2pPr>
            <a:lvl3pPr marL="5094465" marR="0" lvl="2" indent="-339442" algn="l" rtl="0">
              <a:spcBef>
                <a:spcPts val="2140"/>
              </a:spcBef>
              <a:buClr>
                <a:schemeClr val="dk1"/>
              </a:buClr>
              <a:buSzPts val="10700"/>
              <a:buFont typeface="Arial"/>
              <a:buChar char="•"/>
              <a:defRPr sz="10700" b="0" i="0" u="none" strike="noStrike" cap="none">
                <a:solidFill>
                  <a:schemeClr val="dk1"/>
                </a:solidFill>
                <a:latin typeface="Calibri"/>
                <a:ea typeface="Calibri"/>
                <a:cs typeface="Calibri"/>
                <a:sym typeface="Calibri"/>
              </a:defRPr>
            </a:lvl3pPr>
            <a:lvl4pPr marL="7132250" marR="0" lvl="3" indent="-453742" algn="l" rtl="0">
              <a:spcBef>
                <a:spcPts val="1780"/>
              </a:spcBef>
              <a:buClr>
                <a:schemeClr val="dk1"/>
              </a:buClr>
              <a:buSzPts val="8900"/>
              <a:buFont typeface="Arial"/>
              <a:buChar char="–"/>
              <a:defRPr sz="8900" b="0" i="0" u="none" strike="noStrike" cap="none">
                <a:solidFill>
                  <a:schemeClr val="dk1"/>
                </a:solidFill>
                <a:latin typeface="Calibri"/>
                <a:ea typeface="Calibri"/>
                <a:cs typeface="Calibri"/>
                <a:sym typeface="Calibri"/>
              </a:defRPr>
            </a:lvl4pPr>
            <a:lvl5pPr marL="9170038" marR="0" lvl="4" indent="-453742" algn="l" rtl="0">
              <a:spcBef>
                <a:spcPts val="1780"/>
              </a:spcBef>
              <a:buClr>
                <a:schemeClr val="dk1"/>
              </a:buClr>
              <a:buSzPts val="8900"/>
              <a:buFont typeface="Arial"/>
              <a:buChar char="»"/>
              <a:defRPr sz="8900" b="0" i="0" u="none" strike="noStrike" cap="none">
                <a:solidFill>
                  <a:schemeClr val="dk1"/>
                </a:solidFill>
                <a:latin typeface="Calibri"/>
                <a:ea typeface="Calibri"/>
                <a:cs typeface="Calibri"/>
                <a:sym typeface="Calibri"/>
              </a:defRPr>
            </a:lvl5pPr>
            <a:lvl6pPr marL="11207824" marR="0" lvl="5" indent="-453742" algn="l" rtl="0">
              <a:spcBef>
                <a:spcPts val="1780"/>
              </a:spcBef>
              <a:buClr>
                <a:schemeClr val="dk1"/>
              </a:buClr>
              <a:buSzPts val="8900"/>
              <a:buFont typeface="Arial"/>
              <a:buChar char="•"/>
              <a:defRPr sz="8900" b="0" i="0" u="none" strike="noStrike" cap="none">
                <a:solidFill>
                  <a:schemeClr val="dk1"/>
                </a:solidFill>
                <a:latin typeface="Calibri"/>
                <a:ea typeface="Calibri"/>
                <a:cs typeface="Calibri"/>
                <a:sym typeface="Calibri"/>
              </a:defRPr>
            </a:lvl6pPr>
            <a:lvl7pPr marL="13245610" marR="0" lvl="6" indent="-453742" algn="l" rtl="0">
              <a:spcBef>
                <a:spcPts val="1780"/>
              </a:spcBef>
              <a:buClr>
                <a:schemeClr val="dk1"/>
              </a:buClr>
              <a:buSzPts val="8900"/>
              <a:buFont typeface="Arial"/>
              <a:buChar char="•"/>
              <a:defRPr sz="8900" b="0" i="0" u="none" strike="noStrike" cap="none">
                <a:solidFill>
                  <a:schemeClr val="dk1"/>
                </a:solidFill>
                <a:latin typeface="Calibri"/>
                <a:ea typeface="Calibri"/>
                <a:cs typeface="Calibri"/>
                <a:sym typeface="Calibri"/>
              </a:defRPr>
            </a:lvl7pPr>
            <a:lvl8pPr marL="15283396" marR="0" lvl="7" indent="-453742" algn="l" rtl="0">
              <a:spcBef>
                <a:spcPts val="1780"/>
              </a:spcBef>
              <a:buClr>
                <a:schemeClr val="dk1"/>
              </a:buClr>
              <a:buSzPts val="8900"/>
              <a:buFont typeface="Arial"/>
              <a:buChar char="•"/>
              <a:defRPr sz="8900" b="0" i="0" u="none" strike="noStrike" cap="none">
                <a:solidFill>
                  <a:schemeClr val="dk1"/>
                </a:solidFill>
                <a:latin typeface="Calibri"/>
                <a:ea typeface="Calibri"/>
                <a:cs typeface="Calibri"/>
                <a:sym typeface="Calibri"/>
              </a:defRPr>
            </a:lvl8pPr>
            <a:lvl9pPr marL="17321182" marR="0" lvl="8" indent="-453742" algn="l" rtl="0">
              <a:spcBef>
                <a:spcPts val="1780"/>
              </a:spcBef>
              <a:buClr>
                <a:schemeClr val="dk1"/>
              </a:buClr>
              <a:buSzPts val="8900"/>
              <a:buFont typeface="Arial"/>
              <a:buChar char="•"/>
              <a:defRPr sz="89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1920240" y="30510481"/>
            <a:ext cx="896112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300" b="0" i="0" u="none" strike="noStrike" cap="none">
                <a:solidFill>
                  <a:srgbClr val="888888"/>
                </a:solidFill>
                <a:latin typeface="Calibri"/>
                <a:ea typeface="Calibri"/>
                <a:cs typeface="Calibri"/>
                <a:sym typeface="Calibri"/>
              </a:defRPr>
            </a:lvl1pPr>
            <a:lvl2pPr marL="2037786" marR="0" lvl="1" indent="0" algn="l" rtl="0">
              <a:spcBef>
                <a:spcPts val="0"/>
              </a:spcBef>
              <a:buSzPts val="1400"/>
              <a:buNone/>
              <a:defRPr sz="8000" b="0" i="0" u="none" strike="noStrike" cap="none">
                <a:solidFill>
                  <a:schemeClr val="dk1"/>
                </a:solidFill>
                <a:latin typeface="Calibri"/>
                <a:ea typeface="Calibri"/>
                <a:cs typeface="Calibri"/>
                <a:sym typeface="Calibri"/>
              </a:defRPr>
            </a:lvl2pPr>
            <a:lvl3pPr marL="4075572" marR="0" lvl="2" indent="0" algn="l" rtl="0">
              <a:spcBef>
                <a:spcPts val="0"/>
              </a:spcBef>
              <a:buSzPts val="1400"/>
              <a:buNone/>
              <a:defRPr sz="8000" b="0" i="0" u="none" strike="noStrike" cap="none">
                <a:solidFill>
                  <a:schemeClr val="dk1"/>
                </a:solidFill>
                <a:latin typeface="Calibri"/>
                <a:ea typeface="Calibri"/>
                <a:cs typeface="Calibri"/>
                <a:sym typeface="Calibri"/>
              </a:defRPr>
            </a:lvl3pPr>
            <a:lvl4pPr marL="6113358" marR="0" lvl="3" indent="0" algn="l" rtl="0">
              <a:spcBef>
                <a:spcPts val="0"/>
              </a:spcBef>
              <a:buSzPts val="1400"/>
              <a:buNone/>
              <a:defRPr sz="8000" b="0" i="0" u="none" strike="noStrike" cap="none">
                <a:solidFill>
                  <a:schemeClr val="dk1"/>
                </a:solidFill>
                <a:latin typeface="Calibri"/>
                <a:ea typeface="Calibri"/>
                <a:cs typeface="Calibri"/>
                <a:sym typeface="Calibri"/>
              </a:defRPr>
            </a:lvl4pPr>
            <a:lvl5pPr marL="8151144" marR="0" lvl="4" indent="0" algn="l" rtl="0">
              <a:spcBef>
                <a:spcPts val="0"/>
              </a:spcBef>
              <a:buSzPts val="1400"/>
              <a:buNone/>
              <a:defRPr sz="8000" b="0" i="0" u="none" strike="noStrike" cap="none">
                <a:solidFill>
                  <a:schemeClr val="dk1"/>
                </a:solidFill>
                <a:latin typeface="Calibri"/>
                <a:ea typeface="Calibri"/>
                <a:cs typeface="Calibri"/>
                <a:sym typeface="Calibri"/>
              </a:defRPr>
            </a:lvl5pPr>
            <a:lvl6pPr marL="10188931" marR="0" lvl="5" indent="0" algn="l" rtl="0">
              <a:spcBef>
                <a:spcPts val="0"/>
              </a:spcBef>
              <a:buSzPts val="1400"/>
              <a:buNone/>
              <a:defRPr sz="8000" b="0" i="0" u="none" strike="noStrike" cap="none">
                <a:solidFill>
                  <a:schemeClr val="dk1"/>
                </a:solidFill>
                <a:latin typeface="Calibri"/>
                <a:ea typeface="Calibri"/>
                <a:cs typeface="Calibri"/>
                <a:sym typeface="Calibri"/>
              </a:defRPr>
            </a:lvl6pPr>
            <a:lvl7pPr marL="12226717" marR="0" lvl="6" indent="0" algn="l" rtl="0">
              <a:spcBef>
                <a:spcPts val="0"/>
              </a:spcBef>
              <a:buSzPts val="1400"/>
              <a:buNone/>
              <a:defRPr sz="8000" b="0" i="0" u="none" strike="noStrike" cap="none">
                <a:solidFill>
                  <a:schemeClr val="dk1"/>
                </a:solidFill>
                <a:latin typeface="Calibri"/>
                <a:ea typeface="Calibri"/>
                <a:cs typeface="Calibri"/>
                <a:sym typeface="Calibri"/>
              </a:defRPr>
            </a:lvl7pPr>
            <a:lvl8pPr marL="14264503" marR="0" lvl="7" indent="0" algn="l" rtl="0">
              <a:spcBef>
                <a:spcPts val="0"/>
              </a:spcBef>
              <a:buSzPts val="1400"/>
              <a:buNone/>
              <a:defRPr sz="8000" b="0" i="0" u="none" strike="noStrike" cap="none">
                <a:solidFill>
                  <a:schemeClr val="dk1"/>
                </a:solidFill>
                <a:latin typeface="Calibri"/>
                <a:ea typeface="Calibri"/>
                <a:cs typeface="Calibri"/>
                <a:sym typeface="Calibri"/>
              </a:defRPr>
            </a:lvl8pPr>
            <a:lvl9pPr marL="16302289" marR="0" lvl="8" indent="0" algn="l" rtl="0">
              <a:spcBef>
                <a:spcPts val="0"/>
              </a:spcBef>
              <a:buSzPts val="1400"/>
              <a:buNone/>
              <a:defRPr sz="80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13121641" y="30510481"/>
            <a:ext cx="1216152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300" b="0" i="0" u="none" strike="noStrike" cap="none">
                <a:solidFill>
                  <a:srgbClr val="888888"/>
                </a:solidFill>
                <a:latin typeface="Calibri"/>
                <a:ea typeface="Calibri"/>
                <a:cs typeface="Calibri"/>
                <a:sym typeface="Calibri"/>
              </a:defRPr>
            </a:lvl1pPr>
            <a:lvl2pPr marL="2037786" marR="0" lvl="1" indent="0" algn="l" rtl="0">
              <a:spcBef>
                <a:spcPts val="0"/>
              </a:spcBef>
              <a:buSzPts val="1400"/>
              <a:buNone/>
              <a:defRPr sz="8000" b="0" i="0" u="none" strike="noStrike" cap="none">
                <a:solidFill>
                  <a:schemeClr val="dk1"/>
                </a:solidFill>
                <a:latin typeface="Calibri"/>
                <a:ea typeface="Calibri"/>
                <a:cs typeface="Calibri"/>
                <a:sym typeface="Calibri"/>
              </a:defRPr>
            </a:lvl2pPr>
            <a:lvl3pPr marL="4075572" marR="0" lvl="2" indent="0" algn="l" rtl="0">
              <a:spcBef>
                <a:spcPts val="0"/>
              </a:spcBef>
              <a:buSzPts val="1400"/>
              <a:buNone/>
              <a:defRPr sz="8000" b="0" i="0" u="none" strike="noStrike" cap="none">
                <a:solidFill>
                  <a:schemeClr val="dk1"/>
                </a:solidFill>
                <a:latin typeface="Calibri"/>
                <a:ea typeface="Calibri"/>
                <a:cs typeface="Calibri"/>
                <a:sym typeface="Calibri"/>
              </a:defRPr>
            </a:lvl3pPr>
            <a:lvl4pPr marL="6113358" marR="0" lvl="3" indent="0" algn="l" rtl="0">
              <a:spcBef>
                <a:spcPts val="0"/>
              </a:spcBef>
              <a:buSzPts val="1400"/>
              <a:buNone/>
              <a:defRPr sz="8000" b="0" i="0" u="none" strike="noStrike" cap="none">
                <a:solidFill>
                  <a:schemeClr val="dk1"/>
                </a:solidFill>
                <a:latin typeface="Calibri"/>
                <a:ea typeface="Calibri"/>
                <a:cs typeface="Calibri"/>
                <a:sym typeface="Calibri"/>
              </a:defRPr>
            </a:lvl4pPr>
            <a:lvl5pPr marL="8151144" marR="0" lvl="4" indent="0" algn="l" rtl="0">
              <a:spcBef>
                <a:spcPts val="0"/>
              </a:spcBef>
              <a:buSzPts val="1400"/>
              <a:buNone/>
              <a:defRPr sz="8000" b="0" i="0" u="none" strike="noStrike" cap="none">
                <a:solidFill>
                  <a:schemeClr val="dk1"/>
                </a:solidFill>
                <a:latin typeface="Calibri"/>
                <a:ea typeface="Calibri"/>
                <a:cs typeface="Calibri"/>
                <a:sym typeface="Calibri"/>
              </a:defRPr>
            </a:lvl5pPr>
            <a:lvl6pPr marL="10188931" marR="0" lvl="5" indent="0" algn="l" rtl="0">
              <a:spcBef>
                <a:spcPts val="0"/>
              </a:spcBef>
              <a:buSzPts val="1400"/>
              <a:buNone/>
              <a:defRPr sz="8000" b="0" i="0" u="none" strike="noStrike" cap="none">
                <a:solidFill>
                  <a:schemeClr val="dk1"/>
                </a:solidFill>
                <a:latin typeface="Calibri"/>
                <a:ea typeface="Calibri"/>
                <a:cs typeface="Calibri"/>
                <a:sym typeface="Calibri"/>
              </a:defRPr>
            </a:lvl6pPr>
            <a:lvl7pPr marL="12226717" marR="0" lvl="6" indent="0" algn="l" rtl="0">
              <a:spcBef>
                <a:spcPts val="0"/>
              </a:spcBef>
              <a:buSzPts val="1400"/>
              <a:buNone/>
              <a:defRPr sz="8000" b="0" i="0" u="none" strike="noStrike" cap="none">
                <a:solidFill>
                  <a:schemeClr val="dk1"/>
                </a:solidFill>
                <a:latin typeface="Calibri"/>
                <a:ea typeface="Calibri"/>
                <a:cs typeface="Calibri"/>
                <a:sym typeface="Calibri"/>
              </a:defRPr>
            </a:lvl7pPr>
            <a:lvl8pPr marL="14264503" marR="0" lvl="7" indent="0" algn="l" rtl="0">
              <a:spcBef>
                <a:spcPts val="0"/>
              </a:spcBef>
              <a:buSzPts val="1400"/>
              <a:buNone/>
              <a:defRPr sz="8000" b="0" i="0" u="none" strike="noStrike" cap="none">
                <a:solidFill>
                  <a:schemeClr val="dk1"/>
                </a:solidFill>
                <a:latin typeface="Calibri"/>
                <a:ea typeface="Calibri"/>
                <a:cs typeface="Calibri"/>
                <a:sym typeface="Calibri"/>
              </a:defRPr>
            </a:lvl8pPr>
            <a:lvl9pPr marL="16302289" marR="0" lvl="8" indent="0" algn="l" rtl="0">
              <a:spcBef>
                <a:spcPts val="0"/>
              </a:spcBef>
              <a:buSzPts val="1400"/>
              <a:buNone/>
              <a:defRPr sz="80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27523441" y="30510481"/>
            <a:ext cx="8961120" cy="1752600"/>
          </a:xfrm>
          <a:prstGeom prst="rect">
            <a:avLst/>
          </a:prstGeom>
          <a:noFill/>
          <a:ln>
            <a:noFill/>
          </a:ln>
        </p:spPr>
        <p:txBody>
          <a:bodyPr wrap="square" lIns="407550" tIns="203775" rIns="407550" bIns="203775" anchor="ctr" anchorCtr="0">
            <a:noAutofit/>
          </a:bodyPr>
          <a:lstStyle/>
          <a:p>
            <a:pPr marL="0" marR="0" lvl="0" indent="0" algn="r" rtl="0">
              <a:spcBef>
                <a:spcPts val="0"/>
              </a:spcBef>
              <a:buNone/>
            </a:pPr>
            <a:fld id="{00000000-1234-1234-1234-123412341234}" type="slidenum">
              <a:rPr lang="en-US" sz="5300" b="0" i="0" u="none" strike="noStrike" cap="none">
                <a:solidFill>
                  <a:srgbClr val="888888"/>
                </a:solidFill>
                <a:latin typeface="Calibri"/>
                <a:ea typeface="Calibri"/>
                <a:cs typeface="Calibri"/>
                <a:sym typeface="Calibri"/>
              </a:rPr>
              <a:t>‹#›</a:t>
            </a:fld>
            <a:endParaRPr lang="en-US" sz="53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jpe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p:nvPr/>
        </p:nvSpPr>
        <p:spPr>
          <a:xfrm>
            <a:off x="915411" y="152400"/>
            <a:ext cx="36717863" cy="2584450"/>
          </a:xfrm>
          <a:prstGeom prst="rect">
            <a:avLst/>
          </a:prstGeom>
          <a:noFill/>
          <a:ln>
            <a:noFill/>
          </a:ln>
        </p:spPr>
        <p:txBody>
          <a:bodyPr wrap="square" lIns="407550" tIns="203775" rIns="407550" bIns="203775" anchor="ctr" anchorCtr="0">
            <a:noAutofit/>
          </a:bodyPr>
          <a:lstStyle/>
          <a:p>
            <a:pPr marL="0" marR="0" lvl="0" indent="-571500" algn="ctr" rtl="0">
              <a:spcBef>
                <a:spcPts val="0"/>
              </a:spcBef>
              <a:buClr>
                <a:srgbClr val="122030"/>
              </a:buClr>
              <a:buSzPts val="9000"/>
              <a:buFont typeface="Calibri"/>
              <a:buNone/>
            </a:pPr>
            <a:r>
              <a:rPr lang="en-US" sz="9000" b="1" i="0" u="none" strike="noStrike" cap="none" dirty="0">
                <a:solidFill>
                  <a:srgbClr val="122030"/>
                </a:solidFill>
                <a:latin typeface="Calibri"/>
                <a:ea typeface="Calibri"/>
                <a:cs typeface="Calibri"/>
                <a:sym typeface="Calibri"/>
              </a:rPr>
              <a:t>Analysis of Surviving the Titanic with Logistic Regression</a:t>
            </a:r>
          </a:p>
        </p:txBody>
      </p:sp>
      <p:sp>
        <p:nvSpPr>
          <p:cNvPr id="86" name="Shape 86"/>
          <p:cNvSpPr txBox="1"/>
          <p:nvPr/>
        </p:nvSpPr>
        <p:spPr>
          <a:xfrm>
            <a:off x="6172201" y="2286000"/>
            <a:ext cx="25984200" cy="894749"/>
          </a:xfrm>
          <a:prstGeom prst="rect">
            <a:avLst/>
          </a:prstGeom>
          <a:noFill/>
          <a:ln>
            <a:noFill/>
          </a:ln>
        </p:spPr>
        <p:txBody>
          <a:bodyPr wrap="square" lIns="274425" tIns="138225" rIns="274425" bIns="138225" anchor="t" anchorCtr="0">
            <a:noAutofit/>
          </a:bodyPr>
          <a:lstStyle/>
          <a:p>
            <a:pPr marL="1027113" marR="0" lvl="0" indent="-1281113" algn="ctr" rtl="0">
              <a:spcBef>
                <a:spcPts val="0"/>
              </a:spcBef>
              <a:buClr>
                <a:schemeClr val="dk2"/>
              </a:buClr>
              <a:buSzPts val="4000"/>
              <a:buFont typeface="Calibri"/>
              <a:buNone/>
            </a:pPr>
            <a:r>
              <a:rPr lang="en-US" sz="4000" b="0" i="0" u="none" strike="noStrike" cap="none">
                <a:solidFill>
                  <a:schemeClr val="dk2"/>
                </a:solidFill>
                <a:latin typeface="Calibri"/>
                <a:ea typeface="Calibri"/>
                <a:cs typeface="Calibri"/>
                <a:sym typeface="Calibri"/>
              </a:rPr>
              <a:t>Michael Streyle, Matthew Foundos, Carly Mester - Luther College</a:t>
            </a:r>
          </a:p>
        </p:txBody>
      </p:sp>
      <p:cxnSp>
        <p:nvCxnSpPr>
          <p:cNvPr id="87" name="Shape 87"/>
          <p:cNvCxnSpPr/>
          <p:nvPr/>
        </p:nvCxnSpPr>
        <p:spPr>
          <a:xfrm>
            <a:off x="1447800" y="3429000"/>
            <a:ext cx="36185474" cy="0"/>
          </a:xfrm>
          <a:prstGeom prst="straightConnector1">
            <a:avLst/>
          </a:prstGeom>
          <a:noFill/>
          <a:ln w="38100" cap="flat" cmpd="sng">
            <a:solidFill>
              <a:schemeClr val="dk1"/>
            </a:solidFill>
            <a:prstDash val="solid"/>
            <a:round/>
            <a:headEnd type="none" w="med" len="med"/>
            <a:tailEnd type="none" w="med" len="med"/>
          </a:ln>
        </p:spPr>
      </p:cxnSp>
      <p:sp>
        <p:nvSpPr>
          <p:cNvPr id="88" name="Shape 88"/>
          <p:cNvSpPr txBox="1"/>
          <p:nvPr/>
        </p:nvSpPr>
        <p:spPr>
          <a:xfrm>
            <a:off x="1447801" y="4038601"/>
            <a:ext cx="8411208" cy="16484599"/>
          </a:xfrm>
          <a:prstGeom prst="rect">
            <a:avLst/>
          </a:prstGeom>
          <a:noFill/>
          <a:ln>
            <a:noFill/>
          </a:ln>
        </p:spPr>
        <p:txBody>
          <a:bodyPr wrap="square" lIns="91425" tIns="45700" rIns="91425" bIns="45700" anchor="t" anchorCtr="0">
            <a:noAutofit/>
          </a:bodyPr>
          <a:lstStyle/>
          <a:p>
            <a:pPr marL="0" marR="0" lvl="0" indent="-285750" algn="ctr" rtl="0">
              <a:spcBef>
                <a:spcPts val="0"/>
              </a:spcBef>
              <a:spcAft>
                <a:spcPts val="0"/>
              </a:spcAft>
              <a:buClr>
                <a:srgbClr val="122030"/>
              </a:buClr>
              <a:buSzPts val="4500"/>
              <a:buFont typeface="Arial"/>
              <a:buNone/>
            </a:pPr>
            <a:r>
              <a:rPr lang="en-US" sz="4500" b="1" i="0" u="none" strike="noStrike" cap="none" dirty="0">
                <a:solidFill>
                  <a:srgbClr val="122030"/>
                </a:solidFill>
                <a:latin typeface="Calibri"/>
                <a:ea typeface="Calibri"/>
                <a:cs typeface="Calibri"/>
                <a:sym typeface="Calibri"/>
              </a:rPr>
              <a:t>ABSTRACT</a:t>
            </a:r>
          </a:p>
          <a:p>
            <a:pPr marL="0" marR="0" lvl="0" indent="-177800" algn="l" rtl="0">
              <a:lnSpc>
                <a:spcPct val="115000"/>
              </a:lnSpc>
              <a:spcBef>
                <a:spcPts val="2925"/>
              </a:spcBef>
              <a:spcAft>
                <a:spcPts val="0"/>
              </a:spcAft>
              <a:buClr>
                <a:schemeClr val="dk1"/>
              </a:buClr>
              <a:buSzPts val="2800"/>
              <a:buFont typeface="Arial"/>
              <a:buNone/>
            </a:pPr>
            <a:r>
              <a:rPr lang="en-US" sz="2800" b="1" i="0" u="none" strike="noStrike" cap="none" dirty="0">
                <a:solidFill>
                  <a:schemeClr val="dk1"/>
                </a:solidFill>
                <a:latin typeface="Calibri"/>
                <a:ea typeface="Calibri"/>
                <a:cs typeface="Calibri"/>
                <a:sym typeface="Calibri"/>
              </a:rPr>
              <a:t>In this data set we are able to examine real life data from the passengers on the RMS Titanic which sank in 1912. The response variable for the data is the survival status of the passenger. The data provides us with 10 different variables, some of which include name, passenger class, age, and sex. Throughout our analysis, we are looking to explore a few questions - what type of passenger has the lowest chance of survival? What is the probability the average Luther student survives? By utilizing logistic regression, we hope to be able to answer these questions as well as find the best possible model for predicting survival.</a:t>
            </a:r>
          </a:p>
          <a:p>
            <a:pPr marL="0" marR="0" lvl="0" indent="-285750" algn="ctr" rtl="0">
              <a:spcBef>
                <a:spcPts val="2100"/>
              </a:spcBef>
              <a:spcAft>
                <a:spcPts val="0"/>
              </a:spcAft>
              <a:buClr>
                <a:srgbClr val="122030"/>
              </a:buClr>
              <a:buSzPts val="4500"/>
              <a:buFont typeface="Arial"/>
              <a:buNone/>
            </a:pPr>
            <a:endParaRPr lang="en-US" sz="4500" b="1" i="0" u="none" strike="noStrike" cap="none" dirty="0">
              <a:solidFill>
                <a:srgbClr val="122030"/>
              </a:solidFill>
              <a:latin typeface="Calibri"/>
              <a:ea typeface="Calibri"/>
              <a:cs typeface="Calibri"/>
              <a:sym typeface="Calibri"/>
            </a:endParaRPr>
          </a:p>
          <a:p>
            <a:pPr marL="0" marR="0" lvl="0" indent="-285750" algn="ctr" rtl="0">
              <a:spcBef>
                <a:spcPts val="2100"/>
              </a:spcBef>
              <a:spcAft>
                <a:spcPts val="0"/>
              </a:spcAft>
              <a:buClr>
                <a:srgbClr val="122030"/>
              </a:buClr>
              <a:buSzPts val="4500"/>
              <a:buFont typeface="Arial"/>
              <a:buNone/>
            </a:pPr>
            <a:endParaRPr lang="en-US" sz="4500" b="1" dirty="0">
              <a:solidFill>
                <a:srgbClr val="122030"/>
              </a:solidFill>
              <a:latin typeface="Calibri"/>
              <a:ea typeface="Calibri"/>
              <a:cs typeface="Calibri"/>
              <a:sym typeface="Calibri"/>
            </a:endParaRPr>
          </a:p>
          <a:p>
            <a:pPr marL="0" marR="0" lvl="0" indent="-285750" algn="ctr" rtl="0">
              <a:spcBef>
                <a:spcPts val="2100"/>
              </a:spcBef>
              <a:spcAft>
                <a:spcPts val="0"/>
              </a:spcAft>
              <a:buClr>
                <a:srgbClr val="122030"/>
              </a:buClr>
              <a:buSzPts val="4500"/>
              <a:buFont typeface="Arial"/>
              <a:buNone/>
            </a:pPr>
            <a:r>
              <a:rPr lang="en-US" sz="4500" b="1" i="0" u="none" strike="noStrike" cap="none" dirty="0">
                <a:solidFill>
                  <a:srgbClr val="122030"/>
                </a:solidFill>
                <a:latin typeface="Calibri"/>
                <a:ea typeface="Calibri"/>
                <a:cs typeface="Calibri"/>
                <a:sym typeface="Calibri"/>
              </a:rPr>
              <a:t>DATA CHARACTERISTICS</a:t>
            </a:r>
          </a:p>
          <a:p>
            <a:pPr marL="0" marR="0" lvl="0" indent="-175260" algn="l" rtl="0">
              <a:spcBef>
                <a:spcPts val="2925"/>
              </a:spcBef>
              <a:spcAft>
                <a:spcPts val="0"/>
              </a:spcAft>
              <a:buClr>
                <a:srgbClr val="008080"/>
              </a:buClr>
              <a:buSzPts val="2760"/>
              <a:buFont typeface="Noto Sans Symbols"/>
              <a:buNone/>
            </a:pPr>
            <a:r>
              <a:rPr lang="en-US" sz="2400" b="1" i="0" u="none" strike="noStrike" cap="none" dirty="0">
                <a:solidFill>
                  <a:schemeClr val="dk1"/>
                </a:solidFill>
                <a:latin typeface="Calibri"/>
                <a:ea typeface="Calibri"/>
                <a:cs typeface="Calibri"/>
                <a:sym typeface="Calibri"/>
              </a:rPr>
              <a:t>Some key variables used in the analysis presented here:</a:t>
            </a:r>
          </a:p>
          <a:p>
            <a:pPr marL="0" marR="0" lvl="0" indent="-175260" algn="l" rtl="0">
              <a:spcBef>
                <a:spcPts val="1200"/>
              </a:spcBef>
              <a:spcAft>
                <a:spcPts val="0"/>
              </a:spcAft>
              <a:buClr>
                <a:srgbClr val="008080"/>
              </a:buClr>
              <a:buSzPts val="2760"/>
              <a:buFont typeface="Noto Sans Symbols"/>
              <a:buNone/>
            </a:pPr>
            <a:r>
              <a:rPr lang="en-US" sz="2400" b="1" i="0" u="sng" strike="noStrike" cap="none" dirty="0">
                <a:solidFill>
                  <a:schemeClr val="dk1"/>
                </a:solidFill>
                <a:latin typeface="Calibri"/>
                <a:ea typeface="Calibri"/>
                <a:cs typeface="Calibri"/>
                <a:sym typeface="Calibri"/>
              </a:rPr>
              <a:t>Variable Name	Description____________________</a:t>
            </a:r>
          </a:p>
          <a:p>
            <a:pPr marL="0" marR="0" lvl="0" indent="-175260" algn="l" rtl="0">
              <a:spcBef>
                <a:spcPts val="1200"/>
              </a:spcBef>
              <a:spcAft>
                <a:spcPts val="0"/>
              </a:spcAft>
              <a:buClr>
                <a:srgbClr val="008080"/>
              </a:buClr>
              <a:buSzPts val="2760"/>
              <a:buFont typeface="Noto Sans Symbols"/>
              <a:buNone/>
            </a:pPr>
            <a:r>
              <a:rPr lang="en-US" sz="2400" b="1" i="0" u="none" strike="noStrike" cap="none" dirty="0">
                <a:solidFill>
                  <a:schemeClr val="dk1"/>
                </a:solidFill>
                <a:latin typeface="Calibri"/>
                <a:ea typeface="Calibri"/>
                <a:cs typeface="Calibri"/>
                <a:sym typeface="Calibri"/>
              </a:rPr>
              <a:t>Agegroup	1-9, with 9 = missing values</a:t>
            </a:r>
          </a:p>
          <a:p>
            <a:pPr marL="0" marR="0" lvl="0" indent="-175260" algn="l" rtl="0">
              <a:spcBef>
                <a:spcPts val="1200"/>
              </a:spcBef>
              <a:spcAft>
                <a:spcPts val="0"/>
              </a:spcAft>
              <a:buClr>
                <a:srgbClr val="008080"/>
              </a:buClr>
              <a:buSzPts val="2760"/>
              <a:buFont typeface="Noto Sans Symbols"/>
              <a:buNone/>
            </a:pPr>
            <a:r>
              <a:rPr lang="en-US" sz="2400" b="1" i="0" u="none" strike="noStrike" cap="none" dirty="0">
                <a:solidFill>
                  <a:schemeClr val="dk1"/>
                </a:solidFill>
                <a:latin typeface="Calibri"/>
                <a:ea typeface="Calibri"/>
                <a:cs typeface="Calibri"/>
                <a:sym typeface="Calibri"/>
              </a:rPr>
              <a:t>Sex	Gender of passenger</a:t>
            </a:r>
          </a:p>
          <a:p>
            <a:pPr marL="0" marR="0" lvl="0" indent="-175260" algn="l" rtl="0">
              <a:spcBef>
                <a:spcPts val="1200"/>
              </a:spcBef>
              <a:spcAft>
                <a:spcPts val="0"/>
              </a:spcAft>
              <a:buClr>
                <a:srgbClr val="008080"/>
              </a:buClr>
              <a:buSzPts val="2760"/>
              <a:buFont typeface="Noto Sans Symbols"/>
              <a:buNone/>
            </a:pPr>
            <a:r>
              <a:rPr lang="en-US" sz="2400" b="1" i="0" u="none" strike="noStrike" cap="none" dirty="0">
                <a:solidFill>
                  <a:schemeClr val="dk1"/>
                </a:solidFill>
                <a:latin typeface="Calibri"/>
                <a:ea typeface="Calibri"/>
                <a:cs typeface="Calibri"/>
                <a:sym typeface="Calibri"/>
              </a:rPr>
              <a:t>Pclass	1 = upper, 2 = middle, 3 = lower</a:t>
            </a:r>
          </a:p>
          <a:p>
            <a:pPr marL="0" marR="0" lvl="0" indent="-175260" algn="l" rtl="0">
              <a:spcBef>
                <a:spcPts val="1200"/>
              </a:spcBef>
              <a:spcAft>
                <a:spcPts val="0"/>
              </a:spcAft>
              <a:buClr>
                <a:srgbClr val="008080"/>
              </a:buClr>
              <a:buSzPts val="2760"/>
              <a:buFont typeface="Noto Sans Symbols"/>
              <a:buNone/>
            </a:pPr>
            <a:r>
              <a:rPr lang="en-US" sz="2400" b="1" i="0" u="none" strike="noStrike" cap="none" dirty="0">
                <a:solidFill>
                  <a:schemeClr val="dk1"/>
                </a:solidFill>
                <a:latin typeface="Calibri"/>
                <a:ea typeface="Calibri"/>
                <a:cs typeface="Calibri"/>
                <a:sym typeface="Calibri"/>
              </a:rPr>
              <a:t>Name_length	Length of Passengers Name</a:t>
            </a:r>
          </a:p>
          <a:p>
            <a:pPr marL="0" marR="0" lvl="0" indent="-175260" algn="l" rtl="0">
              <a:spcBef>
                <a:spcPts val="1200"/>
              </a:spcBef>
              <a:spcAft>
                <a:spcPts val="0"/>
              </a:spcAft>
              <a:buClr>
                <a:srgbClr val="008080"/>
              </a:buClr>
              <a:buSzPts val="2760"/>
              <a:buFont typeface="Noto Sans Symbols"/>
              <a:buNone/>
            </a:pPr>
            <a:r>
              <a:rPr lang="en-US" sz="2400" b="1" i="0" u="none" strike="noStrike" cap="none" dirty="0">
                <a:solidFill>
                  <a:schemeClr val="dk1"/>
                </a:solidFill>
                <a:latin typeface="Calibri"/>
                <a:ea typeface="Calibri"/>
                <a:cs typeface="Calibri"/>
                <a:sym typeface="Calibri"/>
              </a:rPr>
              <a:t>Home.dest_rec	1 = yes, 0 = no for if destinations were 	recorded</a:t>
            </a:r>
          </a:p>
          <a:p>
            <a:pPr marL="0" marR="0" lvl="0" indent="-175260" algn="l" rtl="0">
              <a:spcBef>
                <a:spcPts val="1200"/>
              </a:spcBef>
              <a:spcAft>
                <a:spcPts val="0"/>
              </a:spcAft>
              <a:buClr>
                <a:srgbClr val="008080"/>
              </a:buClr>
              <a:buSzPts val="2760"/>
              <a:buFont typeface="Noto Sans Symbols"/>
              <a:buNone/>
            </a:pPr>
            <a:r>
              <a:rPr lang="en-US" sz="2400" b="1" i="0" u="sng" strike="noStrike" cap="none" dirty="0">
                <a:solidFill>
                  <a:schemeClr val="dk1"/>
                </a:solidFill>
                <a:latin typeface="Calibri"/>
                <a:ea typeface="Calibri"/>
                <a:cs typeface="Calibri"/>
                <a:sym typeface="Calibri"/>
              </a:rPr>
              <a:t>____________________________________________________</a:t>
            </a:r>
            <a:r>
              <a:rPr lang="en-US" sz="2400" b="1" i="0" u="none" strike="noStrike" cap="none" dirty="0">
                <a:solidFill>
                  <a:schemeClr val="dk1"/>
                </a:solidFill>
                <a:latin typeface="Calibri"/>
                <a:ea typeface="Calibri"/>
                <a:cs typeface="Calibri"/>
                <a:sym typeface="Calibri"/>
              </a:rPr>
              <a:t> </a:t>
            </a:r>
            <a:r>
              <a:rPr lang="en-US" sz="2400" b="1" i="0" u="none" strike="noStrike" cap="none" dirty="0">
                <a:solidFill>
                  <a:srgbClr val="888888"/>
                </a:solidFill>
                <a:latin typeface="Calibri"/>
                <a:ea typeface="Calibri"/>
                <a:cs typeface="Calibri"/>
                <a:sym typeface="Calibri"/>
              </a:rPr>
              <a:t>       </a:t>
            </a:r>
          </a:p>
          <a:p>
            <a:pPr marL="0" marR="0" lvl="0" indent="-175260" algn="l" rtl="0">
              <a:spcBef>
                <a:spcPts val="1200"/>
              </a:spcBef>
              <a:spcAft>
                <a:spcPts val="0"/>
              </a:spcAft>
              <a:buClr>
                <a:srgbClr val="008080"/>
              </a:buClr>
              <a:buSzPts val="2760"/>
              <a:buFont typeface="Noto Sans Symbols"/>
              <a:buNone/>
            </a:pPr>
            <a:endParaRPr sz="2400" b="1" i="0" u="none" strike="noStrike" cap="none" dirty="0">
              <a:solidFill>
                <a:srgbClr val="888888"/>
              </a:solidFill>
              <a:latin typeface="Calibri"/>
              <a:ea typeface="Calibri"/>
              <a:cs typeface="Calibri"/>
              <a:sym typeface="Calibri"/>
            </a:endParaRPr>
          </a:p>
          <a:p>
            <a:pPr marL="0" marR="0" lvl="0" indent="-175260" algn="l" rtl="0">
              <a:spcBef>
                <a:spcPts val="1200"/>
              </a:spcBef>
              <a:spcAft>
                <a:spcPts val="0"/>
              </a:spcAft>
              <a:buClr>
                <a:srgbClr val="008080"/>
              </a:buClr>
              <a:buSzPts val="2760"/>
              <a:buFont typeface="Noto Sans Symbols"/>
              <a:buNone/>
            </a:pPr>
            <a:endParaRPr sz="2400" b="1" i="0" u="none" strike="noStrike" cap="none" dirty="0">
              <a:solidFill>
                <a:srgbClr val="888888"/>
              </a:solidFill>
              <a:latin typeface="Calibri"/>
              <a:ea typeface="Calibri"/>
              <a:cs typeface="Calibri"/>
              <a:sym typeface="Calibri"/>
            </a:endParaRPr>
          </a:p>
          <a:p>
            <a:pPr marL="0" marR="0" lvl="0" indent="-175260" algn="l" rtl="0">
              <a:spcBef>
                <a:spcPts val="1200"/>
              </a:spcBef>
              <a:spcAft>
                <a:spcPts val="0"/>
              </a:spcAft>
              <a:buClr>
                <a:srgbClr val="008080"/>
              </a:buClr>
              <a:buSzPts val="2760"/>
              <a:buFont typeface="Noto Sans Symbols"/>
              <a:buNone/>
            </a:pPr>
            <a:endParaRPr sz="2400" b="1" i="0" u="none" strike="noStrike" cap="none" dirty="0">
              <a:solidFill>
                <a:srgbClr val="888888"/>
              </a:solidFill>
              <a:latin typeface="Calibri"/>
              <a:ea typeface="Calibri"/>
              <a:cs typeface="Calibri"/>
              <a:sym typeface="Calibri"/>
            </a:endParaRPr>
          </a:p>
          <a:p>
            <a:pPr marL="0" marR="0" lvl="0" indent="-175260" algn="l" rtl="0">
              <a:spcBef>
                <a:spcPts val="3000"/>
              </a:spcBef>
              <a:spcAft>
                <a:spcPts val="0"/>
              </a:spcAft>
              <a:buClr>
                <a:srgbClr val="008080"/>
              </a:buClr>
              <a:buSzPts val="2760"/>
              <a:buFont typeface="Noto Sans Symbols"/>
              <a:buNone/>
            </a:pPr>
            <a:endParaRPr sz="2400" b="1" i="0" u="none" strike="noStrike" cap="none" dirty="0">
              <a:solidFill>
                <a:srgbClr val="888888"/>
              </a:solidFill>
              <a:latin typeface="Times New Roman"/>
              <a:ea typeface="Times New Roman"/>
              <a:cs typeface="Times New Roman"/>
              <a:sym typeface="Times New Roman"/>
            </a:endParaRPr>
          </a:p>
        </p:txBody>
      </p:sp>
      <p:sp>
        <p:nvSpPr>
          <p:cNvPr id="89" name="Shape 89"/>
          <p:cNvSpPr/>
          <p:nvPr/>
        </p:nvSpPr>
        <p:spPr>
          <a:xfrm>
            <a:off x="10744200" y="4038600"/>
            <a:ext cx="8229600" cy="7391401"/>
          </a:xfrm>
          <a:prstGeom prst="rect">
            <a:avLst/>
          </a:prstGeom>
          <a:blipFill rotWithShape="1">
            <a:blip r:embed="rId3">
              <a:alphaModFix/>
            </a:blip>
            <a:stretch>
              <a:fillRect l="-1555" t="-1731" r="-2072"/>
            </a:stretch>
          </a:blipFill>
          <a:ln>
            <a:noFill/>
          </a:ln>
        </p:spPr>
        <p:txBody>
          <a:bodyPr wrap="square" lIns="91425" tIns="45700" rIns="91425" bIns="45700" anchor="t" anchorCtr="0">
            <a:noAutofit/>
          </a:bodyPr>
          <a:lstStyle/>
          <a:p>
            <a:pPr marL="0" marR="0" lvl="0" indent="0" algn="l" rtl="0">
              <a:spcBef>
                <a:spcPts val="0"/>
              </a:spcBef>
              <a:buNone/>
            </a:pPr>
            <a:r>
              <a:rPr lang="en-US" sz="8000" b="0" i="0" u="none" strike="noStrike" cap="none" dirty="0">
                <a:latin typeface="Calibri"/>
                <a:ea typeface="Calibri"/>
                <a:cs typeface="Calibri"/>
                <a:sym typeface="Calibri"/>
              </a:rPr>
              <a:t> </a:t>
            </a:r>
          </a:p>
        </p:txBody>
      </p:sp>
      <p:sp>
        <p:nvSpPr>
          <p:cNvPr id="91" name="Shape 91"/>
          <p:cNvSpPr/>
          <p:nvPr/>
        </p:nvSpPr>
        <p:spPr>
          <a:xfrm>
            <a:off x="29108400" y="4038602"/>
            <a:ext cx="8229600" cy="2819400"/>
          </a:xfrm>
          <a:prstGeom prst="rect">
            <a:avLst/>
          </a:prstGeom>
          <a:noFill/>
          <a:ln>
            <a:noFill/>
          </a:ln>
        </p:spPr>
        <p:txBody>
          <a:bodyPr wrap="square" lIns="91425" tIns="45700" rIns="91425" bIns="45700" anchor="t" anchorCtr="0">
            <a:noAutofit/>
          </a:bodyPr>
          <a:lstStyle/>
          <a:p>
            <a:pPr marL="339725" marR="0" lvl="0" indent="-625475" algn="ctr" rtl="0">
              <a:spcBef>
                <a:spcPts val="0"/>
              </a:spcBef>
              <a:spcAft>
                <a:spcPts val="0"/>
              </a:spcAft>
              <a:buClr>
                <a:srgbClr val="122030"/>
              </a:buClr>
              <a:buSzPts val="4500"/>
              <a:buFont typeface="Calibri"/>
              <a:buNone/>
            </a:pPr>
            <a:r>
              <a:rPr lang="en-US" sz="4500" b="1" dirty="0">
                <a:solidFill>
                  <a:srgbClr val="122030"/>
                </a:solidFill>
                <a:latin typeface="Calibri"/>
                <a:ea typeface="Calibri"/>
                <a:cs typeface="Calibri"/>
                <a:sym typeface="Calibri"/>
              </a:rPr>
              <a:t>MODEL DIAGNOSTICS</a:t>
            </a:r>
          </a:p>
          <a:p>
            <a:pPr marL="0" marR="0" lvl="0" indent="0" algn="l" rtl="0">
              <a:lnSpc>
                <a:spcPct val="115000"/>
              </a:lnSpc>
              <a:spcBef>
                <a:spcPts val="2925"/>
              </a:spcBef>
              <a:spcAft>
                <a:spcPts val="0"/>
              </a:spcAft>
              <a:buNone/>
            </a:pPr>
            <a:r>
              <a:rPr lang="en-US" sz="2800" b="1" dirty="0">
                <a:solidFill>
                  <a:schemeClr val="dk1"/>
                </a:solidFill>
                <a:latin typeface="Calibri"/>
                <a:ea typeface="Calibri"/>
                <a:cs typeface="Calibri"/>
                <a:sym typeface="Calibri"/>
              </a:rPr>
              <a:t>A plot of the deviance residuals vs. fitted values reveals no serious problems.  The fitted </a:t>
            </a:r>
            <a:r>
              <a:rPr lang="en-US" sz="2800" b="1" dirty="0" err="1">
                <a:solidFill>
                  <a:schemeClr val="dk1"/>
                </a:solidFill>
                <a:latin typeface="Calibri"/>
                <a:ea typeface="Calibri"/>
                <a:cs typeface="Calibri"/>
                <a:sym typeface="Calibri"/>
              </a:rPr>
              <a:t>Lowess</a:t>
            </a:r>
            <a:r>
              <a:rPr lang="en-US" sz="2800" b="1" dirty="0">
                <a:solidFill>
                  <a:schemeClr val="dk1"/>
                </a:solidFill>
                <a:latin typeface="Calibri"/>
                <a:ea typeface="Calibri"/>
                <a:cs typeface="Calibri"/>
                <a:sym typeface="Calibri"/>
              </a:rPr>
              <a:t> line is ideally expected to be horizontal at zero.</a:t>
            </a:r>
          </a:p>
          <a:p>
            <a:pPr marL="339725" marR="0" lvl="0" indent="-492125" algn="l" rtl="0">
              <a:lnSpc>
                <a:spcPct val="115000"/>
              </a:lnSpc>
              <a:spcBef>
                <a:spcPts val="2100"/>
              </a:spcBef>
              <a:buClr>
                <a:srgbClr val="008080"/>
              </a:buClr>
              <a:buSzPts val="2400"/>
              <a:buFont typeface="Noto Sans Symbols"/>
              <a:buNone/>
            </a:pPr>
            <a:endParaRPr sz="2400" dirty="0">
              <a:solidFill>
                <a:schemeClr val="dk1"/>
              </a:solidFill>
              <a:latin typeface="Calibri"/>
              <a:ea typeface="Calibri"/>
              <a:cs typeface="Calibri"/>
              <a:sym typeface="Calibri"/>
            </a:endParaRPr>
          </a:p>
        </p:txBody>
      </p:sp>
      <p:sp>
        <p:nvSpPr>
          <p:cNvPr id="92" name="Shape 92"/>
          <p:cNvSpPr/>
          <p:nvPr/>
        </p:nvSpPr>
        <p:spPr>
          <a:xfrm>
            <a:off x="10744200" y="11506200"/>
            <a:ext cx="8229600" cy="2971801"/>
          </a:xfrm>
          <a:prstGeom prst="rect">
            <a:avLst/>
          </a:prstGeom>
          <a:noFill/>
          <a:ln>
            <a:noFill/>
          </a:ln>
        </p:spPr>
        <p:txBody>
          <a:bodyPr wrap="square" lIns="91425" tIns="45700" rIns="91425" bIns="45700" anchor="t" anchorCtr="0">
            <a:noAutofit/>
          </a:bodyPr>
          <a:lstStyle/>
          <a:p>
            <a:pPr marL="339725" marR="0" lvl="0" indent="-625475" algn="ctr" rtl="0">
              <a:spcBef>
                <a:spcPts val="0"/>
              </a:spcBef>
              <a:spcAft>
                <a:spcPts val="0"/>
              </a:spcAft>
              <a:buClr>
                <a:srgbClr val="122030"/>
              </a:buClr>
              <a:buSzPts val="4500"/>
              <a:buFont typeface="Calibri"/>
              <a:buNone/>
            </a:pPr>
            <a:r>
              <a:rPr lang="en-US" sz="4500" b="1">
                <a:solidFill>
                  <a:srgbClr val="122030"/>
                </a:solidFill>
                <a:latin typeface="Calibri"/>
                <a:ea typeface="Calibri"/>
                <a:cs typeface="Calibri"/>
                <a:sym typeface="Calibri"/>
              </a:rPr>
              <a:t>INITIAL MODEL FIT</a:t>
            </a:r>
          </a:p>
          <a:p>
            <a:pPr marL="0" marR="0" lvl="0" indent="0" algn="l" rtl="0">
              <a:lnSpc>
                <a:spcPct val="115000"/>
              </a:lnSpc>
              <a:spcBef>
                <a:spcPts val="2925"/>
              </a:spcBef>
              <a:spcAft>
                <a:spcPts val="0"/>
              </a:spcAft>
              <a:buNone/>
            </a:pPr>
            <a:r>
              <a:rPr lang="en-US" sz="2800" b="1">
                <a:solidFill>
                  <a:schemeClr val="dk1"/>
                </a:solidFill>
                <a:latin typeface="Calibri"/>
                <a:ea typeface="Calibri"/>
                <a:cs typeface="Calibri"/>
                <a:sym typeface="Calibri"/>
              </a:rPr>
              <a:t>A first-order model of the data resulted in a model with many significant predictors as shown:</a:t>
            </a:r>
          </a:p>
          <a:p>
            <a:pPr marL="339725" marR="0" lvl="0" indent="-492125" algn="l" rtl="0">
              <a:lnSpc>
                <a:spcPct val="115000"/>
              </a:lnSpc>
              <a:spcBef>
                <a:spcPts val="2100"/>
              </a:spcBef>
              <a:buClr>
                <a:srgbClr val="008080"/>
              </a:buClr>
              <a:buSzPts val="2400"/>
              <a:buFont typeface="Noto Sans Symbols"/>
              <a:buNone/>
            </a:pPr>
            <a:endParaRPr sz="2400">
              <a:solidFill>
                <a:schemeClr val="dk1"/>
              </a:solidFill>
              <a:latin typeface="Calibri"/>
              <a:ea typeface="Calibri"/>
              <a:cs typeface="Calibri"/>
              <a:sym typeface="Calibri"/>
            </a:endParaRPr>
          </a:p>
        </p:txBody>
      </p:sp>
      <p:sp>
        <p:nvSpPr>
          <p:cNvPr id="93" name="Shape 93"/>
          <p:cNvSpPr/>
          <p:nvPr/>
        </p:nvSpPr>
        <p:spPr>
          <a:xfrm>
            <a:off x="11175471" y="19037286"/>
            <a:ext cx="8229600" cy="6184914"/>
          </a:xfrm>
          <a:prstGeom prst="rect">
            <a:avLst/>
          </a:prstGeom>
          <a:noFill/>
          <a:ln>
            <a:noFill/>
          </a:ln>
        </p:spPr>
        <p:txBody>
          <a:bodyPr wrap="square" lIns="91425" tIns="45700" rIns="91425" bIns="45700" anchor="t" anchorCtr="0">
            <a:noAutofit/>
          </a:bodyPr>
          <a:lstStyle/>
          <a:p>
            <a:pPr marL="0" marR="0" lvl="0" indent="0" algn="l" rtl="0">
              <a:lnSpc>
                <a:spcPct val="115000"/>
              </a:lnSpc>
              <a:spcBef>
                <a:spcPts val="0"/>
              </a:spcBef>
              <a:spcAft>
                <a:spcPts val="0"/>
              </a:spcAft>
              <a:buNone/>
            </a:pPr>
            <a:r>
              <a:rPr lang="en-US" sz="2800" b="1" dirty="0">
                <a:solidFill>
                  <a:srgbClr val="FF0000"/>
                </a:solidFill>
                <a:latin typeface="Calibri"/>
                <a:ea typeface="Calibri"/>
                <a:cs typeface="Calibri"/>
                <a:sym typeface="Calibri"/>
              </a:rPr>
              <a:t> </a:t>
            </a:r>
            <a:r>
              <a:rPr lang="en-US" sz="2800" b="1" dirty="0">
                <a:latin typeface="Calibri"/>
                <a:ea typeface="Calibri"/>
                <a:cs typeface="Calibri"/>
                <a:sym typeface="Calibri"/>
              </a:rPr>
              <a:t>We opted to use the ticket_rec, room_rec, and home.dest_rec variables because they are all factor variables with a large number of levels, and we wanted to keep our degrees of freedom as high as possible. Also, these variables did not seem like they would logically be very significant, and home.dest has formatting inconsistencies. We also thought that these variables may not have been very accurately recorded. The most significant variables in the first order model are agegroup, sex, pclass, and if the home.dest is recorded.  By exponentiating the coefficients, we can obtain odds ratios which become easier to interpret. </a:t>
            </a:r>
          </a:p>
          <a:p>
            <a:pPr marL="0" marR="0" lvl="0" indent="0" algn="l" rtl="0">
              <a:lnSpc>
                <a:spcPct val="115000"/>
              </a:lnSpc>
              <a:spcBef>
                <a:spcPts val="0"/>
              </a:spcBef>
              <a:spcAft>
                <a:spcPts val="0"/>
              </a:spcAft>
              <a:buNone/>
            </a:pPr>
            <a:endParaRPr lang="en-US" sz="2800" b="1" dirty="0">
              <a:latin typeface="Calibri"/>
              <a:ea typeface="Calibri"/>
              <a:cs typeface="Calibri"/>
              <a:sym typeface="Calibri"/>
            </a:endParaRPr>
          </a:p>
          <a:p>
            <a:pPr marL="0" marR="0" lvl="0" indent="0" algn="l" rtl="0">
              <a:lnSpc>
                <a:spcPct val="115000"/>
              </a:lnSpc>
              <a:spcBef>
                <a:spcPts val="0"/>
              </a:spcBef>
              <a:spcAft>
                <a:spcPts val="0"/>
              </a:spcAft>
              <a:buNone/>
            </a:pPr>
            <a:endParaRPr lang="en-US" sz="2800" b="1" dirty="0">
              <a:latin typeface="Calibri"/>
              <a:ea typeface="Calibri"/>
              <a:cs typeface="Calibri"/>
              <a:sym typeface="Calibri"/>
            </a:endParaRPr>
          </a:p>
          <a:p>
            <a:pPr marL="0" marR="0" lvl="0" indent="0" algn="l" rtl="0">
              <a:lnSpc>
                <a:spcPct val="115000"/>
              </a:lnSpc>
              <a:spcBef>
                <a:spcPts val="0"/>
              </a:spcBef>
              <a:spcAft>
                <a:spcPts val="0"/>
              </a:spcAft>
              <a:buNone/>
            </a:pPr>
            <a:r>
              <a:rPr lang="en-US" sz="2800" b="1" dirty="0">
                <a:latin typeface="Calibri"/>
                <a:ea typeface="Calibri"/>
                <a:cs typeface="Calibri"/>
                <a:sym typeface="Calibri"/>
              </a:rPr>
              <a:t>Plot the initial models:</a:t>
            </a:r>
          </a:p>
          <a:p>
            <a:pPr marL="0" marR="0" lvl="0" indent="0" algn="l" rtl="0">
              <a:lnSpc>
                <a:spcPct val="115000"/>
              </a:lnSpc>
              <a:spcBef>
                <a:spcPts val="2100"/>
              </a:spcBef>
              <a:spcAft>
                <a:spcPts val="0"/>
              </a:spcAft>
              <a:buNone/>
            </a:pPr>
            <a:endParaRPr sz="2800" dirty="0"/>
          </a:p>
          <a:p>
            <a:pPr marL="339725" marR="0" lvl="0" indent="-492125" algn="l" rtl="0">
              <a:lnSpc>
                <a:spcPct val="115000"/>
              </a:lnSpc>
              <a:spcBef>
                <a:spcPts val="2100"/>
              </a:spcBef>
              <a:buClr>
                <a:srgbClr val="008080"/>
              </a:buClr>
              <a:buSzPts val="2400"/>
              <a:buFont typeface="Noto Sans Symbols"/>
              <a:buNone/>
            </a:pPr>
            <a:endParaRPr sz="2800" dirty="0">
              <a:solidFill>
                <a:schemeClr val="dk1"/>
              </a:solidFill>
              <a:latin typeface="Calibri"/>
              <a:ea typeface="Calibri"/>
              <a:cs typeface="Calibri"/>
              <a:sym typeface="Calibri"/>
            </a:endParaRPr>
          </a:p>
        </p:txBody>
      </p:sp>
      <p:sp>
        <p:nvSpPr>
          <p:cNvPr id="94" name="Shape 94"/>
          <p:cNvSpPr/>
          <p:nvPr/>
        </p:nvSpPr>
        <p:spPr>
          <a:xfrm>
            <a:off x="20422129" y="28091227"/>
            <a:ext cx="8229600" cy="3325748"/>
          </a:xfrm>
          <a:prstGeom prst="rect">
            <a:avLst/>
          </a:prstGeom>
          <a:noFill/>
          <a:ln>
            <a:noFill/>
          </a:ln>
        </p:spPr>
        <p:txBody>
          <a:bodyPr wrap="square" lIns="91425" tIns="45700" rIns="91425" bIns="45700" anchor="t" anchorCtr="0">
            <a:noAutofit/>
          </a:bodyPr>
          <a:lstStyle/>
          <a:p>
            <a:pPr marL="0" marR="0" lvl="0" indent="-177800" algn="l" rtl="0">
              <a:spcBef>
                <a:spcPts val="0"/>
              </a:spcBef>
              <a:spcAft>
                <a:spcPts val="0"/>
              </a:spcAft>
              <a:buClr>
                <a:srgbClr val="FF0000"/>
              </a:buClr>
              <a:buSzPts val="2800"/>
              <a:buFont typeface="Calibri"/>
              <a:buNone/>
            </a:pPr>
            <a:r>
              <a:rPr lang="en-US" sz="2800" b="1" dirty="0">
                <a:latin typeface="Calibri"/>
                <a:ea typeface="Calibri"/>
                <a:cs typeface="Calibri"/>
                <a:sym typeface="Calibri"/>
              </a:rPr>
              <a:t>In order to plot our model with the data, we reduced it to a model containing only agegroup, sex, and pclass. In the graph, the solid lines represent men and the dotted lines represent women. For both men and women, black is 1st class, red is 2nd class, and blue is 3rd class. The black data points are female and the red data points are male. </a:t>
            </a:r>
          </a:p>
        </p:txBody>
      </p:sp>
      <p:sp>
        <p:nvSpPr>
          <p:cNvPr id="95" name="Shape 95"/>
          <p:cNvSpPr/>
          <p:nvPr/>
        </p:nvSpPr>
        <p:spPr>
          <a:xfrm>
            <a:off x="29108400" y="22379309"/>
            <a:ext cx="8524876" cy="9267186"/>
          </a:xfrm>
          <a:prstGeom prst="rect">
            <a:avLst/>
          </a:prstGeom>
          <a:noFill/>
          <a:ln>
            <a:noFill/>
          </a:ln>
        </p:spPr>
        <p:txBody>
          <a:bodyPr wrap="square" lIns="91425" tIns="45700" rIns="91425" bIns="45700" anchor="t" anchorCtr="0">
            <a:noAutofit/>
          </a:bodyPr>
          <a:lstStyle/>
          <a:p>
            <a:pPr marL="339725" marR="0" lvl="0" indent="-625475" algn="ctr" rtl="0">
              <a:spcBef>
                <a:spcPts val="0"/>
              </a:spcBef>
              <a:spcAft>
                <a:spcPts val="0"/>
              </a:spcAft>
              <a:buClr>
                <a:srgbClr val="122030"/>
              </a:buClr>
              <a:buSzPts val="4500"/>
              <a:buFont typeface="Calibri"/>
              <a:buNone/>
            </a:pPr>
            <a:r>
              <a:rPr lang="en-US" sz="4500" b="1" dirty="0">
                <a:solidFill>
                  <a:srgbClr val="122030"/>
                </a:solidFill>
                <a:latin typeface="Calibri"/>
                <a:ea typeface="Calibri"/>
                <a:cs typeface="Calibri"/>
                <a:sym typeface="Calibri"/>
              </a:rPr>
              <a:t>CONCLUSIONS</a:t>
            </a:r>
          </a:p>
          <a:p>
            <a:pPr marL="457200" indent="-457200">
              <a:lnSpc>
                <a:spcPct val="115000"/>
              </a:lnSpc>
              <a:spcBef>
                <a:spcPts val="1800"/>
              </a:spcBef>
              <a:buClr>
                <a:srgbClr val="000000"/>
              </a:buClr>
              <a:buSzPts val="2800"/>
              <a:buFont typeface="Arial"/>
              <a:buChar char="•"/>
            </a:pPr>
            <a:r>
              <a:rPr lang="en-US" sz="2800" b="1" dirty="0">
                <a:latin typeface="Calibri"/>
                <a:ea typeface="Calibri"/>
                <a:cs typeface="Calibri"/>
                <a:sym typeface="Calibri"/>
              </a:rPr>
              <a:t>We can see from all of our models that an elderly male who traveled in third class would have the smallest chance of survival.</a:t>
            </a:r>
          </a:p>
          <a:p>
            <a:pPr marL="457200" marR="0" lvl="0" indent="-457200" algn="l" rtl="0">
              <a:lnSpc>
                <a:spcPct val="115000"/>
              </a:lnSpc>
              <a:spcBef>
                <a:spcPts val="1800"/>
              </a:spcBef>
              <a:spcAft>
                <a:spcPts val="0"/>
              </a:spcAft>
              <a:buClr>
                <a:srgbClr val="000000"/>
              </a:buClr>
              <a:buSzPts val="2800"/>
              <a:buFont typeface="Arial"/>
              <a:buChar char="•"/>
            </a:pPr>
            <a:r>
              <a:rPr lang="en-US" sz="2800" b="1" dirty="0">
                <a:latin typeface="Calibri"/>
                <a:ea typeface="Calibri"/>
                <a:cs typeface="Calibri"/>
                <a:sym typeface="Calibri"/>
              </a:rPr>
              <a:t>The 'average' Luther student is a female in her 20's from either the first or second passenger class (using the term average very loosely here).</a:t>
            </a:r>
            <a:endParaRPr sz="2800" b="1" dirty="0">
              <a:latin typeface="Calibri"/>
              <a:ea typeface="Calibri"/>
              <a:cs typeface="Calibri"/>
              <a:sym typeface="Calibri"/>
            </a:endParaRPr>
          </a:p>
          <a:p>
            <a:pPr marL="457200" marR="0" lvl="0" indent="-457200" algn="l" rtl="0">
              <a:lnSpc>
                <a:spcPct val="115000"/>
              </a:lnSpc>
              <a:spcBef>
                <a:spcPts val="1800"/>
              </a:spcBef>
              <a:spcAft>
                <a:spcPts val="0"/>
              </a:spcAft>
              <a:buClr>
                <a:srgbClr val="000000"/>
              </a:buClr>
              <a:buSzPts val="2800"/>
              <a:buFont typeface="Arial"/>
              <a:buChar char="•"/>
            </a:pPr>
            <a:r>
              <a:rPr lang="en-US" sz="2800" b="1" dirty="0">
                <a:latin typeface="Calibri"/>
                <a:ea typeface="Calibri"/>
                <a:cs typeface="Calibri"/>
                <a:sym typeface="Calibri"/>
              </a:rPr>
              <a:t>Using our reduced model (survived ~ agegroup + pclass + sex), we determined the average Luther student would probably survive. If the student decided to spend extra and get a first class ticket, our model predicts their probability of survival is 0.908 and if they buy a second class ticket, their probability of survival is 0.793. Both are well above 0.5, as well as far above our 0.326 cutoff.</a:t>
            </a:r>
          </a:p>
        </p:txBody>
      </p:sp>
      <p:sp>
        <p:nvSpPr>
          <p:cNvPr id="96" name="Shape 96"/>
          <p:cNvSpPr/>
          <p:nvPr/>
        </p:nvSpPr>
        <p:spPr>
          <a:xfrm>
            <a:off x="29108400" y="11408096"/>
            <a:ext cx="8229600" cy="5736904"/>
          </a:xfrm>
          <a:prstGeom prst="rect">
            <a:avLst/>
          </a:prstGeom>
          <a:noFill/>
          <a:ln>
            <a:noFill/>
          </a:ln>
        </p:spPr>
        <p:txBody>
          <a:bodyPr wrap="square" lIns="91425" tIns="45700" rIns="91425" bIns="45700" anchor="t" anchorCtr="0">
            <a:noAutofit/>
          </a:bodyPr>
          <a:lstStyle/>
          <a:p>
            <a:pPr lvl="0" indent="-177800">
              <a:buClr>
                <a:srgbClr val="FF0000"/>
              </a:buClr>
              <a:buSzPts val="2800"/>
            </a:pPr>
            <a:r>
              <a:rPr lang="en-US" sz="2800" b="1" dirty="0">
                <a:latin typeface="Calibri"/>
                <a:ea typeface="Calibri"/>
                <a:cs typeface="Calibri"/>
                <a:sym typeface="Calibri"/>
              </a:rPr>
              <a:t>The p-value of our deviance test for lack of fit is .9999 when referring to our final model.  This shows our model seems to fit really well.  A receiver operating characteristic (ROC) curve analysis also confirms the ability of this model to predict survival. The ROC curve suggests the predictive ability of this model is better than random guessing, since the AUC is larger than 0.5. By examining the possible cutoff values, the cutoff that minimizes the distance from the curve to the top left corner (indicating a perfect model) is 0.326. With this cutoff, the sensitivity is 0.768 and the specificity is 0.766.</a:t>
            </a:r>
          </a:p>
          <a:p>
            <a:pPr marL="0" marR="0" lvl="0" indent="-177800" algn="l" rtl="0">
              <a:spcBef>
                <a:spcPts val="0"/>
              </a:spcBef>
              <a:spcAft>
                <a:spcPts val="0"/>
              </a:spcAft>
              <a:buClr>
                <a:srgbClr val="FF0000"/>
              </a:buClr>
              <a:buSzPts val="2800"/>
              <a:buFont typeface="Calibri"/>
              <a:buNone/>
            </a:pPr>
            <a:endParaRPr sz="2800" b="1" dirty="0">
              <a:solidFill>
                <a:srgbClr val="FF0000"/>
              </a:solidFill>
              <a:latin typeface="Calibri"/>
              <a:ea typeface="Calibri"/>
              <a:cs typeface="Calibri"/>
              <a:sym typeface="Calibri"/>
            </a:endParaRPr>
          </a:p>
          <a:p>
            <a:pPr marL="339725" marR="0" lvl="0" indent="-492125" algn="l" rtl="0">
              <a:lnSpc>
                <a:spcPct val="115000"/>
              </a:lnSpc>
              <a:spcBef>
                <a:spcPts val="1820"/>
              </a:spcBef>
              <a:buClr>
                <a:srgbClr val="008080"/>
              </a:buClr>
              <a:buSzPts val="2400"/>
              <a:buFont typeface="Noto Sans Symbols"/>
              <a:buNone/>
            </a:pPr>
            <a:endParaRPr sz="2800" dirty="0">
              <a:solidFill>
                <a:schemeClr val="dk1"/>
              </a:solidFill>
              <a:latin typeface="Calibri"/>
              <a:ea typeface="Calibri"/>
              <a:cs typeface="Calibri"/>
              <a:sym typeface="Calibri"/>
            </a:endParaRPr>
          </a:p>
        </p:txBody>
      </p:sp>
      <p:sp>
        <p:nvSpPr>
          <p:cNvPr id="97" name="Shape 97"/>
          <p:cNvSpPr/>
          <p:nvPr/>
        </p:nvSpPr>
        <p:spPr>
          <a:xfrm>
            <a:off x="20751800" y="22848512"/>
            <a:ext cx="8229600" cy="696706"/>
          </a:xfrm>
          <a:prstGeom prst="rect">
            <a:avLst/>
          </a:prstGeom>
          <a:noFill/>
          <a:ln>
            <a:noFill/>
          </a:ln>
        </p:spPr>
        <p:txBody>
          <a:bodyPr wrap="square" lIns="91425" tIns="45700" rIns="91425" bIns="45700" anchor="t" anchorCtr="0">
            <a:noAutofit/>
          </a:bodyPr>
          <a:lstStyle/>
          <a:p>
            <a:pPr marL="0" marR="0" lvl="0" indent="-177800" algn="l" rtl="0">
              <a:spcBef>
                <a:spcPts val="0"/>
              </a:spcBef>
              <a:spcAft>
                <a:spcPts val="0"/>
              </a:spcAft>
              <a:buClr>
                <a:schemeClr val="dk1"/>
              </a:buClr>
              <a:buSzPts val="2800"/>
              <a:buFont typeface="Calibri"/>
              <a:buNone/>
            </a:pPr>
            <a:r>
              <a:rPr lang="en-US" sz="2800" b="1" dirty="0">
                <a:solidFill>
                  <a:schemeClr val="dk1"/>
                </a:solidFill>
                <a:latin typeface="Calibri"/>
                <a:ea typeface="Calibri"/>
                <a:cs typeface="Calibri"/>
                <a:sym typeface="Calibri"/>
              </a:rPr>
              <a:t>Final model parameter estimates:</a:t>
            </a:r>
          </a:p>
          <a:p>
            <a:pPr marL="339725" marR="0" lvl="0" indent="-492125" algn="l" rtl="0">
              <a:lnSpc>
                <a:spcPct val="115000"/>
              </a:lnSpc>
              <a:spcBef>
                <a:spcPts val="1820"/>
              </a:spcBef>
              <a:buClr>
                <a:srgbClr val="008080"/>
              </a:buClr>
              <a:buSzPts val="2400"/>
              <a:buFont typeface="Noto Sans Symbols"/>
              <a:buNone/>
            </a:pPr>
            <a:endParaRPr sz="2400" dirty="0">
              <a:solidFill>
                <a:schemeClr val="dk1"/>
              </a:solidFill>
              <a:latin typeface="Calibri"/>
              <a:ea typeface="Calibri"/>
              <a:cs typeface="Calibri"/>
              <a:sym typeface="Calibri"/>
            </a:endParaRPr>
          </a:p>
        </p:txBody>
      </p:sp>
      <p:pic>
        <p:nvPicPr>
          <p:cNvPr id="98" name="Shape 98"/>
          <p:cNvPicPr preferRelativeResize="0"/>
          <p:nvPr/>
        </p:nvPicPr>
        <p:blipFill rotWithShape="1">
          <a:blip r:embed="rId4">
            <a:alphaModFix/>
          </a:blip>
          <a:srcRect/>
          <a:stretch/>
        </p:blipFill>
        <p:spPr>
          <a:xfrm>
            <a:off x="34151476" y="768685"/>
            <a:ext cx="2299306" cy="2065035"/>
          </a:xfrm>
          <a:prstGeom prst="rect">
            <a:avLst/>
          </a:prstGeom>
          <a:noFill/>
          <a:ln>
            <a:noFill/>
          </a:ln>
        </p:spPr>
      </p:pic>
      <p:pic>
        <p:nvPicPr>
          <p:cNvPr id="99" name="Shape 99"/>
          <p:cNvPicPr preferRelativeResize="0"/>
          <p:nvPr/>
        </p:nvPicPr>
        <p:blipFill rotWithShape="1">
          <a:blip r:embed="rId5">
            <a:alphaModFix/>
          </a:blip>
          <a:srcRect/>
          <a:stretch/>
        </p:blipFill>
        <p:spPr>
          <a:xfrm>
            <a:off x="915411" y="21825991"/>
            <a:ext cx="4619625" cy="3695700"/>
          </a:xfrm>
          <a:prstGeom prst="rect">
            <a:avLst/>
          </a:prstGeom>
          <a:noFill/>
          <a:ln>
            <a:noFill/>
          </a:ln>
        </p:spPr>
      </p:pic>
      <p:pic>
        <p:nvPicPr>
          <p:cNvPr id="100" name="Shape 100"/>
          <p:cNvPicPr preferRelativeResize="0"/>
          <p:nvPr/>
        </p:nvPicPr>
        <p:blipFill rotWithShape="1">
          <a:blip r:embed="rId6">
            <a:alphaModFix/>
          </a:blip>
          <a:srcRect/>
          <a:stretch/>
        </p:blipFill>
        <p:spPr>
          <a:xfrm>
            <a:off x="5535036" y="21825991"/>
            <a:ext cx="4619625" cy="3695700"/>
          </a:xfrm>
          <a:prstGeom prst="rect">
            <a:avLst/>
          </a:prstGeom>
          <a:noFill/>
          <a:ln>
            <a:noFill/>
          </a:ln>
        </p:spPr>
      </p:pic>
      <p:pic>
        <p:nvPicPr>
          <p:cNvPr id="101" name="Shape 101"/>
          <p:cNvPicPr preferRelativeResize="0"/>
          <p:nvPr/>
        </p:nvPicPr>
        <p:blipFill rotWithShape="1">
          <a:blip r:embed="rId7">
            <a:alphaModFix/>
          </a:blip>
          <a:srcRect/>
          <a:stretch/>
        </p:blipFill>
        <p:spPr>
          <a:xfrm>
            <a:off x="1033780" y="26243377"/>
            <a:ext cx="4619625" cy="3695700"/>
          </a:xfrm>
          <a:prstGeom prst="rect">
            <a:avLst/>
          </a:prstGeom>
          <a:noFill/>
          <a:ln>
            <a:noFill/>
          </a:ln>
        </p:spPr>
      </p:pic>
      <p:pic>
        <p:nvPicPr>
          <p:cNvPr id="102" name="Shape 102"/>
          <p:cNvPicPr preferRelativeResize="0"/>
          <p:nvPr/>
        </p:nvPicPr>
        <p:blipFill rotWithShape="1">
          <a:blip r:embed="rId8">
            <a:alphaModFix/>
          </a:blip>
          <a:srcRect/>
          <a:stretch/>
        </p:blipFill>
        <p:spPr>
          <a:xfrm>
            <a:off x="5653405" y="26197015"/>
            <a:ext cx="4619625" cy="3695700"/>
          </a:xfrm>
          <a:prstGeom prst="rect">
            <a:avLst/>
          </a:prstGeom>
          <a:noFill/>
          <a:ln>
            <a:noFill/>
          </a:ln>
        </p:spPr>
      </p:pic>
      <p:sp>
        <p:nvSpPr>
          <p:cNvPr id="103" name="Shape 103"/>
          <p:cNvSpPr txBox="1"/>
          <p:nvPr/>
        </p:nvSpPr>
        <p:spPr>
          <a:xfrm>
            <a:off x="12014400" y="13794125"/>
            <a:ext cx="6442310" cy="5016758"/>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600" dirty="0">
                <a:solidFill>
                  <a:schemeClr val="dk1"/>
                </a:solidFill>
                <a:latin typeface="Calibri"/>
                <a:ea typeface="Calibri"/>
                <a:cs typeface="Calibri"/>
                <a:sym typeface="Calibri"/>
              </a:rPr>
              <a:t>## Coefficients:</a:t>
            </a:r>
            <a:br>
              <a:rPr lang="en-US" sz="1600" dirty="0">
                <a:solidFill>
                  <a:schemeClr val="dk1"/>
                </a:solidFill>
                <a:latin typeface="Calibri"/>
                <a:ea typeface="Calibri"/>
                <a:cs typeface="Calibri"/>
                <a:sym typeface="Calibri"/>
              </a:rPr>
            </a:br>
            <a:r>
              <a:rPr lang="en-US" sz="1600" dirty="0">
                <a:solidFill>
                  <a:schemeClr val="dk1"/>
                </a:solidFill>
                <a:latin typeface="Calibri"/>
                <a:ea typeface="Calibri"/>
                <a:cs typeface="Calibri"/>
                <a:sym typeface="Calibri"/>
              </a:rPr>
              <a:t>##                                 Estimate Std. Error z value </a:t>
            </a:r>
            <a:r>
              <a:rPr lang="en-US" sz="1600" dirty="0" err="1">
                <a:solidFill>
                  <a:schemeClr val="dk1"/>
                </a:solidFill>
                <a:latin typeface="Calibri"/>
                <a:ea typeface="Calibri"/>
                <a:cs typeface="Calibri"/>
                <a:sym typeface="Calibri"/>
              </a:rPr>
              <a:t>Pr</a:t>
            </a:r>
            <a:r>
              <a:rPr lang="en-US" sz="1600" dirty="0">
                <a:solidFill>
                  <a:schemeClr val="dk1"/>
                </a:solidFill>
                <a:latin typeface="Calibri"/>
                <a:ea typeface="Calibri"/>
                <a:cs typeface="Calibri"/>
                <a:sym typeface="Calibri"/>
              </a:rPr>
              <a:t>(&gt;|z|)    </a:t>
            </a:r>
            <a:br>
              <a:rPr lang="en-US" sz="1600" dirty="0">
                <a:solidFill>
                  <a:schemeClr val="dk1"/>
                </a:solidFill>
                <a:latin typeface="Calibri"/>
                <a:ea typeface="Calibri"/>
                <a:cs typeface="Calibri"/>
                <a:sym typeface="Calibri"/>
              </a:rPr>
            </a:br>
            <a:r>
              <a:rPr lang="en-US" sz="1600" dirty="0">
                <a:solidFill>
                  <a:schemeClr val="dk1"/>
                </a:solidFill>
                <a:latin typeface="Calibri"/>
                <a:ea typeface="Calibri"/>
                <a:cs typeface="Calibri"/>
                <a:sym typeface="Calibri"/>
              </a:rPr>
              <a:t>## (Intercept)                      3.48189    0.75145   4.634 3.59e-06 ***</a:t>
            </a:r>
            <a:br>
              <a:rPr lang="en-US" sz="1600" dirty="0">
                <a:solidFill>
                  <a:schemeClr val="dk1"/>
                </a:solidFill>
                <a:latin typeface="Calibri"/>
                <a:ea typeface="Calibri"/>
                <a:cs typeface="Calibri"/>
                <a:sym typeface="Calibri"/>
              </a:rPr>
            </a:br>
            <a:r>
              <a:rPr lang="en-US" sz="1600" dirty="0">
                <a:solidFill>
                  <a:schemeClr val="dk1"/>
                </a:solidFill>
                <a:latin typeface="Calibri"/>
                <a:ea typeface="Calibri"/>
                <a:cs typeface="Calibri"/>
                <a:sym typeface="Calibri"/>
              </a:rPr>
              <a:t>## pclass                          -0.88803    0.13334  -6.660 2.74e-11 ***</a:t>
            </a:r>
            <a:br>
              <a:rPr lang="en-US" sz="1600" dirty="0">
                <a:solidFill>
                  <a:schemeClr val="dk1"/>
                </a:solidFill>
                <a:latin typeface="Calibri"/>
                <a:ea typeface="Calibri"/>
                <a:cs typeface="Calibri"/>
                <a:sym typeface="Calibri"/>
              </a:rPr>
            </a:b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name_length</a:t>
            </a:r>
            <a:r>
              <a:rPr lang="en-US" sz="1600" dirty="0">
                <a:solidFill>
                  <a:schemeClr val="dk1"/>
                </a:solidFill>
                <a:latin typeface="Calibri"/>
                <a:ea typeface="Calibri"/>
                <a:cs typeface="Calibri"/>
                <a:sym typeface="Calibri"/>
              </a:rPr>
              <a:t>                      0.02158    0.01093   1.974 0.048403 *  </a:t>
            </a:r>
            <a:br>
              <a:rPr lang="en-US" sz="1600" dirty="0">
                <a:solidFill>
                  <a:schemeClr val="dk1"/>
                </a:solidFill>
                <a:latin typeface="Calibri"/>
                <a:ea typeface="Calibri"/>
                <a:cs typeface="Calibri"/>
                <a:sym typeface="Calibri"/>
              </a:rPr>
            </a:b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as.factor</a:t>
            </a:r>
            <a:r>
              <a:rPr lang="en-US" sz="1600" dirty="0">
                <a:solidFill>
                  <a:schemeClr val="dk1"/>
                </a:solidFill>
                <a:latin typeface="Calibri"/>
                <a:ea typeface="Calibri"/>
                <a:cs typeface="Calibri"/>
                <a:sym typeface="Calibri"/>
              </a:rPr>
              <a:t>(agegroup)2            -1.38126    0.45688  -3.023 0.002501 ** </a:t>
            </a:r>
            <a:br>
              <a:rPr lang="en-US" sz="1600" dirty="0">
                <a:solidFill>
                  <a:schemeClr val="dk1"/>
                </a:solidFill>
                <a:latin typeface="Calibri"/>
                <a:ea typeface="Calibri"/>
                <a:cs typeface="Calibri"/>
                <a:sym typeface="Calibri"/>
              </a:rPr>
            </a:b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as.factor</a:t>
            </a:r>
            <a:r>
              <a:rPr lang="en-US" sz="1600" dirty="0">
                <a:solidFill>
                  <a:schemeClr val="dk1"/>
                </a:solidFill>
                <a:latin typeface="Calibri"/>
                <a:ea typeface="Calibri"/>
                <a:cs typeface="Calibri"/>
                <a:sym typeface="Calibri"/>
              </a:rPr>
              <a:t>(agegroup)3            -1.85789    0.42477  -4.374 1.22e-05 ***</a:t>
            </a:r>
            <a:br>
              <a:rPr lang="en-US" sz="1600" dirty="0">
                <a:solidFill>
                  <a:schemeClr val="dk1"/>
                </a:solidFill>
                <a:latin typeface="Calibri"/>
                <a:ea typeface="Calibri"/>
                <a:cs typeface="Calibri"/>
                <a:sym typeface="Calibri"/>
              </a:rPr>
            </a:b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as.factor</a:t>
            </a:r>
            <a:r>
              <a:rPr lang="en-US" sz="1600" dirty="0">
                <a:solidFill>
                  <a:schemeClr val="dk1"/>
                </a:solidFill>
                <a:latin typeface="Calibri"/>
                <a:ea typeface="Calibri"/>
                <a:cs typeface="Calibri"/>
                <a:sym typeface="Calibri"/>
              </a:rPr>
              <a:t>(agegroup)4            -1.60327    0.43990  -3.645 0.000268 ***</a:t>
            </a:r>
            <a:br>
              <a:rPr lang="en-US" sz="1600" dirty="0">
                <a:solidFill>
                  <a:schemeClr val="dk1"/>
                </a:solidFill>
                <a:latin typeface="Calibri"/>
                <a:ea typeface="Calibri"/>
                <a:cs typeface="Calibri"/>
                <a:sym typeface="Calibri"/>
              </a:rPr>
            </a:b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as.factor</a:t>
            </a:r>
            <a:r>
              <a:rPr lang="en-US" sz="1600" dirty="0">
                <a:solidFill>
                  <a:schemeClr val="dk1"/>
                </a:solidFill>
                <a:latin typeface="Calibri"/>
                <a:ea typeface="Calibri"/>
                <a:cs typeface="Calibri"/>
                <a:sym typeface="Calibri"/>
              </a:rPr>
              <a:t>(agegroup)5            -2.16478    0.46884  -4.617 3.89e-06 ***</a:t>
            </a:r>
            <a:br>
              <a:rPr lang="en-US" sz="1600" dirty="0">
                <a:solidFill>
                  <a:schemeClr val="dk1"/>
                </a:solidFill>
                <a:latin typeface="Calibri"/>
                <a:ea typeface="Calibri"/>
                <a:cs typeface="Calibri"/>
                <a:sym typeface="Calibri"/>
              </a:rPr>
            </a:b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as.factor</a:t>
            </a:r>
            <a:r>
              <a:rPr lang="en-US" sz="1600" dirty="0">
                <a:solidFill>
                  <a:schemeClr val="dk1"/>
                </a:solidFill>
                <a:latin typeface="Calibri"/>
                <a:ea typeface="Calibri"/>
                <a:cs typeface="Calibri"/>
                <a:sym typeface="Calibri"/>
              </a:rPr>
              <a:t>(agegroup)6            -2.29185    0.55853  -4.103 4.07e-05 ***</a:t>
            </a:r>
            <a:br>
              <a:rPr lang="en-US" sz="1600" dirty="0">
                <a:solidFill>
                  <a:schemeClr val="dk1"/>
                </a:solidFill>
                <a:latin typeface="Calibri"/>
                <a:ea typeface="Calibri"/>
                <a:cs typeface="Calibri"/>
                <a:sym typeface="Calibri"/>
              </a:rPr>
            </a:b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as.factor</a:t>
            </a:r>
            <a:r>
              <a:rPr lang="en-US" sz="1600" dirty="0">
                <a:solidFill>
                  <a:schemeClr val="dk1"/>
                </a:solidFill>
                <a:latin typeface="Calibri"/>
                <a:ea typeface="Calibri"/>
                <a:cs typeface="Calibri"/>
                <a:sym typeface="Calibri"/>
              </a:rPr>
              <a:t>(agegroup)7            -4.00577    0.83961  -4.771 1.83e-06 ***</a:t>
            </a:r>
            <a:br>
              <a:rPr lang="en-US" sz="1600" dirty="0">
                <a:solidFill>
                  <a:schemeClr val="dk1"/>
                </a:solidFill>
                <a:latin typeface="Calibri"/>
                <a:ea typeface="Calibri"/>
                <a:cs typeface="Calibri"/>
                <a:sym typeface="Calibri"/>
              </a:rPr>
            </a:b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as.factor</a:t>
            </a:r>
            <a:r>
              <a:rPr lang="en-US" sz="1600" dirty="0">
                <a:solidFill>
                  <a:schemeClr val="dk1"/>
                </a:solidFill>
                <a:latin typeface="Calibri"/>
                <a:ea typeface="Calibri"/>
                <a:cs typeface="Calibri"/>
                <a:sym typeface="Calibri"/>
              </a:rPr>
              <a:t>(agegroup)8           -15.77621  494.36448  -0.032 0.974542    </a:t>
            </a:r>
            <a:br>
              <a:rPr lang="en-US" sz="1600" dirty="0">
                <a:solidFill>
                  <a:schemeClr val="dk1"/>
                </a:solidFill>
                <a:latin typeface="Calibri"/>
                <a:ea typeface="Calibri"/>
                <a:cs typeface="Calibri"/>
                <a:sym typeface="Calibri"/>
              </a:rPr>
            </a:b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as.factor</a:t>
            </a:r>
            <a:r>
              <a:rPr lang="en-US" sz="1600" dirty="0">
                <a:solidFill>
                  <a:schemeClr val="dk1"/>
                </a:solidFill>
                <a:latin typeface="Calibri"/>
                <a:ea typeface="Calibri"/>
                <a:cs typeface="Calibri"/>
                <a:sym typeface="Calibri"/>
              </a:rPr>
              <a:t>(agegroup)9            -1.67688    0.43391  -3.865 0.000111 ***</a:t>
            </a:r>
            <a:br>
              <a:rPr lang="en-US" sz="1600" dirty="0">
                <a:solidFill>
                  <a:schemeClr val="dk1"/>
                </a:solidFill>
                <a:latin typeface="Calibri"/>
                <a:ea typeface="Calibri"/>
                <a:cs typeface="Calibri"/>
                <a:sym typeface="Calibri"/>
              </a:rPr>
            </a:b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ticket_rec</a:t>
            </a:r>
            <a:r>
              <a:rPr lang="en-US" sz="1600" dirty="0">
                <a:solidFill>
                  <a:schemeClr val="dk1"/>
                </a:solidFill>
                <a:latin typeface="Calibri"/>
                <a:ea typeface="Calibri"/>
                <a:cs typeface="Calibri"/>
                <a:sym typeface="Calibri"/>
              </a:rPr>
              <a:t>                       0.74818    0.36488   2.050 0.040316 *  </a:t>
            </a:r>
            <a:br>
              <a:rPr lang="en-US" sz="1600" dirty="0">
                <a:solidFill>
                  <a:schemeClr val="dk1"/>
                </a:solidFill>
                <a:latin typeface="Calibri"/>
                <a:ea typeface="Calibri"/>
                <a:cs typeface="Calibri"/>
                <a:sym typeface="Calibri"/>
              </a:rPr>
            </a:b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room_rec</a:t>
            </a:r>
            <a:r>
              <a:rPr lang="en-US" sz="1600" dirty="0">
                <a:solidFill>
                  <a:schemeClr val="dk1"/>
                </a:solidFill>
                <a:latin typeface="Calibri"/>
                <a:ea typeface="Calibri"/>
                <a:cs typeface="Calibri"/>
                <a:sym typeface="Calibri"/>
              </a:rPr>
              <a:t>                         0.41567    0.34000   1.223 0.221500    </a:t>
            </a:r>
            <a:br>
              <a:rPr lang="en-US" sz="1600" dirty="0">
                <a:solidFill>
                  <a:schemeClr val="dk1"/>
                </a:solidFill>
                <a:latin typeface="Calibri"/>
                <a:ea typeface="Calibri"/>
                <a:cs typeface="Calibri"/>
                <a:sym typeface="Calibri"/>
              </a:rPr>
            </a:b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as.factor</a:t>
            </a:r>
            <a:r>
              <a:rPr lang="en-US" sz="1600" dirty="0">
                <a:solidFill>
                  <a:schemeClr val="dk1"/>
                </a:solidFill>
                <a:latin typeface="Calibri"/>
                <a:ea typeface="Calibri"/>
                <a:cs typeface="Calibri"/>
                <a:sym typeface="Calibri"/>
              </a:rPr>
              <a:t>(embarked)Cherbourg    -0.35570    0.38808  -0.917 0.359362    </a:t>
            </a:r>
            <a:br>
              <a:rPr lang="en-US" sz="1600" dirty="0">
                <a:solidFill>
                  <a:schemeClr val="dk1"/>
                </a:solidFill>
                <a:latin typeface="Calibri"/>
                <a:ea typeface="Calibri"/>
                <a:cs typeface="Calibri"/>
                <a:sym typeface="Calibri"/>
              </a:rPr>
            </a:b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as.factor</a:t>
            </a:r>
            <a:r>
              <a:rPr lang="en-US" sz="1600" dirty="0">
                <a:solidFill>
                  <a:schemeClr val="dk1"/>
                </a:solidFill>
                <a:latin typeface="Calibri"/>
                <a:ea typeface="Calibri"/>
                <a:cs typeface="Calibri"/>
                <a:sym typeface="Calibri"/>
              </a:rPr>
              <a:t>(embarked)Queenstown   -0.68641    0.52501  -1.307 0.191067    </a:t>
            </a:r>
            <a:br>
              <a:rPr lang="en-US" sz="1600" dirty="0">
                <a:solidFill>
                  <a:schemeClr val="dk1"/>
                </a:solidFill>
                <a:latin typeface="Calibri"/>
                <a:ea typeface="Calibri"/>
                <a:cs typeface="Calibri"/>
                <a:sym typeface="Calibri"/>
              </a:rPr>
            </a:b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as.factor</a:t>
            </a:r>
            <a:r>
              <a:rPr lang="en-US" sz="1600" dirty="0">
                <a:solidFill>
                  <a:schemeClr val="dk1"/>
                </a:solidFill>
                <a:latin typeface="Calibri"/>
                <a:ea typeface="Calibri"/>
                <a:cs typeface="Calibri"/>
                <a:sym typeface="Calibri"/>
              </a:rPr>
              <a:t>(embarked)Southampton  -0.71985    0.36823  -1.955 0.050595 .  </a:t>
            </a:r>
            <a:br>
              <a:rPr lang="en-US" sz="1600" dirty="0">
                <a:solidFill>
                  <a:schemeClr val="dk1"/>
                </a:solidFill>
                <a:latin typeface="Calibri"/>
                <a:ea typeface="Calibri"/>
                <a:cs typeface="Calibri"/>
                <a:sym typeface="Calibri"/>
              </a:rPr>
            </a:b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home.dest_rec</a:t>
            </a:r>
            <a:r>
              <a:rPr lang="en-US" sz="1600" dirty="0">
                <a:solidFill>
                  <a:schemeClr val="dk1"/>
                </a:solidFill>
                <a:latin typeface="Calibri"/>
                <a:ea typeface="Calibri"/>
                <a:cs typeface="Calibri"/>
                <a:sym typeface="Calibri"/>
              </a:rPr>
              <a:t>                    1.17255    0.34816   3.368 0.000758 ***</a:t>
            </a:r>
            <a:br>
              <a:rPr lang="en-US" sz="1600" dirty="0">
                <a:solidFill>
                  <a:schemeClr val="dk1"/>
                </a:solidFill>
                <a:latin typeface="Calibri"/>
                <a:ea typeface="Calibri"/>
                <a:cs typeface="Calibri"/>
                <a:sym typeface="Calibri"/>
              </a:rPr>
            </a:b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as.factor</a:t>
            </a:r>
            <a:r>
              <a:rPr lang="en-US" sz="1600" dirty="0">
                <a:solidFill>
                  <a:schemeClr val="dk1"/>
                </a:solidFill>
                <a:latin typeface="Calibri"/>
                <a:ea typeface="Calibri"/>
                <a:cs typeface="Calibri"/>
                <a:sym typeface="Calibri"/>
              </a:rPr>
              <a:t>(sex)male              -2.38233    0.16863 -14.127  &lt; 2e-16 ***</a:t>
            </a:r>
          </a:p>
        </p:txBody>
      </p:sp>
      <p:pic>
        <p:nvPicPr>
          <p:cNvPr id="104" name="Shape 104"/>
          <p:cNvPicPr preferRelativeResize="0"/>
          <p:nvPr/>
        </p:nvPicPr>
        <p:blipFill rotWithShape="1">
          <a:blip r:embed="rId9">
            <a:alphaModFix/>
          </a:blip>
          <a:srcRect/>
          <a:stretch/>
        </p:blipFill>
        <p:spPr>
          <a:xfrm>
            <a:off x="11237554" y="25563182"/>
            <a:ext cx="7736246" cy="6184913"/>
          </a:xfrm>
          <a:prstGeom prst="rect">
            <a:avLst/>
          </a:prstGeom>
          <a:noFill/>
          <a:ln>
            <a:noFill/>
          </a:ln>
        </p:spPr>
      </p:pic>
      <p:pic>
        <p:nvPicPr>
          <p:cNvPr id="105" name="Shape 105"/>
          <p:cNvPicPr preferRelativeResize="0"/>
          <p:nvPr/>
        </p:nvPicPr>
        <p:blipFill rotWithShape="1">
          <a:blip r:embed="rId10">
            <a:alphaModFix/>
          </a:blip>
          <a:srcRect/>
          <a:stretch/>
        </p:blipFill>
        <p:spPr>
          <a:xfrm>
            <a:off x="19892338" y="12893756"/>
            <a:ext cx="6551846" cy="5051105"/>
          </a:xfrm>
          <a:prstGeom prst="rect">
            <a:avLst/>
          </a:prstGeom>
          <a:noFill/>
          <a:ln>
            <a:noFill/>
          </a:ln>
        </p:spPr>
      </p:pic>
      <p:pic>
        <p:nvPicPr>
          <p:cNvPr id="106" name="Shape 106"/>
          <p:cNvPicPr preferRelativeResize="0"/>
          <p:nvPr/>
        </p:nvPicPr>
        <p:blipFill rotWithShape="1">
          <a:blip r:embed="rId11">
            <a:alphaModFix/>
          </a:blip>
          <a:srcRect/>
          <a:stretch/>
        </p:blipFill>
        <p:spPr>
          <a:xfrm>
            <a:off x="20099962" y="17664735"/>
            <a:ext cx="6551846" cy="5208925"/>
          </a:xfrm>
          <a:prstGeom prst="rect">
            <a:avLst/>
          </a:prstGeom>
          <a:noFill/>
          <a:ln>
            <a:noFill/>
          </a:ln>
        </p:spPr>
      </p:pic>
      <p:graphicFrame>
        <p:nvGraphicFramePr>
          <p:cNvPr id="107" name="Shape 107"/>
          <p:cNvGraphicFramePr/>
          <p:nvPr>
            <p:extLst>
              <p:ext uri="{D42A27DB-BD31-4B8C-83A1-F6EECF244321}">
                <p14:modId xmlns:p14="http://schemas.microsoft.com/office/powerpoint/2010/main" val="2476236131"/>
              </p:ext>
            </p:extLst>
          </p:nvPr>
        </p:nvGraphicFramePr>
        <p:xfrm>
          <a:off x="20947392" y="23673841"/>
          <a:ext cx="5654675" cy="4160139"/>
        </p:xfrm>
        <a:graphic>
          <a:graphicData uri="http://schemas.openxmlformats.org/drawingml/2006/table">
            <a:tbl>
              <a:tblPr firstRow="1" firstCol="1" bandRow="1">
                <a:noFill/>
                <a:tableStyleId>{CC9A9019-AAAE-4382-AFEF-89C3A3476BDD}</a:tableStyleId>
              </a:tblPr>
              <a:tblGrid>
                <a:gridCol w="911225">
                  <a:extLst>
                    <a:ext uri="{9D8B030D-6E8A-4147-A177-3AD203B41FA5}">
                      <a16:colId xmlns:a16="http://schemas.microsoft.com/office/drawing/2014/main" val="20000"/>
                    </a:ext>
                  </a:extLst>
                </a:gridCol>
                <a:gridCol w="784225">
                  <a:extLst>
                    <a:ext uri="{9D8B030D-6E8A-4147-A177-3AD203B41FA5}">
                      <a16:colId xmlns:a16="http://schemas.microsoft.com/office/drawing/2014/main" val="20001"/>
                    </a:ext>
                  </a:extLst>
                </a:gridCol>
                <a:gridCol w="848350">
                  <a:extLst>
                    <a:ext uri="{9D8B030D-6E8A-4147-A177-3AD203B41FA5}">
                      <a16:colId xmlns:a16="http://schemas.microsoft.com/office/drawing/2014/main" val="20002"/>
                    </a:ext>
                  </a:extLst>
                </a:gridCol>
                <a:gridCol w="986125">
                  <a:extLst>
                    <a:ext uri="{9D8B030D-6E8A-4147-A177-3AD203B41FA5}">
                      <a16:colId xmlns:a16="http://schemas.microsoft.com/office/drawing/2014/main" val="20003"/>
                    </a:ext>
                  </a:extLst>
                </a:gridCol>
                <a:gridCol w="710600">
                  <a:extLst>
                    <a:ext uri="{9D8B030D-6E8A-4147-A177-3AD203B41FA5}">
                      <a16:colId xmlns:a16="http://schemas.microsoft.com/office/drawing/2014/main" val="20004"/>
                    </a:ext>
                  </a:extLst>
                </a:gridCol>
                <a:gridCol w="1414150">
                  <a:extLst>
                    <a:ext uri="{9D8B030D-6E8A-4147-A177-3AD203B41FA5}">
                      <a16:colId xmlns:a16="http://schemas.microsoft.com/office/drawing/2014/main" val="20005"/>
                    </a:ext>
                  </a:extLst>
                </a:gridCol>
              </a:tblGrid>
              <a:tr h="127000">
                <a:tc>
                  <a:txBody>
                    <a:bodyPr/>
                    <a:lstStyle/>
                    <a:p>
                      <a:pPr marL="0" marR="0" lvl="0" indent="0" algn="l" rtl="0">
                        <a:lnSpc>
                          <a:spcPct val="107000"/>
                        </a:lnSpc>
                        <a:spcBef>
                          <a:spcPts val="0"/>
                        </a:spcBef>
                        <a:spcAft>
                          <a:spcPts val="0"/>
                        </a:spcAft>
                        <a:buNone/>
                      </a:pPr>
                      <a:r>
                        <a:rPr lang="en-US" sz="1000" u="none" strike="noStrike" cap="none"/>
                        <a:t>                               </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Estimate </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Error</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Z value</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Pr(&gt;|z|)</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Significance</a:t>
                      </a:r>
                    </a:p>
                  </a:txBody>
                  <a:tcPr marL="68575" marR="68575" marT="0" marB="0"/>
                </a:tc>
                <a:extLst>
                  <a:ext uri="{0D108BD9-81ED-4DB2-BD59-A6C34878D82A}">
                    <a16:rowId xmlns:a16="http://schemas.microsoft.com/office/drawing/2014/main" val="10000"/>
                  </a:ext>
                </a:extLst>
              </a:tr>
              <a:tr h="127000">
                <a:tc>
                  <a:txBody>
                    <a:bodyPr/>
                    <a:lstStyle/>
                    <a:p>
                      <a:pPr marL="0" marR="0" lvl="0" indent="0" algn="l" rtl="0">
                        <a:lnSpc>
                          <a:spcPct val="107000"/>
                        </a:lnSpc>
                        <a:spcBef>
                          <a:spcPts val="0"/>
                        </a:spcBef>
                        <a:spcAft>
                          <a:spcPts val="0"/>
                        </a:spcAft>
                        <a:buNone/>
                      </a:pPr>
                      <a:r>
                        <a:rPr lang="en-US" sz="1000" u="none" strike="noStrike" cap="none"/>
                        <a:t>(Intercept)</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                    5.64192</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   0.85895</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  6.568</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5.09e-11</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a:t>
                      </a:r>
                    </a:p>
                  </a:txBody>
                  <a:tcPr marL="68575" marR="68575" marT="0" marB="0"/>
                </a:tc>
                <a:extLst>
                  <a:ext uri="{0D108BD9-81ED-4DB2-BD59-A6C34878D82A}">
                    <a16:rowId xmlns:a16="http://schemas.microsoft.com/office/drawing/2014/main" val="10001"/>
                  </a:ext>
                </a:extLst>
              </a:tr>
              <a:tr h="127000">
                <a:tc>
                  <a:txBody>
                    <a:bodyPr/>
                    <a:lstStyle/>
                    <a:p>
                      <a:pPr marL="0" marR="0" lvl="0" indent="0" algn="l" rtl="0">
                        <a:lnSpc>
                          <a:spcPct val="107000"/>
                        </a:lnSpc>
                        <a:spcBef>
                          <a:spcPts val="0"/>
                        </a:spcBef>
                        <a:spcAft>
                          <a:spcPts val="0"/>
                        </a:spcAft>
                        <a:buNone/>
                      </a:pPr>
                      <a:r>
                        <a:rPr lang="en-US" sz="1000" u="none" strike="noStrike" cap="none" dirty="0"/>
                        <a:t>Pclass</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                        -2.04536</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   0.32453</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 -6.303</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2.93e-10</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a:t>
                      </a:r>
                    </a:p>
                  </a:txBody>
                  <a:tcPr marL="68575" marR="68575" marT="0" marB="0"/>
                </a:tc>
                <a:extLst>
                  <a:ext uri="{0D108BD9-81ED-4DB2-BD59-A6C34878D82A}">
                    <a16:rowId xmlns:a16="http://schemas.microsoft.com/office/drawing/2014/main" val="10002"/>
                  </a:ext>
                </a:extLst>
              </a:tr>
              <a:tr h="127000">
                <a:tc>
                  <a:txBody>
                    <a:bodyPr/>
                    <a:lstStyle/>
                    <a:p>
                      <a:pPr marL="0" marR="0" lvl="0" indent="0" algn="l" rtl="0">
                        <a:lnSpc>
                          <a:spcPct val="107000"/>
                        </a:lnSpc>
                        <a:spcBef>
                          <a:spcPts val="0"/>
                        </a:spcBef>
                        <a:spcAft>
                          <a:spcPts val="0"/>
                        </a:spcAft>
                        <a:buNone/>
                      </a:pPr>
                      <a:r>
                        <a:rPr lang="en-US" sz="1000" u="none" strike="noStrike" cap="none" dirty="0"/>
                        <a:t>Agegroup</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                      -0.21154</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   0.09520</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 -2.222</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  0.0263</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a:t>
                      </a:r>
                    </a:p>
                  </a:txBody>
                  <a:tcPr marL="68575" marR="68575" marT="0" marB="0"/>
                </a:tc>
                <a:extLst>
                  <a:ext uri="{0D108BD9-81ED-4DB2-BD59-A6C34878D82A}">
                    <a16:rowId xmlns:a16="http://schemas.microsoft.com/office/drawing/2014/main" val="10003"/>
                  </a:ext>
                </a:extLst>
              </a:tr>
              <a:tr h="127000">
                <a:tc>
                  <a:txBody>
                    <a:bodyPr/>
                    <a:lstStyle/>
                    <a:p>
                      <a:pPr marL="0" marR="0" lvl="0" indent="0" algn="l" rtl="0">
                        <a:lnSpc>
                          <a:spcPct val="107000"/>
                        </a:lnSpc>
                        <a:spcBef>
                          <a:spcPts val="0"/>
                        </a:spcBef>
                        <a:spcAft>
                          <a:spcPts val="0"/>
                        </a:spcAft>
                        <a:buNone/>
                      </a:pPr>
                      <a:r>
                        <a:rPr lang="en-US" sz="1000" u="none" strike="noStrike" cap="none"/>
                        <a:t>ticket_rec</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                     0.92693</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   0.36400</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  2.546</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  0.0109</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a:t>
                      </a:r>
                    </a:p>
                  </a:txBody>
                  <a:tcPr marL="68575" marR="68575" marT="0" marB="0"/>
                </a:tc>
                <a:extLst>
                  <a:ext uri="{0D108BD9-81ED-4DB2-BD59-A6C34878D82A}">
                    <a16:rowId xmlns:a16="http://schemas.microsoft.com/office/drawing/2014/main" val="10004"/>
                  </a:ext>
                </a:extLst>
              </a:tr>
              <a:tr h="127000">
                <a:tc>
                  <a:txBody>
                    <a:bodyPr/>
                    <a:lstStyle/>
                    <a:p>
                      <a:pPr marL="0" marR="0" lvl="0" indent="0" algn="l" rtl="0">
                        <a:lnSpc>
                          <a:spcPct val="107000"/>
                        </a:lnSpc>
                        <a:spcBef>
                          <a:spcPts val="0"/>
                        </a:spcBef>
                        <a:spcAft>
                          <a:spcPts val="0"/>
                        </a:spcAft>
                        <a:buNone/>
                      </a:pPr>
                      <a:r>
                        <a:rPr lang="en-US" sz="1000" u="none" strike="noStrike" cap="none"/>
                        <a:t>as.factor (embarked) Cherbourg</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  -0.63920</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   0.44881</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 -1.424</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  0.1544</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 </a:t>
                      </a:r>
                    </a:p>
                  </a:txBody>
                  <a:tcPr marL="68575" marR="68575" marT="0" marB="0"/>
                </a:tc>
                <a:extLst>
                  <a:ext uri="{0D108BD9-81ED-4DB2-BD59-A6C34878D82A}">
                    <a16:rowId xmlns:a16="http://schemas.microsoft.com/office/drawing/2014/main" val="10005"/>
                  </a:ext>
                </a:extLst>
              </a:tr>
              <a:tr h="127000">
                <a:tc>
                  <a:txBody>
                    <a:bodyPr/>
                    <a:lstStyle/>
                    <a:p>
                      <a:pPr marL="0" marR="0" lvl="0" indent="0" algn="l" rtl="0">
                        <a:lnSpc>
                          <a:spcPct val="107000"/>
                        </a:lnSpc>
                        <a:spcBef>
                          <a:spcPts val="0"/>
                        </a:spcBef>
                        <a:spcAft>
                          <a:spcPts val="0"/>
                        </a:spcAft>
                        <a:buNone/>
                      </a:pPr>
                      <a:r>
                        <a:rPr lang="en-US" sz="1000" u="none" strike="noStrike" cap="none"/>
                        <a:t>as.factor (embarked) Queenstown</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 -1.08677</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   0.56154</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 -1.935</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  0.0529</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 </a:t>
                      </a:r>
                    </a:p>
                  </a:txBody>
                  <a:tcPr marL="68575" marR="68575" marT="0" marB="0"/>
                </a:tc>
                <a:extLst>
                  <a:ext uri="{0D108BD9-81ED-4DB2-BD59-A6C34878D82A}">
                    <a16:rowId xmlns:a16="http://schemas.microsoft.com/office/drawing/2014/main" val="10006"/>
                  </a:ext>
                </a:extLst>
              </a:tr>
              <a:tr h="127000">
                <a:tc>
                  <a:txBody>
                    <a:bodyPr/>
                    <a:lstStyle/>
                    <a:p>
                      <a:pPr marL="0" marR="0" lvl="0" indent="0" algn="l" rtl="0">
                        <a:lnSpc>
                          <a:spcPct val="107000"/>
                        </a:lnSpc>
                        <a:spcBef>
                          <a:spcPts val="0"/>
                        </a:spcBef>
                        <a:spcAft>
                          <a:spcPts val="0"/>
                        </a:spcAft>
                        <a:buNone/>
                      </a:pPr>
                      <a:r>
                        <a:rPr lang="en-US" sz="1000" u="none" strike="noStrike" cap="none"/>
                        <a:t>as.factor(embarked)Southampton</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-1.07943</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   0.44438</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 -2.429</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  0.0151</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 </a:t>
                      </a:r>
                    </a:p>
                  </a:txBody>
                  <a:tcPr marL="68575" marR="68575" marT="0" marB="0"/>
                </a:tc>
                <a:extLst>
                  <a:ext uri="{0D108BD9-81ED-4DB2-BD59-A6C34878D82A}">
                    <a16:rowId xmlns:a16="http://schemas.microsoft.com/office/drawing/2014/main" val="10007"/>
                  </a:ext>
                </a:extLst>
              </a:tr>
              <a:tr h="127000">
                <a:tc>
                  <a:txBody>
                    <a:bodyPr/>
                    <a:lstStyle/>
                    <a:p>
                      <a:pPr marL="0" marR="0" lvl="0" indent="0" algn="l" rtl="0">
                        <a:lnSpc>
                          <a:spcPct val="107000"/>
                        </a:lnSpc>
                        <a:spcBef>
                          <a:spcPts val="0"/>
                        </a:spcBef>
                        <a:spcAft>
                          <a:spcPts val="0"/>
                        </a:spcAft>
                        <a:buNone/>
                      </a:pPr>
                      <a:r>
                        <a:rPr lang="en-US" sz="1000" u="none" strike="noStrike" cap="none"/>
                        <a:t>home.dest_rec</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                  1.52433</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   0.37508</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  4.064</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4.82e-05</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a:t>
                      </a:r>
                    </a:p>
                  </a:txBody>
                  <a:tcPr marL="68575" marR="68575" marT="0" marB="0"/>
                </a:tc>
                <a:extLst>
                  <a:ext uri="{0D108BD9-81ED-4DB2-BD59-A6C34878D82A}">
                    <a16:rowId xmlns:a16="http://schemas.microsoft.com/office/drawing/2014/main" val="10008"/>
                  </a:ext>
                </a:extLst>
              </a:tr>
              <a:tr h="127000">
                <a:tc>
                  <a:txBody>
                    <a:bodyPr/>
                    <a:lstStyle/>
                    <a:p>
                      <a:pPr marL="0" marR="0" lvl="0" indent="0" algn="l" rtl="0">
                        <a:lnSpc>
                          <a:spcPct val="107000"/>
                        </a:lnSpc>
                        <a:spcBef>
                          <a:spcPts val="0"/>
                        </a:spcBef>
                        <a:spcAft>
                          <a:spcPts val="0"/>
                        </a:spcAft>
                        <a:buNone/>
                      </a:pPr>
                      <a:r>
                        <a:rPr lang="en-US" sz="1000" u="none" strike="noStrike" cap="none"/>
                        <a:t>as.factor(sex)male</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            -5.66767</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   0.60483</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 -9.371</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 &lt; 2e-16</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a:t>
                      </a:r>
                    </a:p>
                  </a:txBody>
                  <a:tcPr marL="68575" marR="68575" marT="0" marB="0"/>
                </a:tc>
                <a:extLst>
                  <a:ext uri="{0D108BD9-81ED-4DB2-BD59-A6C34878D82A}">
                    <a16:rowId xmlns:a16="http://schemas.microsoft.com/office/drawing/2014/main" val="10009"/>
                  </a:ext>
                </a:extLst>
              </a:tr>
              <a:tr h="127000">
                <a:tc>
                  <a:txBody>
                    <a:bodyPr/>
                    <a:lstStyle/>
                    <a:p>
                      <a:pPr marL="0" marR="0" lvl="0" indent="0" algn="l" rtl="0">
                        <a:lnSpc>
                          <a:spcPct val="107000"/>
                        </a:lnSpc>
                        <a:spcBef>
                          <a:spcPts val="0"/>
                        </a:spcBef>
                        <a:spcAft>
                          <a:spcPts val="0"/>
                        </a:spcAft>
                        <a:buNone/>
                      </a:pPr>
                      <a:r>
                        <a:rPr lang="en-US" sz="1000" u="none" strike="noStrike" cap="none" dirty="0" err="1"/>
                        <a:t>pclass:agegroup</a:t>
                      </a:r>
                      <a:endParaRPr lang="en-US" sz="1000" u="none" strike="noStrike" cap="none" dirty="0"/>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                0.06309</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   0.04318</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  1.461</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  0.1440</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   </a:t>
                      </a:r>
                    </a:p>
                  </a:txBody>
                  <a:tcPr marL="68575" marR="68575" marT="0" marB="0"/>
                </a:tc>
                <a:extLst>
                  <a:ext uri="{0D108BD9-81ED-4DB2-BD59-A6C34878D82A}">
                    <a16:rowId xmlns:a16="http://schemas.microsoft.com/office/drawing/2014/main" val="10010"/>
                  </a:ext>
                </a:extLst>
              </a:tr>
              <a:tr h="127000">
                <a:tc>
                  <a:txBody>
                    <a:bodyPr/>
                    <a:lstStyle/>
                    <a:p>
                      <a:pPr marL="0" marR="0" lvl="0" indent="0" algn="l" rtl="0">
                        <a:lnSpc>
                          <a:spcPct val="107000"/>
                        </a:lnSpc>
                        <a:spcBef>
                          <a:spcPts val="0"/>
                        </a:spcBef>
                        <a:spcAft>
                          <a:spcPts val="0"/>
                        </a:spcAft>
                        <a:buNone/>
                      </a:pPr>
                      <a:r>
                        <a:rPr lang="en-US" sz="1000" u="none" strike="noStrike" cap="none" dirty="0" err="1"/>
                        <a:t>pclass:as.factor</a:t>
                      </a:r>
                      <a:r>
                        <a:rPr lang="en-US" sz="1000" u="none" strike="noStrike" cap="none" dirty="0"/>
                        <a:t>(sex)male</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      1.34630</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   0.23203</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  5.802</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6.54e-09</a:t>
                      </a: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dirty="0"/>
                        <a:t>***</a:t>
                      </a:r>
                    </a:p>
                  </a:txBody>
                  <a:tcPr marL="68575" marR="68575" marT="0" marB="0"/>
                </a:tc>
                <a:extLst>
                  <a:ext uri="{0D108BD9-81ED-4DB2-BD59-A6C34878D82A}">
                    <a16:rowId xmlns:a16="http://schemas.microsoft.com/office/drawing/2014/main" val="10011"/>
                  </a:ext>
                </a:extLst>
              </a:tr>
            </a:tbl>
          </a:graphicData>
        </a:graphic>
      </p:graphicFrame>
      <p:pic>
        <p:nvPicPr>
          <p:cNvPr id="108" name="Shape 108"/>
          <p:cNvPicPr preferRelativeResize="0"/>
          <p:nvPr/>
        </p:nvPicPr>
        <p:blipFill rotWithShape="1">
          <a:blip r:embed="rId12">
            <a:alphaModFix/>
          </a:blip>
          <a:srcRect/>
          <a:stretch/>
        </p:blipFill>
        <p:spPr>
          <a:xfrm>
            <a:off x="29243581" y="6738738"/>
            <a:ext cx="7713419" cy="4584074"/>
          </a:xfrm>
          <a:prstGeom prst="rect">
            <a:avLst/>
          </a:prstGeom>
          <a:noFill/>
          <a:ln>
            <a:noFill/>
          </a:ln>
        </p:spPr>
      </p:pic>
      <p:pic>
        <p:nvPicPr>
          <p:cNvPr id="109" name="Shape 109"/>
          <p:cNvPicPr preferRelativeResize="0"/>
          <p:nvPr/>
        </p:nvPicPr>
        <p:blipFill rotWithShape="1">
          <a:blip r:embed="rId13">
            <a:alphaModFix/>
          </a:blip>
          <a:srcRect/>
          <a:stretch/>
        </p:blipFill>
        <p:spPr>
          <a:xfrm>
            <a:off x="29085381" y="16911647"/>
            <a:ext cx="7380215" cy="5467662"/>
          </a:xfrm>
          <a:prstGeom prst="rect">
            <a:avLst/>
          </a:prstGeom>
          <a:noFill/>
          <a:ln>
            <a:noFill/>
          </a:ln>
        </p:spPr>
      </p:pic>
      <p:sp>
        <p:nvSpPr>
          <p:cNvPr id="2" name="Arrow: Left 1">
            <a:extLst>
              <a:ext uri="{FF2B5EF4-FFF2-40B4-BE49-F238E27FC236}">
                <a16:creationId xmlns:a16="http://schemas.microsoft.com/office/drawing/2014/main" id="{F7E39737-25A9-40C5-9675-247EFDB87201}"/>
              </a:ext>
            </a:extLst>
          </p:cNvPr>
          <p:cNvSpPr/>
          <p:nvPr/>
        </p:nvSpPr>
        <p:spPr>
          <a:xfrm rot="2173130">
            <a:off x="18753126" y="28635327"/>
            <a:ext cx="1554835" cy="4889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6E30D242-6FD8-4525-89F5-E0D52478D2EC}"/>
                  </a:ext>
                </a:extLst>
              </p:cNvPr>
              <p:cNvSpPr/>
              <p:nvPr/>
            </p:nvSpPr>
            <p:spPr>
              <a:xfrm>
                <a:off x="19892338" y="4024279"/>
                <a:ext cx="7928609" cy="8990923"/>
              </a:xfrm>
              <a:prstGeom prst="rect">
                <a:avLst/>
              </a:prstGeom>
            </p:spPr>
            <p:txBody>
              <a:bodyPr wrap="square">
                <a:spAutoFit/>
              </a:bodyPr>
              <a:lstStyle/>
              <a:p>
                <a:pPr marL="339725" lvl="0" indent="-339725" algn="ctr" defTabSz="4075572">
                  <a:spcBef>
                    <a:spcPct val="0"/>
                  </a:spcBef>
                  <a:spcAft>
                    <a:spcPct val="65000"/>
                  </a:spcAft>
                  <a:tabLst>
                    <a:tab pos="1028700" algn="l"/>
                  </a:tabLst>
                </a:pPr>
                <a:r>
                  <a:rPr lang="en-US" sz="4500" b="1" kern="1200" dirty="0">
                    <a:solidFill>
                      <a:srgbClr val="4F81BD">
                        <a:lumMod val="25000"/>
                      </a:srgbClr>
                    </a:solidFill>
                    <a:latin typeface="Calibri"/>
                    <a:ea typeface="+mn-ea"/>
                    <a:cs typeface="+mn-cs"/>
                  </a:rPr>
                  <a:t>MODEL SELECTION</a:t>
                </a:r>
              </a:p>
              <a:p>
                <a:pPr lvl="0" defTabSz="4075572">
                  <a:lnSpc>
                    <a:spcPct val="115000"/>
                  </a:lnSpc>
                  <a:spcBef>
                    <a:spcPct val="0"/>
                  </a:spcBef>
                  <a:spcAft>
                    <a:spcPct val="75000"/>
                  </a:spcAft>
                </a:pPr>
                <a:r>
                  <a:rPr lang="en-US" sz="2800" b="1" kern="1200" dirty="0">
                    <a:solidFill>
                      <a:prstClr val="black"/>
                    </a:solidFill>
                    <a:latin typeface="Calibri"/>
                    <a:ea typeface="+mn-ea"/>
                    <a:cs typeface="Times New Roman" pitchFamily="18" charset="0"/>
                  </a:rPr>
                  <a:t>The initial model assumed there are no interactions between the predictor variables.  As part of a model selection procedure, we checked for possible interactions.  We created a model with the significant variables from the Initial Model, and added the interaction variables. We then used a stepwise model selection procedure, utilizing both forward and backward elimination. The following variables were kept in the final model:</a:t>
                </a:r>
              </a:p>
              <a:p>
                <a:pPr lvl="0" defTabSz="4075572">
                  <a:lnSpc>
                    <a:spcPct val="115000"/>
                  </a:lnSpc>
                  <a:spcBef>
                    <a:spcPct val="0"/>
                  </a:spcBef>
                  <a:spcAft>
                    <a:spcPct val="75000"/>
                  </a:spcAft>
                </a:pPr>
                <a:r>
                  <a:rPr lang="en-US" sz="2800" kern="1200" dirty="0">
                    <a:solidFill>
                      <a:prstClr val="black"/>
                    </a:solidFill>
                    <a:latin typeface="Calibri"/>
                    <a:ea typeface="+mn-ea"/>
                    <a:cs typeface="+mn-cs"/>
                  </a:rPr>
                  <a:t>  </a:t>
                </a:r>
                <a14:m>
                  <m:oMath xmlns:m="http://schemas.openxmlformats.org/officeDocument/2006/math">
                    <m:sSub>
                      <m:sSubPr>
                        <m:ctrlPr>
                          <a:rPr lang="en-US" sz="2800" i="1" kern="1200">
                            <a:solidFill>
                              <a:prstClr val="black"/>
                            </a:solidFill>
                            <a:latin typeface="Cambria Math" panose="02040503050406030204" pitchFamily="18" charset="0"/>
                            <a:ea typeface="+mn-ea"/>
                            <a:cs typeface="+mn-cs"/>
                          </a:rPr>
                        </m:ctrlPr>
                      </m:sSubPr>
                      <m:e>
                        <m:r>
                          <a:rPr lang="en-US" sz="2800" i="1" kern="1200">
                            <a:solidFill>
                              <a:prstClr val="black"/>
                            </a:solidFill>
                            <a:latin typeface="Cambria Math"/>
                            <a:ea typeface="+mn-ea"/>
                            <a:cs typeface="+mn-cs"/>
                          </a:rPr>
                          <m:t>𝑋</m:t>
                        </m:r>
                      </m:e>
                      <m:sub>
                        <m:r>
                          <a:rPr lang="en-US" sz="2800" i="1" kern="1200">
                            <a:solidFill>
                              <a:prstClr val="black"/>
                            </a:solidFill>
                            <a:latin typeface="Cambria Math"/>
                            <a:ea typeface="+mn-ea"/>
                            <a:cs typeface="+mn-cs"/>
                          </a:rPr>
                          <m:t>1</m:t>
                        </m:r>
                      </m:sub>
                    </m:sSub>
                    <m:r>
                      <a:rPr lang="en-US" sz="2800" i="1" kern="1200">
                        <a:solidFill>
                          <a:prstClr val="black"/>
                        </a:solidFill>
                        <a:latin typeface="Cambria Math"/>
                        <a:ea typeface="+mn-ea"/>
                        <a:cs typeface="+mn-cs"/>
                      </a:rPr>
                      <m:t>=</m:t>
                    </m:r>
                  </m:oMath>
                </a14:m>
                <a:r>
                  <a:rPr lang="en-US" sz="2800" kern="1200" dirty="0">
                    <a:solidFill>
                      <a:prstClr val="black"/>
                    </a:solidFill>
                    <a:latin typeface="Calibri"/>
                    <a:ea typeface="+mn-ea"/>
                    <a:cs typeface="+mn-cs"/>
                  </a:rPr>
                  <a:t> Pclass</a:t>
                </a:r>
                <a:br>
                  <a:rPr lang="en-US" sz="2800" kern="1200" dirty="0">
                    <a:solidFill>
                      <a:prstClr val="black"/>
                    </a:solidFill>
                    <a:latin typeface="Calibri"/>
                    <a:ea typeface="+mn-ea"/>
                    <a:cs typeface="+mn-cs"/>
                  </a:rPr>
                </a:br>
                <a:r>
                  <a:rPr lang="en-US" sz="2800" kern="1200" dirty="0">
                    <a:solidFill>
                      <a:prstClr val="black"/>
                    </a:solidFill>
                    <a:latin typeface="Calibri"/>
                    <a:ea typeface="+mn-ea"/>
                    <a:cs typeface="+mn-cs"/>
                  </a:rPr>
                  <a:t>  </a:t>
                </a:r>
                <a14:m>
                  <m:oMath xmlns:m="http://schemas.openxmlformats.org/officeDocument/2006/math">
                    <m:sSub>
                      <m:sSubPr>
                        <m:ctrlPr>
                          <a:rPr lang="en-US" sz="2800" i="1" kern="1200">
                            <a:solidFill>
                              <a:prstClr val="black"/>
                            </a:solidFill>
                            <a:latin typeface="Cambria Math" panose="02040503050406030204" pitchFamily="18" charset="0"/>
                            <a:ea typeface="+mn-ea"/>
                            <a:cs typeface="+mn-cs"/>
                          </a:rPr>
                        </m:ctrlPr>
                      </m:sSubPr>
                      <m:e>
                        <m:r>
                          <a:rPr lang="en-US" sz="2800" i="1" kern="1200">
                            <a:solidFill>
                              <a:prstClr val="black"/>
                            </a:solidFill>
                            <a:latin typeface="Cambria Math"/>
                            <a:ea typeface="+mn-ea"/>
                            <a:cs typeface="+mn-cs"/>
                          </a:rPr>
                          <m:t>𝑋</m:t>
                        </m:r>
                      </m:e>
                      <m:sub>
                        <m:r>
                          <a:rPr lang="en-US" sz="2800" i="1" kern="1200">
                            <a:solidFill>
                              <a:prstClr val="black"/>
                            </a:solidFill>
                            <a:latin typeface="Cambria Math"/>
                            <a:ea typeface="+mn-ea"/>
                            <a:cs typeface="+mn-cs"/>
                          </a:rPr>
                          <m:t>2</m:t>
                        </m:r>
                      </m:sub>
                    </m:sSub>
                    <m:r>
                      <a:rPr lang="en-US" sz="2800" i="1" kern="1200">
                        <a:solidFill>
                          <a:prstClr val="black"/>
                        </a:solidFill>
                        <a:latin typeface="Cambria Math"/>
                        <a:ea typeface="+mn-ea"/>
                        <a:cs typeface="+mn-cs"/>
                      </a:rPr>
                      <m:t>=</m:t>
                    </m:r>
                  </m:oMath>
                </a14:m>
                <a:r>
                  <a:rPr lang="en-US" sz="2800" kern="1200" dirty="0">
                    <a:solidFill>
                      <a:prstClr val="black"/>
                    </a:solidFill>
                    <a:latin typeface="Calibri"/>
                    <a:ea typeface="+mn-ea"/>
                    <a:cs typeface="+mn-cs"/>
                  </a:rPr>
                  <a:t> Agegroup</a:t>
                </a:r>
                <a:br>
                  <a:rPr lang="en-US" sz="2800" kern="1200" dirty="0">
                    <a:solidFill>
                      <a:prstClr val="black"/>
                    </a:solidFill>
                    <a:latin typeface="Calibri"/>
                    <a:ea typeface="+mn-ea"/>
                    <a:cs typeface="+mn-cs"/>
                  </a:rPr>
                </a:br>
                <a:r>
                  <a:rPr lang="en-US" sz="2800" kern="1200" dirty="0">
                    <a:solidFill>
                      <a:prstClr val="black"/>
                    </a:solidFill>
                    <a:latin typeface="Calibri"/>
                    <a:ea typeface="+mn-ea"/>
                    <a:cs typeface="+mn-cs"/>
                  </a:rPr>
                  <a:t>  </a:t>
                </a:r>
                <a14:m>
                  <m:oMath xmlns:m="http://schemas.openxmlformats.org/officeDocument/2006/math">
                    <m:sSub>
                      <m:sSubPr>
                        <m:ctrlPr>
                          <a:rPr lang="en-US" sz="2800" i="1" kern="1200">
                            <a:solidFill>
                              <a:prstClr val="black"/>
                            </a:solidFill>
                            <a:latin typeface="Cambria Math" panose="02040503050406030204" pitchFamily="18" charset="0"/>
                            <a:ea typeface="+mn-ea"/>
                            <a:cs typeface="+mn-cs"/>
                          </a:rPr>
                        </m:ctrlPr>
                      </m:sSubPr>
                      <m:e>
                        <m:r>
                          <a:rPr lang="en-US" sz="2800" i="1" kern="1200">
                            <a:solidFill>
                              <a:prstClr val="black"/>
                            </a:solidFill>
                            <a:latin typeface="Cambria Math"/>
                            <a:ea typeface="+mn-ea"/>
                            <a:cs typeface="+mn-cs"/>
                          </a:rPr>
                          <m:t>𝑋</m:t>
                        </m:r>
                      </m:e>
                      <m:sub>
                        <m:r>
                          <a:rPr lang="en-US" sz="2800" i="1" kern="1200">
                            <a:solidFill>
                              <a:prstClr val="black"/>
                            </a:solidFill>
                            <a:latin typeface="Cambria Math"/>
                            <a:ea typeface="+mn-ea"/>
                            <a:cs typeface="+mn-cs"/>
                          </a:rPr>
                          <m:t>3</m:t>
                        </m:r>
                      </m:sub>
                    </m:sSub>
                    <m:r>
                      <a:rPr lang="en-US" sz="2800" i="1" kern="1200">
                        <a:solidFill>
                          <a:prstClr val="black"/>
                        </a:solidFill>
                        <a:latin typeface="Cambria Math"/>
                        <a:ea typeface="+mn-ea"/>
                        <a:cs typeface="+mn-cs"/>
                      </a:rPr>
                      <m:t>=</m:t>
                    </m:r>
                  </m:oMath>
                </a14:m>
                <a:r>
                  <a:rPr lang="en-US" sz="2800" kern="1200" dirty="0">
                    <a:solidFill>
                      <a:prstClr val="black"/>
                    </a:solidFill>
                    <a:latin typeface="Calibri"/>
                    <a:ea typeface="+mn-ea"/>
                    <a:cs typeface="+mn-cs"/>
                  </a:rPr>
                  <a:t> if ticket number was recorded  </a:t>
                </a:r>
                <a:br>
                  <a:rPr lang="en-US" sz="2800" kern="1200" dirty="0">
                    <a:solidFill>
                      <a:prstClr val="black"/>
                    </a:solidFill>
                    <a:latin typeface="Calibri"/>
                    <a:ea typeface="+mn-ea"/>
                    <a:cs typeface="+mn-cs"/>
                  </a:rPr>
                </a:br>
                <a:r>
                  <a:rPr lang="en-US" sz="2800" kern="1200" dirty="0">
                    <a:solidFill>
                      <a:prstClr val="black"/>
                    </a:solidFill>
                    <a:latin typeface="Calibri"/>
                    <a:ea typeface="+mn-ea"/>
                    <a:cs typeface="+mn-cs"/>
                  </a:rPr>
                  <a:t>  </a:t>
                </a:r>
                <a14:m>
                  <m:oMath xmlns:m="http://schemas.openxmlformats.org/officeDocument/2006/math">
                    <m:sSub>
                      <m:sSubPr>
                        <m:ctrlPr>
                          <a:rPr lang="en-US" sz="2800" i="1" kern="1200">
                            <a:solidFill>
                              <a:prstClr val="black"/>
                            </a:solidFill>
                            <a:latin typeface="Cambria Math" panose="02040503050406030204" pitchFamily="18" charset="0"/>
                            <a:ea typeface="+mn-ea"/>
                            <a:cs typeface="+mn-cs"/>
                          </a:rPr>
                        </m:ctrlPr>
                      </m:sSubPr>
                      <m:e>
                        <m:r>
                          <a:rPr lang="en-US" sz="2800" i="1" kern="1200">
                            <a:solidFill>
                              <a:prstClr val="black"/>
                            </a:solidFill>
                            <a:latin typeface="Cambria Math"/>
                            <a:ea typeface="+mn-ea"/>
                            <a:cs typeface="+mn-cs"/>
                          </a:rPr>
                          <m:t>𝑋</m:t>
                        </m:r>
                      </m:e>
                      <m:sub>
                        <m:r>
                          <a:rPr lang="en-US" sz="2800" i="1" kern="1200">
                            <a:solidFill>
                              <a:prstClr val="black"/>
                            </a:solidFill>
                            <a:latin typeface="Cambria Math"/>
                            <a:ea typeface="+mn-ea"/>
                            <a:cs typeface="+mn-cs"/>
                          </a:rPr>
                          <m:t>4</m:t>
                        </m:r>
                      </m:sub>
                    </m:sSub>
                    <m:r>
                      <a:rPr lang="en-US" sz="2800" i="1" kern="1200">
                        <a:solidFill>
                          <a:prstClr val="black"/>
                        </a:solidFill>
                        <a:latin typeface="Cambria Math"/>
                        <a:ea typeface="+mn-ea"/>
                        <a:cs typeface="+mn-cs"/>
                      </a:rPr>
                      <m:t>=</m:t>
                    </m:r>
                  </m:oMath>
                </a14:m>
                <a:r>
                  <a:rPr lang="en-US" sz="2800" kern="1200" dirty="0">
                    <a:solidFill>
                      <a:prstClr val="black"/>
                    </a:solidFill>
                    <a:latin typeface="Calibri"/>
                    <a:ea typeface="+mn-ea"/>
                    <a:cs typeface="+mn-cs"/>
                  </a:rPr>
                  <a:t> if </a:t>
                </a:r>
                <a:r>
                  <a:rPr lang="en-US" sz="2800" kern="1200" dirty="0" err="1">
                    <a:solidFill>
                      <a:prstClr val="black"/>
                    </a:solidFill>
                    <a:latin typeface="Calibri"/>
                    <a:ea typeface="+mn-ea"/>
                    <a:cs typeface="+mn-cs"/>
                  </a:rPr>
                  <a:t>home.dest</a:t>
                </a:r>
                <a:r>
                  <a:rPr lang="en-US" sz="2800" kern="1200" dirty="0">
                    <a:solidFill>
                      <a:prstClr val="black"/>
                    </a:solidFill>
                    <a:latin typeface="Calibri"/>
                    <a:ea typeface="+mn-ea"/>
                    <a:cs typeface="+mn-cs"/>
                  </a:rPr>
                  <a:t> was recorded</a:t>
                </a:r>
                <a:br>
                  <a:rPr lang="en-US" sz="2800" kern="1200" dirty="0">
                    <a:solidFill>
                      <a:prstClr val="black"/>
                    </a:solidFill>
                    <a:latin typeface="Calibri"/>
                    <a:ea typeface="+mn-ea"/>
                    <a:cs typeface="+mn-cs"/>
                  </a:rPr>
                </a:br>
                <a:r>
                  <a:rPr lang="en-US" sz="2800" kern="1200" dirty="0">
                    <a:solidFill>
                      <a:prstClr val="black"/>
                    </a:solidFill>
                    <a:latin typeface="Calibri"/>
                    <a:ea typeface="+mn-ea"/>
                    <a:cs typeface="+mn-cs"/>
                  </a:rPr>
                  <a:t>  </a:t>
                </a:r>
                <a14:m>
                  <m:oMath xmlns:m="http://schemas.openxmlformats.org/officeDocument/2006/math">
                    <m:sSub>
                      <m:sSubPr>
                        <m:ctrlPr>
                          <a:rPr lang="en-US" sz="2800" i="1" kern="1200">
                            <a:solidFill>
                              <a:prstClr val="black"/>
                            </a:solidFill>
                            <a:latin typeface="Cambria Math" panose="02040503050406030204" pitchFamily="18" charset="0"/>
                            <a:ea typeface="+mn-ea"/>
                            <a:cs typeface="+mn-cs"/>
                          </a:rPr>
                        </m:ctrlPr>
                      </m:sSubPr>
                      <m:e>
                        <m:r>
                          <a:rPr lang="en-US" sz="2800" i="1" kern="1200">
                            <a:solidFill>
                              <a:prstClr val="black"/>
                            </a:solidFill>
                            <a:latin typeface="Cambria Math"/>
                            <a:ea typeface="+mn-ea"/>
                            <a:cs typeface="+mn-cs"/>
                          </a:rPr>
                          <m:t>𝑋</m:t>
                        </m:r>
                      </m:e>
                      <m:sub>
                        <m:r>
                          <a:rPr lang="en-US" sz="2800" i="1" kern="1200">
                            <a:solidFill>
                              <a:prstClr val="black"/>
                            </a:solidFill>
                            <a:latin typeface="Cambria Math"/>
                            <a:ea typeface="+mn-ea"/>
                            <a:cs typeface="+mn-cs"/>
                          </a:rPr>
                          <m:t>5</m:t>
                        </m:r>
                      </m:sub>
                    </m:sSub>
                    <m:r>
                      <a:rPr lang="en-US" sz="2800" i="1" kern="1200">
                        <a:solidFill>
                          <a:prstClr val="black"/>
                        </a:solidFill>
                        <a:latin typeface="Cambria Math"/>
                        <a:ea typeface="+mn-ea"/>
                        <a:cs typeface="+mn-cs"/>
                      </a:rPr>
                      <m:t>=</m:t>
                    </m:r>
                    <m:r>
                      <m:rPr>
                        <m:sty m:val="p"/>
                      </m:rPr>
                      <a:rPr lang="en-US" sz="2800" kern="1200">
                        <a:solidFill>
                          <a:prstClr val="black"/>
                        </a:solidFill>
                        <a:latin typeface="Cambria Math" panose="02040503050406030204" pitchFamily="18" charset="0"/>
                        <a:ea typeface="+mn-ea"/>
                        <a:cs typeface="+mn-cs"/>
                      </a:rPr>
                      <m:t>Sex</m:t>
                    </m:r>
                  </m:oMath>
                </a14:m>
                <a:br>
                  <a:rPr lang="en-US" sz="2800" kern="1200" dirty="0">
                    <a:solidFill>
                      <a:prstClr val="black"/>
                    </a:solidFill>
                    <a:latin typeface="Cambria Math" panose="02040503050406030204" pitchFamily="18" charset="0"/>
                    <a:ea typeface="+mn-ea"/>
                    <a:cs typeface="+mn-cs"/>
                  </a:rPr>
                </a:br>
                <a:r>
                  <a:rPr lang="en-US" sz="2800" kern="1200" dirty="0">
                    <a:solidFill>
                      <a:prstClr val="black"/>
                    </a:solidFill>
                    <a:latin typeface="Cambria Math" panose="02040503050406030204" pitchFamily="18" charset="0"/>
                    <a:ea typeface="+mn-ea"/>
                    <a:cs typeface="+mn-cs"/>
                  </a:rPr>
                  <a:t>  </a:t>
                </a:r>
                <a14:m>
                  <m:oMath xmlns:m="http://schemas.openxmlformats.org/officeDocument/2006/math">
                    <m:sSub>
                      <m:sSubPr>
                        <m:ctrlPr>
                          <a:rPr lang="en-US" sz="2800" i="1" kern="1200">
                            <a:solidFill>
                              <a:prstClr val="black"/>
                            </a:solidFill>
                            <a:latin typeface="Cambria Math" panose="02040503050406030204" pitchFamily="18" charset="0"/>
                            <a:ea typeface="+mn-ea"/>
                            <a:cs typeface="+mn-cs"/>
                          </a:rPr>
                        </m:ctrlPr>
                      </m:sSubPr>
                      <m:e>
                        <m:r>
                          <a:rPr lang="en-US" sz="2800" i="1" kern="1200">
                            <a:solidFill>
                              <a:prstClr val="black"/>
                            </a:solidFill>
                            <a:latin typeface="Cambria Math"/>
                            <a:ea typeface="+mn-ea"/>
                            <a:cs typeface="+mn-cs"/>
                          </a:rPr>
                          <m:t>𝑋</m:t>
                        </m:r>
                      </m:e>
                      <m:sub>
                        <m:r>
                          <a:rPr lang="en-US" sz="2800" i="1" kern="1200">
                            <a:solidFill>
                              <a:prstClr val="black"/>
                            </a:solidFill>
                            <a:latin typeface="Cambria Math"/>
                            <a:ea typeface="+mn-ea"/>
                            <a:cs typeface="+mn-cs"/>
                          </a:rPr>
                          <m:t>6</m:t>
                        </m:r>
                      </m:sub>
                    </m:sSub>
                    <m:r>
                      <a:rPr lang="en-US" sz="2800" i="1" kern="1200">
                        <a:solidFill>
                          <a:prstClr val="black"/>
                        </a:solidFill>
                        <a:latin typeface="Cambria Math"/>
                        <a:ea typeface="+mn-ea"/>
                        <a:cs typeface="+mn-cs"/>
                      </a:rPr>
                      <m:t>=</m:t>
                    </m:r>
                    <m:sSub>
                      <m:sSubPr>
                        <m:ctrlPr>
                          <a:rPr lang="en-US" sz="2800" i="1" kern="1200">
                            <a:solidFill>
                              <a:prstClr val="black"/>
                            </a:solidFill>
                            <a:latin typeface="Cambria Math" panose="02040503050406030204" pitchFamily="18" charset="0"/>
                            <a:ea typeface="+mn-ea"/>
                            <a:cs typeface="+mn-cs"/>
                          </a:rPr>
                        </m:ctrlPr>
                      </m:sSubPr>
                      <m:e>
                        <m:r>
                          <a:rPr lang="en-US" sz="2800" i="1" kern="1200">
                            <a:solidFill>
                              <a:prstClr val="black"/>
                            </a:solidFill>
                            <a:latin typeface="Cambria Math"/>
                            <a:ea typeface="+mn-ea"/>
                            <a:cs typeface="+mn-cs"/>
                          </a:rPr>
                          <m:t>𝑋</m:t>
                        </m:r>
                      </m:e>
                      <m:sub>
                        <m:r>
                          <a:rPr lang="en-US" sz="2800" i="1" kern="1200">
                            <a:solidFill>
                              <a:prstClr val="black"/>
                            </a:solidFill>
                            <a:latin typeface="Cambria Math" panose="02040503050406030204" pitchFamily="18" charset="0"/>
                            <a:ea typeface="+mn-ea"/>
                            <a:cs typeface="+mn-cs"/>
                          </a:rPr>
                          <m:t>1</m:t>
                        </m:r>
                      </m:sub>
                    </m:sSub>
                    <m:r>
                      <a:rPr lang="en-US" sz="2800" i="1" kern="1200">
                        <a:solidFill>
                          <a:prstClr val="black"/>
                        </a:solidFill>
                        <a:latin typeface="Cambria Math"/>
                        <a:ea typeface="+mn-ea"/>
                        <a:cs typeface="+mn-cs"/>
                      </a:rPr>
                      <m:t>∗</m:t>
                    </m:r>
                    <m:sSub>
                      <m:sSubPr>
                        <m:ctrlPr>
                          <a:rPr lang="en-US" sz="2800" i="1" kern="1200">
                            <a:solidFill>
                              <a:prstClr val="black"/>
                            </a:solidFill>
                            <a:latin typeface="Cambria Math" panose="02040503050406030204" pitchFamily="18" charset="0"/>
                            <a:ea typeface="+mn-ea"/>
                            <a:cs typeface="+mn-cs"/>
                          </a:rPr>
                        </m:ctrlPr>
                      </m:sSubPr>
                      <m:e>
                        <m:r>
                          <a:rPr lang="en-US" sz="2800" i="1" kern="1200">
                            <a:solidFill>
                              <a:prstClr val="black"/>
                            </a:solidFill>
                            <a:latin typeface="Cambria Math"/>
                            <a:ea typeface="+mn-ea"/>
                            <a:cs typeface="+mn-cs"/>
                          </a:rPr>
                          <m:t>𝑋</m:t>
                        </m:r>
                      </m:e>
                      <m:sub>
                        <m:r>
                          <a:rPr lang="en-US" sz="2800" i="1" kern="1200">
                            <a:solidFill>
                              <a:prstClr val="black"/>
                            </a:solidFill>
                            <a:latin typeface="Cambria Math" panose="02040503050406030204" pitchFamily="18" charset="0"/>
                            <a:ea typeface="+mn-ea"/>
                            <a:cs typeface="+mn-cs"/>
                          </a:rPr>
                          <m:t>2</m:t>
                        </m:r>
                      </m:sub>
                    </m:sSub>
                  </m:oMath>
                </a14:m>
                <a:r>
                  <a:rPr lang="en-US" sz="2800" kern="1200" dirty="0">
                    <a:solidFill>
                      <a:prstClr val="black"/>
                    </a:solidFill>
                    <a:latin typeface="Calibri"/>
                    <a:ea typeface="+mn-ea"/>
                    <a:cs typeface="+mn-cs"/>
                  </a:rPr>
                  <a:t>,  </a:t>
                </a:r>
                <a14:m>
                  <m:oMath xmlns:m="http://schemas.openxmlformats.org/officeDocument/2006/math">
                    <m:sSub>
                      <m:sSubPr>
                        <m:ctrlPr>
                          <a:rPr lang="en-US" sz="2800" i="1" kern="1200">
                            <a:solidFill>
                              <a:prstClr val="black"/>
                            </a:solidFill>
                            <a:latin typeface="Cambria Math" panose="02040503050406030204" pitchFamily="18" charset="0"/>
                            <a:ea typeface="+mn-ea"/>
                            <a:cs typeface="+mn-cs"/>
                          </a:rPr>
                        </m:ctrlPr>
                      </m:sSubPr>
                      <m:e>
                        <m:r>
                          <a:rPr lang="en-US" sz="2800" i="1" kern="1200">
                            <a:solidFill>
                              <a:prstClr val="black"/>
                            </a:solidFill>
                            <a:latin typeface="Cambria Math"/>
                            <a:ea typeface="+mn-ea"/>
                            <a:cs typeface="+mn-cs"/>
                          </a:rPr>
                          <m:t>𝑋</m:t>
                        </m:r>
                      </m:e>
                      <m:sub>
                        <m:r>
                          <a:rPr lang="en-US" sz="2800" i="1" kern="1200">
                            <a:solidFill>
                              <a:prstClr val="black"/>
                            </a:solidFill>
                            <a:latin typeface="Cambria Math"/>
                            <a:ea typeface="+mn-ea"/>
                            <a:cs typeface="+mn-cs"/>
                          </a:rPr>
                          <m:t>7</m:t>
                        </m:r>
                      </m:sub>
                    </m:sSub>
                    <m:r>
                      <a:rPr lang="en-US" sz="2800" i="1" kern="1200">
                        <a:solidFill>
                          <a:prstClr val="black"/>
                        </a:solidFill>
                        <a:latin typeface="Cambria Math"/>
                        <a:ea typeface="+mn-ea"/>
                        <a:cs typeface="+mn-cs"/>
                      </a:rPr>
                      <m:t>=</m:t>
                    </m:r>
                    <m:sSub>
                      <m:sSubPr>
                        <m:ctrlPr>
                          <a:rPr lang="en-US" sz="2800" i="1" kern="1200">
                            <a:solidFill>
                              <a:prstClr val="black"/>
                            </a:solidFill>
                            <a:latin typeface="Cambria Math" panose="02040503050406030204" pitchFamily="18" charset="0"/>
                            <a:ea typeface="+mn-ea"/>
                            <a:cs typeface="+mn-cs"/>
                          </a:rPr>
                        </m:ctrlPr>
                      </m:sSubPr>
                      <m:e>
                        <m:r>
                          <a:rPr lang="en-US" sz="2800" i="1" kern="1200">
                            <a:solidFill>
                              <a:prstClr val="black"/>
                            </a:solidFill>
                            <a:latin typeface="Cambria Math"/>
                            <a:ea typeface="+mn-ea"/>
                            <a:cs typeface="+mn-cs"/>
                          </a:rPr>
                          <m:t>𝑋</m:t>
                        </m:r>
                      </m:e>
                      <m:sub>
                        <m:r>
                          <a:rPr lang="en-US" sz="2800" i="1" kern="1200">
                            <a:solidFill>
                              <a:prstClr val="black"/>
                            </a:solidFill>
                            <a:latin typeface="Cambria Math" panose="02040503050406030204" pitchFamily="18" charset="0"/>
                            <a:ea typeface="+mn-ea"/>
                            <a:cs typeface="+mn-cs"/>
                          </a:rPr>
                          <m:t>1</m:t>
                        </m:r>
                      </m:sub>
                    </m:sSub>
                    <m:r>
                      <a:rPr lang="en-US" sz="2800" i="1" kern="1200">
                        <a:solidFill>
                          <a:prstClr val="black"/>
                        </a:solidFill>
                        <a:latin typeface="Cambria Math"/>
                        <a:ea typeface="+mn-ea"/>
                        <a:cs typeface="+mn-cs"/>
                      </a:rPr>
                      <m:t>∗</m:t>
                    </m:r>
                    <m:sSub>
                      <m:sSubPr>
                        <m:ctrlPr>
                          <a:rPr lang="en-US" sz="2800" i="1" kern="1200">
                            <a:solidFill>
                              <a:prstClr val="black"/>
                            </a:solidFill>
                            <a:latin typeface="Cambria Math" panose="02040503050406030204" pitchFamily="18" charset="0"/>
                            <a:ea typeface="+mn-ea"/>
                            <a:cs typeface="+mn-cs"/>
                          </a:rPr>
                        </m:ctrlPr>
                      </m:sSubPr>
                      <m:e>
                        <m:r>
                          <a:rPr lang="en-US" sz="2800" i="1" kern="1200">
                            <a:solidFill>
                              <a:prstClr val="black"/>
                            </a:solidFill>
                            <a:latin typeface="Cambria Math"/>
                            <a:ea typeface="+mn-ea"/>
                            <a:cs typeface="+mn-cs"/>
                          </a:rPr>
                          <m:t>𝑋</m:t>
                        </m:r>
                      </m:e>
                      <m:sub>
                        <m:r>
                          <a:rPr lang="en-US" sz="2800" i="1" kern="1200">
                            <a:solidFill>
                              <a:prstClr val="black"/>
                            </a:solidFill>
                            <a:latin typeface="Cambria Math" panose="02040503050406030204" pitchFamily="18" charset="0"/>
                            <a:ea typeface="+mn-ea"/>
                            <a:cs typeface="+mn-cs"/>
                          </a:rPr>
                          <m:t>5</m:t>
                        </m:r>
                      </m:sub>
                    </m:sSub>
                  </m:oMath>
                </a14:m>
                <a:r>
                  <a:rPr lang="en-US" sz="2800" kern="1200" dirty="0">
                    <a:solidFill>
                      <a:prstClr val="black"/>
                    </a:solidFill>
                    <a:latin typeface="Calibri"/>
                    <a:ea typeface="+mn-ea"/>
                    <a:cs typeface="+mn-cs"/>
                  </a:rPr>
                  <a:t> </a:t>
                </a:r>
                <a:endParaRPr lang="en-US" dirty="0"/>
              </a:p>
            </p:txBody>
          </p:sp>
        </mc:Choice>
        <mc:Fallback>
          <p:sp>
            <p:nvSpPr>
              <p:cNvPr id="4" name="Rectangle 3">
                <a:extLst>
                  <a:ext uri="{FF2B5EF4-FFF2-40B4-BE49-F238E27FC236}">
                    <a16:creationId xmlns:a16="http://schemas.microsoft.com/office/drawing/2014/main" id="{6E30D242-6FD8-4525-89F5-E0D52478D2EC}"/>
                  </a:ext>
                </a:extLst>
              </p:cNvPr>
              <p:cNvSpPr>
                <a:spLocks noRot="1" noChangeAspect="1" noMove="1" noResize="1" noEditPoints="1" noAdjustHandles="1" noChangeArrowheads="1" noChangeShapeType="1" noTextEdit="1"/>
              </p:cNvSpPr>
              <p:nvPr/>
            </p:nvSpPr>
            <p:spPr>
              <a:xfrm>
                <a:off x="19892338" y="4024279"/>
                <a:ext cx="7928609" cy="8990923"/>
              </a:xfrm>
              <a:prstGeom prst="rect">
                <a:avLst/>
              </a:prstGeom>
              <a:blipFill>
                <a:blip r:embed="rId14"/>
                <a:stretch>
                  <a:fillRect l="-1537" t="-1424" r="-1998" b="-678"/>
                </a:stretch>
              </a:blipFill>
            </p:spPr>
            <p:txBody>
              <a:bodyPr/>
              <a:lstStyle/>
              <a:p>
                <a:r>
                  <a:rPr lang="en-US">
                    <a:noFill/>
                  </a:rPr>
                  <a:t> </a:t>
                </a:r>
              </a:p>
            </p:txBody>
          </p:sp>
        </mc:Fallback>
      </mc:AlternateContent>
      <p:pic>
        <p:nvPicPr>
          <p:cNvPr id="1027" name="Picture 3" descr="Image result for norse logo">
            <a:extLst>
              <a:ext uri="{FF2B5EF4-FFF2-40B4-BE49-F238E27FC236}">
                <a16:creationId xmlns:a16="http://schemas.microsoft.com/office/drawing/2014/main" id="{57FFEA41-4CE1-4E74-8E42-7DDCA78ABDC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93939" y="875121"/>
            <a:ext cx="2299306" cy="19024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918</Words>
  <Application>Microsoft Office PowerPoint</Application>
  <PresentationFormat>Custom</PresentationFormat>
  <Paragraphs>109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 Math</vt:lpstr>
      <vt:lpstr>Noto Sans Symbols</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Streyle</dc:creator>
  <cp:lastModifiedBy>Michael Streyle</cp:lastModifiedBy>
  <cp:revision>5</cp:revision>
  <dcterms:modified xsi:type="dcterms:W3CDTF">2017-12-05T03:03:53Z</dcterms:modified>
</cp:coreProperties>
</file>