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5"/>
    <p:restoredTop sz="94764"/>
  </p:normalViewPr>
  <p:slideViewPr>
    <p:cSldViewPr snapToGrid="0" snapToObjects="1" showGuides="1">
      <p:cViewPr>
        <p:scale>
          <a:sx n="70" d="100"/>
          <a:sy n="70" d="100"/>
        </p:scale>
        <p:origin x="672" y="1304"/>
      </p:cViewPr>
      <p:guideLst>
        <p:guide orient="horz" pos="20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2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2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7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17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367FD-06A7-3640-99E9-E52CC960DACC}" type="datetimeFigureOut">
              <a:rPr lang="en-GB" smtClean="0"/>
              <a:t>20/09/2018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F530-992C-3D4B-BDCC-3D8730083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9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F26AAB-B271-054F-AF33-410DD9E9E0C8}"/>
              </a:ext>
            </a:extLst>
          </p:cNvPr>
          <p:cNvGrpSpPr/>
          <p:nvPr/>
        </p:nvGrpSpPr>
        <p:grpSpPr>
          <a:xfrm>
            <a:off x="1545020" y="423993"/>
            <a:ext cx="6771842" cy="6136491"/>
            <a:chOff x="1545020" y="747550"/>
            <a:chExt cx="6771842" cy="61364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A39FAC-CFC4-D54F-BC9D-DEBC344D4516}"/>
                </a:ext>
              </a:extLst>
            </p:cNvPr>
            <p:cNvSpPr/>
            <p:nvPr/>
          </p:nvSpPr>
          <p:spPr>
            <a:xfrm>
              <a:off x="1545020" y="1609398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DDCA258-AE13-A64B-9172-7B7E9E954BB4}"/>
                </a:ext>
              </a:extLst>
            </p:cNvPr>
            <p:cNvSpPr/>
            <p:nvPr/>
          </p:nvSpPr>
          <p:spPr>
            <a:xfrm>
              <a:off x="1545020" y="2886405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78E792-4005-AE48-9C56-0B130B78C36A}"/>
                </a:ext>
              </a:extLst>
            </p:cNvPr>
            <p:cNvSpPr/>
            <p:nvPr/>
          </p:nvSpPr>
          <p:spPr>
            <a:xfrm>
              <a:off x="1545020" y="4163412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7DED7E-7974-374E-8D9A-E8F6B6C15E64}"/>
                </a:ext>
              </a:extLst>
            </p:cNvPr>
            <p:cNvSpPr/>
            <p:nvPr/>
          </p:nvSpPr>
          <p:spPr>
            <a:xfrm>
              <a:off x="4141076" y="747550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5C8FF9-BD39-174F-A428-B588FCEDC628}"/>
                </a:ext>
              </a:extLst>
            </p:cNvPr>
            <p:cNvSpPr/>
            <p:nvPr/>
          </p:nvSpPr>
          <p:spPr>
            <a:xfrm>
              <a:off x="4141076" y="2247901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92D42-ED6D-D144-927E-566F06E3FDC8}"/>
                </a:ext>
              </a:extLst>
            </p:cNvPr>
            <p:cNvSpPr/>
            <p:nvPr/>
          </p:nvSpPr>
          <p:spPr>
            <a:xfrm>
              <a:off x="4141076" y="3748252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964F54-070D-B740-9BBD-1A0CEA33E16B}"/>
                </a:ext>
              </a:extLst>
            </p:cNvPr>
            <p:cNvSpPr/>
            <p:nvPr/>
          </p:nvSpPr>
          <p:spPr>
            <a:xfrm>
              <a:off x="4141076" y="5248603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B846F6-B04C-264E-AAA3-4E6FE1465B64}"/>
                </a:ext>
              </a:extLst>
            </p:cNvPr>
            <p:cNvSpPr/>
            <p:nvPr/>
          </p:nvSpPr>
          <p:spPr>
            <a:xfrm>
              <a:off x="6737132" y="2886405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149074-378A-8E46-BCEE-8C3BF4B4D8F1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 flipV="1">
              <a:off x="2406868" y="1178474"/>
              <a:ext cx="1734208" cy="8618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B67FD7-5270-FC4E-99A9-B14C13D0ADC5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2406868" y="2040322"/>
              <a:ext cx="1734208" cy="638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9757DA2-8E19-5F4C-92E5-937716B9B32B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2406868" y="2040322"/>
              <a:ext cx="1734208" cy="2138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9AD3A1-F738-4E42-A94F-10E8626C462D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406868" y="2040322"/>
              <a:ext cx="1734208" cy="36392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E166BC6-55F5-7642-9F08-1BA8120E1E0A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2406868" y="1178474"/>
              <a:ext cx="1734208" cy="2138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0DE1FD-95FE-1E40-8196-883AD8AB0B68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406868" y="2678825"/>
              <a:ext cx="1734208" cy="638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417C9C-D3D1-B340-AC20-F4CE8B319DA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2406868" y="3317329"/>
              <a:ext cx="1734208" cy="861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80735F-8321-A042-BCB4-AF19B86C5B2C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2406868" y="3317329"/>
              <a:ext cx="1734208" cy="2362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BBB450-EBE6-5B47-97EF-733182925811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406868" y="1178474"/>
              <a:ext cx="1734208" cy="34158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94DC9BE-D030-664A-9FF8-647D1A727A19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406868" y="2678825"/>
              <a:ext cx="1734208" cy="19155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D798ABF-9431-3245-A9F7-030278CC3324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2406868" y="4179176"/>
              <a:ext cx="1734208" cy="415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5EA04B0-6279-074B-9999-684D3DCB66A1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406868" y="4594336"/>
              <a:ext cx="1734208" cy="10851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EA6E757-7F27-9743-99D2-4334178F7F19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5002924" y="1178474"/>
              <a:ext cx="1734208" cy="2138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DC77E3E-EBA1-A642-8959-58F012E31CC2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5002924" y="2678825"/>
              <a:ext cx="1734208" cy="638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5963C7B-FBA7-8646-AB7E-5739FD825C0D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002924" y="3317329"/>
              <a:ext cx="1734208" cy="861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41119AC-163A-2346-9670-190787A95753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002924" y="3317329"/>
              <a:ext cx="1734208" cy="2362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67A5D0D-82FA-D342-9345-23AC4D64044A}"/>
                    </a:ext>
                  </a:extLst>
                </p:cNvPr>
                <p:cNvSpPr txBox="1"/>
                <p:nvPr/>
              </p:nvSpPr>
              <p:spPr>
                <a:xfrm>
                  <a:off x="1839560" y="6571391"/>
                  <a:ext cx="2846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67A5D0D-82FA-D342-9345-23AC4D640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560" y="6571391"/>
                  <a:ext cx="28463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48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BFBDBFA-88A6-704E-AB07-E6093D01D7A4}"/>
                    </a:ext>
                  </a:extLst>
                </p:cNvPr>
                <p:cNvSpPr txBox="1"/>
                <p:nvPr/>
              </p:nvSpPr>
              <p:spPr>
                <a:xfrm>
                  <a:off x="3450025" y="6571391"/>
                  <a:ext cx="2231765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BFBDBFA-88A6-704E-AB07-E6093D01D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025" y="6571391"/>
                  <a:ext cx="2231765" cy="289182"/>
                </a:xfrm>
                <a:prstGeom prst="rect">
                  <a:avLst/>
                </a:prstGeom>
                <a:blipFill>
                  <a:blip r:embed="rId3"/>
                  <a:stretch>
                    <a:fillRect l="-1705" b="-2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B0D4241-BFB2-0D49-8CB9-F984E38A2312}"/>
                    </a:ext>
                  </a:extLst>
                </p:cNvPr>
                <p:cNvSpPr txBox="1"/>
                <p:nvPr/>
              </p:nvSpPr>
              <p:spPr>
                <a:xfrm>
                  <a:off x="6070286" y="6571391"/>
                  <a:ext cx="2246576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B0D4241-BFB2-0D49-8CB9-F984E38A2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86" y="6571391"/>
                  <a:ext cx="2246576" cy="312650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3386BC-C345-1241-96EC-E395CBB67753}"/>
                </a:ext>
              </a:extLst>
            </p:cNvPr>
            <p:cNvSpPr txBox="1"/>
            <p:nvPr/>
          </p:nvSpPr>
          <p:spPr>
            <a:xfrm>
              <a:off x="1635947" y="6229774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7C107F-14F7-7A41-AF3F-B43BE5A982EB}"/>
                </a:ext>
              </a:extLst>
            </p:cNvPr>
            <p:cNvSpPr txBox="1"/>
            <p:nvPr/>
          </p:nvSpPr>
          <p:spPr>
            <a:xfrm>
              <a:off x="3755109" y="622424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hidden layer 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BD6BCAE-B629-144D-A7A2-61F3A52CED53}"/>
                </a:ext>
              </a:extLst>
            </p:cNvPr>
            <p:cNvSpPr txBox="1"/>
            <p:nvPr/>
          </p:nvSpPr>
          <p:spPr>
            <a:xfrm>
              <a:off x="6755121" y="622876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94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2C3078B-662B-834B-BBBA-14CF9AF83CBD}"/>
              </a:ext>
            </a:extLst>
          </p:cNvPr>
          <p:cNvGrpSpPr/>
          <p:nvPr/>
        </p:nvGrpSpPr>
        <p:grpSpPr>
          <a:xfrm>
            <a:off x="2281335" y="2144649"/>
            <a:ext cx="2805846" cy="2582148"/>
            <a:chOff x="2281335" y="2888102"/>
            <a:chExt cx="2805846" cy="258214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92F210-5E4E-7145-B52A-F3390D8FED90}"/>
                </a:ext>
              </a:extLst>
            </p:cNvPr>
            <p:cNvSpPr/>
            <p:nvPr/>
          </p:nvSpPr>
          <p:spPr>
            <a:xfrm>
              <a:off x="4141076" y="3748252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164DC28-EA90-964A-9D6B-6824C3D1F2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4249" y="3243987"/>
              <a:ext cx="1" cy="504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AAB4C6-F944-884D-95ED-67C02F15F0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4248" y="4610100"/>
              <a:ext cx="1" cy="4908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7E977545-BDF9-5844-A1D5-3F87E01407E8}"/>
                </a:ext>
              </a:extLst>
            </p:cNvPr>
            <p:cNvSpPr/>
            <p:nvPr/>
          </p:nvSpPr>
          <p:spPr>
            <a:xfrm>
              <a:off x="3606671" y="3432864"/>
              <a:ext cx="965329" cy="1492624"/>
            </a:xfrm>
            <a:prstGeom prst="arc">
              <a:avLst>
                <a:gd name="adj1" fmla="val 2811323"/>
                <a:gd name="adj2" fmla="val 18709570"/>
              </a:avLst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7EF27A-04B3-AB41-BC85-CE921C3F7912}"/>
                </a:ext>
              </a:extLst>
            </p:cNvPr>
            <p:cNvSpPr txBox="1"/>
            <p:nvPr/>
          </p:nvSpPr>
          <p:spPr>
            <a:xfrm>
              <a:off x="4334251" y="5100918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7E7374-197C-D94D-A166-BA5AB05F74FF}"/>
                </a:ext>
              </a:extLst>
            </p:cNvPr>
            <p:cNvSpPr txBox="1"/>
            <p:nvPr/>
          </p:nvSpPr>
          <p:spPr>
            <a:xfrm>
              <a:off x="4261314" y="288810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36DA59-F0B9-9C42-A628-65CBD7A6B8C2}"/>
                </a:ext>
              </a:extLst>
            </p:cNvPr>
            <p:cNvSpPr txBox="1"/>
            <p:nvPr/>
          </p:nvSpPr>
          <p:spPr>
            <a:xfrm>
              <a:off x="2281335" y="3856011"/>
              <a:ext cx="1325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recurrent connection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393AEA-FFD0-BE47-88C1-713F08B8C195}"/>
                </a:ext>
              </a:extLst>
            </p:cNvPr>
            <p:cNvSpPr txBox="1"/>
            <p:nvPr/>
          </p:nvSpPr>
          <p:spPr>
            <a:xfrm>
              <a:off x="4206928" y="3856011"/>
              <a:ext cx="730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RNN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61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073BFB32-4A56-4042-BB12-C6387BAC58B1}"/>
              </a:ext>
            </a:extLst>
          </p:cNvPr>
          <p:cNvGrpSpPr/>
          <p:nvPr/>
        </p:nvGrpSpPr>
        <p:grpSpPr>
          <a:xfrm>
            <a:off x="-429752" y="1557903"/>
            <a:ext cx="10472525" cy="2475713"/>
            <a:chOff x="-429752" y="1557903"/>
            <a:chExt cx="10472525" cy="24757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8AAFB3-B729-3D4C-B906-09401C79BA71}"/>
                </a:ext>
              </a:extLst>
            </p:cNvPr>
            <p:cNvSpPr/>
            <p:nvPr/>
          </p:nvSpPr>
          <p:spPr>
            <a:xfrm>
              <a:off x="1818881" y="2467699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12AE3-4ADD-5340-A834-F83063976D39}"/>
                </a:ext>
              </a:extLst>
            </p:cNvPr>
            <p:cNvSpPr/>
            <p:nvPr/>
          </p:nvSpPr>
          <p:spPr>
            <a:xfrm>
              <a:off x="4160125" y="2467699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0D41DB-A0B3-C848-A409-7EEA431C3E09}"/>
                </a:ext>
              </a:extLst>
            </p:cNvPr>
            <p:cNvSpPr/>
            <p:nvPr/>
          </p:nvSpPr>
          <p:spPr>
            <a:xfrm>
              <a:off x="6502105" y="2467699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71ED84D-356A-154F-A164-AC65D50E88CC}"/>
                    </a:ext>
                  </a:extLst>
                </p:cNvPr>
                <p:cNvSpPr txBox="1"/>
                <p:nvPr/>
              </p:nvSpPr>
              <p:spPr>
                <a:xfrm>
                  <a:off x="1997043" y="3756617"/>
                  <a:ext cx="5055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71ED84D-356A-154F-A164-AC65D50E8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43" y="3756617"/>
                  <a:ext cx="50552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3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2EE3C0-E014-C64A-AE93-94A027AE03AD}"/>
                    </a:ext>
                  </a:extLst>
                </p:cNvPr>
                <p:cNvSpPr txBox="1"/>
                <p:nvPr/>
              </p:nvSpPr>
              <p:spPr>
                <a:xfrm>
                  <a:off x="4448092" y="3756617"/>
                  <a:ext cx="2859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2EE3C0-E014-C64A-AE93-94A027AE0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092" y="3756617"/>
                  <a:ext cx="28591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AA2EAA-3E60-A948-B004-5952BBE4C413}"/>
                    </a:ext>
                  </a:extLst>
                </p:cNvPr>
                <p:cNvSpPr txBox="1"/>
                <p:nvPr/>
              </p:nvSpPr>
              <p:spPr>
                <a:xfrm>
                  <a:off x="6679530" y="3756617"/>
                  <a:ext cx="5055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AA2EAA-3E60-A948-B004-5952BBE4C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530" y="3756617"/>
                  <a:ext cx="5055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439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2B792F-8336-E34E-BE77-C8C1652F1D05}"/>
                </a:ext>
              </a:extLst>
            </p:cNvPr>
            <p:cNvCxnSpPr>
              <a:cxnSpLocks/>
            </p:cNvCxnSpPr>
            <p:nvPr/>
          </p:nvCxnSpPr>
          <p:spPr>
            <a:xfrm>
              <a:off x="3373754" y="3663320"/>
              <a:ext cx="2434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FAFE4EA-96D2-294B-BFBC-321F7AE8A5E7}"/>
                </a:ext>
              </a:extLst>
            </p:cNvPr>
            <p:cNvCxnSpPr>
              <a:cxnSpLocks/>
            </p:cNvCxnSpPr>
            <p:nvPr/>
          </p:nvCxnSpPr>
          <p:spPr>
            <a:xfrm>
              <a:off x="5715734" y="3663044"/>
              <a:ext cx="2434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4C4FE1-0F2E-2742-A905-C57E6FE00CD0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" y="3663044"/>
              <a:ext cx="2434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8E967F-27D6-0A48-8380-75B0304F937F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4591049" y="3329547"/>
              <a:ext cx="0" cy="3334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9108304-B442-6644-A200-42C7A014ED91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V="1">
              <a:off x="2249805" y="3329547"/>
              <a:ext cx="0" cy="333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DCF34E-0C51-1F4B-AFB6-9009F51DB995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6932292" y="3329547"/>
              <a:ext cx="737" cy="3334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FCB7A3-C95E-F041-BD33-4A77AECD6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1049" y="2138056"/>
              <a:ext cx="0" cy="3334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FD83291-85FB-5F4E-AEBB-2D2CACEEA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805" y="2138056"/>
              <a:ext cx="0" cy="333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6EFDC0B-0C32-CC43-9F61-70FF52E43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2292" y="2138056"/>
              <a:ext cx="737" cy="3334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C2E94E4-D308-F545-B7BF-29EB4729530B}"/>
                </a:ext>
              </a:extLst>
            </p:cNvPr>
            <p:cNvCxnSpPr>
              <a:cxnSpLocks/>
            </p:cNvCxnSpPr>
            <p:nvPr/>
          </p:nvCxnSpPr>
          <p:spPr>
            <a:xfrm>
              <a:off x="3373754" y="2134323"/>
              <a:ext cx="2434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D754C68-CD95-D04B-AA86-CCD4CEA08D0C}"/>
                </a:ext>
              </a:extLst>
            </p:cNvPr>
            <p:cNvCxnSpPr>
              <a:cxnSpLocks/>
            </p:cNvCxnSpPr>
            <p:nvPr/>
          </p:nvCxnSpPr>
          <p:spPr>
            <a:xfrm>
              <a:off x="5715734" y="2134047"/>
              <a:ext cx="2434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93BAD85-C0D6-7D42-BA42-0E502D7610F9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" y="2134047"/>
              <a:ext cx="24345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D7E71289-4E06-8D44-BE2B-DEF40A3EDA6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249805" y="2319108"/>
              <a:ext cx="1910320" cy="579515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15A75B36-13CB-7544-8959-45818409336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610180" y="2319108"/>
              <a:ext cx="1891925" cy="579515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85EC4D73-6156-6A48-8FFA-0BA6869F0821}"/>
                </a:ext>
              </a:extLst>
            </p:cNvPr>
            <p:cNvCxnSpPr>
              <a:cxnSpLocks/>
            </p:cNvCxnSpPr>
            <p:nvPr/>
          </p:nvCxnSpPr>
          <p:spPr>
            <a:xfrm>
              <a:off x="-93345" y="2319108"/>
              <a:ext cx="1910320" cy="579515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AC7C2828-DAE8-504C-869A-3131C7C804F0}"/>
                </a:ext>
              </a:extLst>
            </p:cNvPr>
            <p:cNvCxnSpPr>
              <a:cxnSpLocks/>
            </p:cNvCxnSpPr>
            <p:nvPr/>
          </p:nvCxnSpPr>
          <p:spPr>
            <a:xfrm>
              <a:off x="6932292" y="2319108"/>
              <a:ext cx="1910320" cy="579515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AE0B072-8680-2142-90F4-34EA7E381B6E}"/>
                </a:ext>
              </a:extLst>
            </p:cNvPr>
            <p:cNvSpPr/>
            <p:nvPr/>
          </p:nvSpPr>
          <p:spPr>
            <a:xfrm>
              <a:off x="-429752" y="1936821"/>
              <a:ext cx="1853542" cy="1975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9D2A24-2F4A-9646-B972-CE6C74E68214}"/>
                </a:ext>
              </a:extLst>
            </p:cNvPr>
            <p:cNvSpPr/>
            <p:nvPr/>
          </p:nvSpPr>
          <p:spPr>
            <a:xfrm>
              <a:off x="8189231" y="1911032"/>
              <a:ext cx="1853542" cy="19751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514DE2-E71F-3A43-8B93-1DD52BC3807C}"/>
                    </a:ext>
                  </a:extLst>
                </p:cNvPr>
                <p:cNvSpPr txBox="1"/>
                <p:nvPr/>
              </p:nvSpPr>
              <p:spPr>
                <a:xfrm>
                  <a:off x="1997043" y="1761703"/>
                  <a:ext cx="640303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514DE2-E71F-3A43-8B93-1DD52BC38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43" y="1761703"/>
                  <a:ext cx="640303" cy="289182"/>
                </a:xfrm>
                <a:prstGeom prst="rect">
                  <a:avLst/>
                </a:prstGeom>
                <a:blipFill>
                  <a:blip r:embed="rId5"/>
                  <a:stretch>
                    <a:fillRect l="-5769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B7AAA9B-B999-C54E-8017-9CBF71033C8A}"/>
                    </a:ext>
                  </a:extLst>
                </p:cNvPr>
                <p:cNvSpPr txBox="1"/>
                <p:nvPr/>
              </p:nvSpPr>
              <p:spPr>
                <a:xfrm>
                  <a:off x="4448092" y="1761703"/>
                  <a:ext cx="420693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B7AAA9B-B999-C54E-8017-9CBF71033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092" y="1761703"/>
                  <a:ext cx="420693" cy="289182"/>
                </a:xfrm>
                <a:prstGeom prst="rect">
                  <a:avLst/>
                </a:prstGeom>
                <a:blipFill>
                  <a:blip r:embed="rId6"/>
                  <a:stretch>
                    <a:fillRect l="-8824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2EC1714-6153-4F48-80C4-E28B21EB042A}"/>
                    </a:ext>
                  </a:extLst>
                </p:cNvPr>
                <p:cNvSpPr txBox="1"/>
                <p:nvPr/>
              </p:nvSpPr>
              <p:spPr>
                <a:xfrm>
                  <a:off x="6679530" y="1761703"/>
                  <a:ext cx="640303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2EC1714-6153-4F48-80C4-E28B21EB0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530" y="1761703"/>
                  <a:ext cx="640303" cy="289182"/>
                </a:xfrm>
                <a:prstGeom prst="rect">
                  <a:avLst/>
                </a:prstGeom>
                <a:blipFill>
                  <a:blip r:embed="rId7"/>
                  <a:stretch>
                    <a:fillRect l="-5882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0CFEBEA-368F-D448-A437-47D8BE68567C}"/>
                    </a:ext>
                  </a:extLst>
                </p:cNvPr>
                <p:cNvSpPr txBox="1"/>
                <p:nvPr/>
              </p:nvSpPr>
              <p:spPr>
                <a:xfrm>
                  <a:off x="3172331" y="2811629"/>
                  <a:ext cx="640303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0CFEBEA-368F-D448-A437-47D8BE685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331" y="2811629"/>
                  <a:ext cx="640303" cy="289182"/>
                </a:xfrm>
                <a:prstGeom prst="rect">
                  <a:avLst/>
                </a:prstGeom>
                <a:blipFill>
                  <a:blip r:embed="rId8"/>
                  <a:stretch>
                    <a:fillRect l="-5882"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EF3D0AB-E260-F84E-9FEB-C50D0C7ED28F}"/>
                    </a:ext>
                  </a:extLst>
                </p:cNvPr>
                <p:cNvSpPr txBox="1"/>
                <p:nvPr/>
              </p:nvSpPr>
              <p:spPr>
                <a:xfrm>
                  <a:off x="5618588" y="2811628"/>
                  <a:ext cx="420693" cy="2891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EF3D0AB-E260-F84E-9FEB-C50D0C7ED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588" y="2811628"/>
                  <a:ext cx="420693" cy="289182"/>
                </a:xfrm>
                <a:prstGeom prst="rect">
                  <a:avLst/>
                </a:prstGeom>
                <a:blipFill>
                  <a:blip r:embed="rId9"/>
                  <a:stretch>
                    <a:fillRect l="-8571"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2D61E1-80FC-714F-801B-90AD327256EA}"/>
                </a:ext>
              </a:extLst>
            </p:cNvPr>
            <p:cNvSpPr txBox="1"/>
            <p:nvPr/>
          </p:nvSpPr>
          <p:spPr>
            <a:xfrm>
              <a:off x="-210305" y="366192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6E8781-50A6-D642-AA71-E31BB402A70B}"/>
                </a:ext>
              </a:extLst>
            </p:cNvPr>
            <p:cNvSpPr txBox="1"/>
            <p:nvPr/>
          </p:nvSpPr>
          <p:spPr>
            <a:xfrm>
              <a:off x="-210305" y="1557903"/>
              <a:ext cx="16337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hidden 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61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C4DED5-47ED-574D-A528-C97361CF6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" r="17694"/>
          <a:stretch/>
        </p:blipFill>
        <p:spPr>
          <a:xfrm>
            <a:off x="215153" y="2294301"/>
            <a:ext cx="7342094" cy="22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7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AE283A-6503-CA45-8F3F-543A0EF8E841}"/>
              </a:ext>
            </a:extLst>
          </p:cNvPr>
          <p:cNvGrpSpPr/>
          <p:nvPr/>
        </p:nvGrpSpPr>
        <p:grpSpPr>
          <a:xfrm>
            <a:off x="-28628" y="1301019"/>
            <a:ext cx="8840305" cy="4499667"/>
            <a:chOff x="-28628" y="1301019"/>
            <a:chExt cx="8840305" cy="44996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B4A29D-8294-1F45-9737-AAF907DB9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4829" y="4570590"/>
              <a:ext cx="612000" cy="61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0221A6-1DF7-F643-9552-B5CCAC172E7C}"/>
                </a:ext>
              </a:extLst>
            </p:cNvPr>
            <p:cNvSpPr/>
            <p:nvPr/>
          </p:nvSpPr>
          <p:spPr>
            <a:xfrm>
              <a:off x="4069905" y="3119929"/>
              <a:ext cx="861848" cy="861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C69A7E-727F-0849-AAFB-F8CF75B6ECB6}"/>
                </a:ext>
              </a:extLst>
            </p:cNvPr>
            <p:cNvSpPr/>
            <p:nvPr/>
          </p:nvSpPr>
          <p:spPr>
            <a:xfrm>
              <a:off x="6759966" y="3412136"/>
              <a:ext cx="277434" cy="2774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C10AB9-617B-A840-8E28-158FB252BE72}"/>
                </a:ext>
              </a:extLst>
            </p:cNvPr>
            <p:cNvSpPr/>
            <p:nvPr/>
          </p:nvSpPr>
          <p:spPr>
            <a:xfrm>
              <a:off x="1709503" y="1913020"/>
              <a:ext cx="5582653" cy="3275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7FA2FA-7FA9-6C43-A535-A60935CFF205}"/>
                </a:ext>
              </a:extLst>
            </p:cNvPr>
            <p:cNvSpPr/>
            <p:nvPr/>
          </p:nvSpPr>
          <p:spPr>
            <a:xfrm>
              <a:off x="4362112" y="4140515"/>
              <a:ext cx="277434" cy="2774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EF9E22-6A6A-7E4F-B7E1-82FFC53D0B8B}"/>
                </a:ext>
              </a:extLst>
            </p:cNvPr>
            <p:cNvSpPr/>
            <p:nvPr/>
          </p:nvSpPr>
          <p:spPr>
            <a:xfrm>
              <a:off x="3055040" y="3412136"/>
              <a:ext cx="277434" cy="2774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BCCDD97-CD9D-BC4C-A885-28A2CDC264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7203" y="3244853"/>
              <a:ext cx="612000" cy="61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CE6721-B3B2-9C4F-BA6A-E090D813C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9860" y="3244853"/>
              <a:ext cx="612000" cy="61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D33F83-E68E-D346-A67A-06D27658D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254" y="1928477"/>
              <a:ext cx="612000" cy="61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7A2CC8-F003-F949-A2B4-EF59CFE98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2683" y="1925252"/>
              <a:ext cx="612000" cy="61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A272333-356E-1047-A0DA-EA160633AAA1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712280" y="3550853"/>
              <a:ext cx="10149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EF9E0E-23E1-314A-8980-4DDD1B2C060E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7037400" y="3550853"/>
              <a:ext cx="9161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58676D-3952-7247-A601-1E422E43A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6254" y="1301019"/>
              <a:ext cx="0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F7FAB59-1921-DA48-82D8-DBA2FD16ACF3}"/>
                </a:ext>
              </a:extLst>
            </p:cNvPr>
            <p:cNvCxnSpPr>
              <a:cxnSpLocks/>
              <a:stCxn id="16" idx="6"/>
              <a:endCxn id="14" idx="2"/>
            </p:cNvCxnSpPr>
            <p:nvPr/>
          </p:nvCxnSpPr>
          <p:spPr>
            <a:xfrm>
              <a:off x="2339203" y="3550853"/>
              <a:ext cx="7158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39E1FA6-0ED7-1543-A7D4-320FEA764E2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>
              <a:off x="3332474" y="3550853"/>
              <a:ext cx="7374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7013F4-FDBD-2043-8A10-8E46FA6F58A9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4931753" y="3550853"/>
              <a:ext cx="6081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CE2125-024A-C940-8984-97CF78A0C183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6151860" y="3550853"/>
              <a:ext cx="6081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11153CD-F71A-8742-8FF3-7F85E4EE9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8683" y="1316811"/>
              <a:ext cx="0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4BF305B-3390-DD48-B52E-80ED21AD68D3}"/>
                </a:ext>
              </a:extLst>
            </p:cNvPr>
            <p:cNvCxnSpPr>
              <a:cxnSpLocks/>
              <a:stCxn id="19" idx="4"/>
              <a:endCxn id="11" idx="0"/>
            </p:cNvCxnSpPr>
            <p:nvPr/>
          </p:nvCxnSpPr>
          <p:spPr>
            <a:xfrm>
              <a:off x="6898683" y="2537252"/>
              <a:ext cx="0" cy="8748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7F441F-8306-204C-98B8-78547A06CEE1}"/>
                </a:ext>
              </a:extLst>
            </p:cNvPr>
            <p:cNvCxnSpPr>
              <a:cxnSpLocks/>
              <a:stCxn id="18" idx="4"/>
              <a:endCxn id="14" idx="0"/>
            </p:cNvCxnSpPr>
            <p:nvPr/>
          </p:nvCxnSpPr>
          <p:spPr>
            <a:xfrm flipH="1">
              <a:off x="3193757" y="2540477"/>
              <a:ext cx="2497" cy="8716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4138A-82CD-B84E-B3CA-08E9AA9D35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0829" y="5188686"/>
              <a:ext cx="0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99D296-7951-1044-AD90-53220E6CBC64}"/>
                </a:ext>
              </a:extLst>
            </p:cNvPr>
            <p:cNvCxnSpPr>
              <a:cxnSpLocks/>
              <a:stCxn id="6" idx="0"/>
              <a:endCxn id="13" idx="4"/>
            </p:cNvCxnSpPr>
            <p:nvPr/>
          </p:nvCxnSpPr>
          <p:spPr>
            <a:xfrm flipV="1">
              <a:off x="4500829" y="4417949"/>
              <a:ext cx="0" cy="152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4462B4D-8DC5-1D4C-A57F-5E5CE094C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637" y="3981777"/>
              <a:ext cx="0" cy="1587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D0E2E4-996E-7743-BA87-564D7E133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1037" y="3981777"/>
              <a:ext cx="0" cy="1587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13CA17-5A74-4B45-9A28-8F4A889E5BC4}"/>
                </a:ext>
              </a:extLst>
            </p:cNvPr>
            <p:cNvCxnSpPr>
              <a:cxnSpLocks/>
              <a:stCxn id="8" idx="1"/>
              <a:endCxn id="18" idx="5"/>
            </p:cNvCxnSpPr>
            <p:nvPr/>
          </p:nvCxnSpPr>
          <p:spPr>
            <a:xfrm flipH="1" flipV="1">
              <a:off x="3412629" y="2450852"/>
              <a:ext cx="783491" cy="7952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3910728-460C-FB43-9E6B-2AAAB8F0E9F5}"/>
                </a:ext>
              </a:extLst>
            </p:cNvPr>
            <p:cNvCxnSpPr>
              <a:cxnSpLocks/>
              <a:stCxn id="8" idx="7"/>
              <a:endCxn id="19" idx="3"/>
            </p:cNvCxnSpPr>
            <p:nvPr/>
          </p:nvCxnSpPr>
          <p:spPr>
            <a:xfrm flipV="1">
              <a:off x="4805538" y="2447627"/>
              <a:ext cx="1876770" cy="7985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A32E2A0D-CD12-124D-9829-4AC57502BACE}"/>
                </a:ext>
              </a:extLst>
            </p:cNvPr>
            <p:cNvSpPr/>
            <p:nvPr/>
          </p:nvSpPr>
          <p:spPr>
            <a:xfrm>
              <a:off x="4069905" y="3550852"/>
              <a:ext cx="798361" cy="1456758"/>
            </a:xfrm>
            <a:prstGeom prst="arc">
              <a:avLst>
                <a:gd name="adj1" fmla="val 7217980"/>
                <a:gd name="adj2" fmla="val 14129639"/>
              </a:avLst>
            </a:prstGeom>
            <a:ln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6424E10-A3FC-0B46-8F5C-A47E364CA22F}"/>
                    </a:ext>
                  </a:extLst>
                </p:cNvPr>
                <p:cNvSpPr txBox="1"/>
                <p:nvPr/>
              </p:nvSpPr>
              <p:spPr>
                <a:xfrm>
                  <a:off x="4368389" y="3412354"/>
                  <a:ext cx="2946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6424E10-A3FC-0B46-8F5C-A47E364CA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89" y="3412354"/>
                  <a:ext cx="29469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167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992D9C-ABF9-E04F-9856-73709DDA004A}"/>
                    </a:ext>
                  </a:extLst>
                </p:cNvPr>
                <p:cNvSpPr txBox="1"/>
                <p:nvPr/>
              </p:nvSpPr>
              <p:spPr>
                <a:xfrm>
                  <a:off x="5512987" y="3412354"/>
                  <a:ext cx="6865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992D9C-ABF9-E04F-9856-73709DDA0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987" y="3412354"/>
                  <a:ext cx="68653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9091" t="-4000" r="-9091" b="-2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62146E-FE24-BF44-A6BA-2A15F04F06A7}"/>
                    </a:ext>
                  </a:extLst>
                </p:cNvPr>
                <p:cNvSpPr txBox="1"/>
                <p:nvPr/>
              </p:nvSpPr>
              <p:spPr>
                <a:xfrm>
                  <a:off x="4368389" y="4744186"/>
                  <a:ext cx="2833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62146E-FE24-BF44-A6BA-2A15F04F0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389" y="4744186"/>
                  <a:ext cx="28334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087" t="-4000" r="-4348" b="-2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7BF1B52-823B-5945-9B46-E38FD3EB4289}"/>
                    </a:ext>
                  </a:extLst>
                </p:cNvPr>
                <p:cNvSpPr txBox="1"/>
                <p:nvPr/>
              </p:nvSpPr>
              <p:spPr>
                <a:xfrm>
                  <a:off x="3077023" y="2089882"/>
                  <a:ext cx="2641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7BF1B52-823B-5945-9B46-E38FD3EB4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023" y="2089882"/>
                  <a:ext cx="26411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9091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49131F-AC36-1240-B581-428C928B9778}"/>
                    </a:ext>
                  </a:extLst>
                </p:cNvPr>
                <p:cNvSpPr txBox="1"/>
                <p:nvPr/>
              </p:nvSpPr>
              <p:spPr>
                <a:xfrm>
                  <a:off x="6779452" y="2086658"/>
                  <a:ext cx="31047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49131F-AC36-1240-B581-428C928B97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452" y="2086658"/>
                  <a:ext cx="31047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000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72E2457-9C2D-4342-A7BE-18CD45B7A059}"/>
                    </a:ext>
                  </a:extLst>
                </p:cNvPr>
                <p:cNvSpPr txBox="1"/>
                <p:nvPr/>
              </p:nvSpPr>
              <p:spPr>
                <a:xfrm>
                  <a:off x="1873379" y="3412354"/>
                  <a:ext cx="3306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72E2457-9C2D-4342-A7BE-18CD45B7A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379" y="3412354"/>
                  <a:ext cx="330667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815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B8F0249-CDD2-4F4B-80D9-7BC8CE532322}"/>
                </a:ext>
              </a:extLst>
            </p:cNvPr>
            <p:cNvSpPr txBox="1"/>
            <p:nvPr/>
          </p:nvSpPr>
          <p:spPr>
            <a:xfrm>
              <a:off x="-28628" y="3366186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25B3C5-FB45-B445-B15B-75A0B3E767C4}"/>
                </a:ext>
              </a:extLst>
            </p:cNvPr>
            <p:cNvSpPr txBox="1"/>
            <p:nvPr/>
          </p:nvSpPr>
          <p:spPr>
            <a:xfrm>
              <a:off x="7915277" y="3366186"/>
              <a:ext cx="896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35D213-E0F7-D041-BF21-BEFAF2DC241E}"/>
                </a:ext>
              </a:extLst>
            </p:cNvPr>
            <p:cNvSpPr txBox="1"/>
            <p:nvPr/>
          </p:nvSpPr>
          <p:spPr>
            <a:xfrm>
              <a:off x="1653765" y="4873215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Arial" panose="020B0604020202020204" pitchFamily="34" charset="0"/>
                  <a:cs typeface="Arial" panose="020B0604020202020204" pitchFamily="34" charset="0"/>
                </a:rPr>
                <a:t>LSTM unit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C8E5446-5ACA-4A4D-8E71-E05E6C3BF8BC}"/>
                    </a:ext>
                  </a:extLst>
                </p:cNvPr>
                <p:cNvSpPr txBox="1"/>
                <p:nvPr/>
              </p:nvSpPr>
              <p:spPr>
                <a:xfrm>
                  <a:off x="4631147" y="3979911"/>
                  <a:ext cx="5243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C8E5446-5ACA-4A4D-8E71-E05E6C3BF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1147" y="3979911"/>
                  <a:ext cx="52437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9524" r="-7143" b="-2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D2AD6FE-0A99-6449-AA6B-E5AD8BB844BE}"/>
                    </a:ext>
                  </a:extLst>
                </p:cNvPr>
                <p:cNvSpPr txBox="1"/>
                <p:nvPr/>
              </p:nvSpPr>
              <p:spPr>
                <a:xfrm>
                  <a:off x="5234329" y="2696801"/>
                  <a:ext cx="5243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D2AD6FE-0A99-6449-AA6B-E5AD8BB8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329" y="2696801"/>
                  <a:ext cx="524374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7143" t="-5556" r="-9524" b="-2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495CFE-DCB5-2D4E-9A85-62698701DE82}"/>
                    </a:ext>
                  </a:extLst>
                </p:cNvPr>
                <p:cNvSpPr txBox="1"/>
                <p:nvPr/>
              </p:nvSpPr>
              <p:spPr>
                <a:xfrm>
                  <a:off x="3785323" y="2666540"/>
                  <a:ext cx="5243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495CFE-DCB5-2D4E-9A85-62698701D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323" y="2666540"/>
                  <a:ext cx="52437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9524" t="-5556" r="-9524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85E1EC0-4877-6B4E-B3F9-039DA7FAF48B}"/>
                    </a:ext>
                  </a:extLst>
                </p:cNvPr>
                <p:cNvSpPr txBox="1"/>
                <p:nvPr/>
              </p:nvSpPr>
              <p:spPr>
                <a:xfrm>
                  <a:off x="3582513" y="4304375"/>
                  <a:ext cx="5243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85E1EC0-4877-6B4E-B3F9-039DA7FAF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513" y="4304375"/>
                  <a:ext cx="52437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9524" t="-5556" r="-9524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668139-6F3C-0F41-ABB1-AC4C51996461}"/>
                    </a:ext>
                  </a:extLst>
                </p:cNvPr>
                <p:cNvSpPr txBox="1"/>
                <p:nvPr/>
              </p:nvSpPr>
              <p:spPr>
                <a:xfrm>
                  <a:off x="787226" y="3253455"/>
                  <a:ext cx="8971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668139-6F3C-0F41-ABB1-AC4C51996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226" y="3253455"/>
                  <a:ext cx="89710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89"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DD15E51-1A8A-634C-8278-1CBCEAE0C965}"/>
                    </a:ext>
                  </a:extLst>
                </p:cNvPr>
                <p:cNvSpPr txBox="1"/>
                <p:nvPr/>
              </p:nvSpPr>
              <p:spPr>
                <a:xfrm>
                  <a:off x="3188843" y="1399557"/>
                  <a:ext cx="3161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DD15E51-1A8A-634C-8278-1CBCEAE0C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843" y="1399557"/>
                  <a:ext cx="31611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846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B4EFCDA-7015-614A-B8CE-C78FFFCF9C4B}"/>
                    </a:ext>
                  </a:extLst>
                </p:cNvPr>
                <p:cNvSpPr txBox="1"/>
                <p:nvPr/>
              </p:nvSpPr>
              <p:spPr>
                <a:xfrm>
                  <a:off x="6908437" y="1415055"/>
                  <a:ext cx="3161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B4EFCDA-7015-614A-B8CE-C78FFFCF9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437" y="1415055"/>
                  <a:ext cx="316112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417B237-A29B-8D4E-AF20-5A428E69C235}"/>
                    </a:ext>
                  </a:extLst>
                </p:cNvPr>
                <p:cNvSpPr txBox="1"/>
                <p:nvPr/>
              </p:nvSpPr>
              <p:spPr>
                <a:xfrm>
                  <a:off x="4211731" y="5444614"/>
                  <a:ext cx="3161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417B237-A29B-8D4E-AF20-5A428E69C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731" y="5444614"/>
                  <a:ext cx="316112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7692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DECC1A7-B3EF-9245-A7D4-DACA1220713A}"/>
                    </a:ext>
                  </a:extLst>
                </p:cNvPr>
                <p:cNvSpPr txBox="1"/>
                <p:nvPr/>
              </p:nvSpPr>
              <p:spPr>
                <a:xfrm>
                  <a:off x="7419880" y="3253454"/>
                  <a:ext cx="325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DECC1A7-B3EF-9245-A7D4-DACA12207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80" y="3253454"/>
                  <a:ext cx="32502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1111"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824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58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Kostmann</dc:creator>
  <cp:lastModifiedBy>Michael Kostmann</cp:lastModifiedBy>
  <cp:revision>24</cp:revision>
  <dcterms:created xsi:type="dcterms:W3CDTF">2018-09-20T07:32:35Z</dcterms:created>
  <dcterms:modified xsi:type="dcterms:W3CDTF">2018-09-20T14:27:16Z</dcterms:modified>
</cp:coreProperties>
</file>