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52"/>
  </p:notesMasterIdLst>
  <p:sldIdLst>
    <p:sldId id="256" r:id="rId2"/>
    <p:sldId id="258" r:id="rId3"/>
    <p:sldId id="259" r:id="rId4"/>
    <p:sldId id="261" r:id="rId5"/>
    <p:sldId id="312" r:id="rId6"/>
    <p:sldId id="324" r:id="rId7"/>
    <p:sldId id="313" r:id="rId8"/>
    <p:sldId id="314" r:id="rId9"/>
    <p:sldId id="315" r:id="rId10"/>
    <p:sldId id="317" r:id="rId11"/>
    <p:sldId id="319" r:id="rId12"/>
    <p:sldId id="326" r:id="rId13"/>
    <p:sldId id="301" r:id="rId14"/>
    <p:sldId id="304" r:id="rId15"/>
    <p:sldId id="305" r:id="rId16"/>
    <p:sldId id="306" r:id="rId17"/>
    <p:sldId id="307" r:id="rId18"/>
    <p:sldId id="308" r:id="rId19"/>
    <p:sldId id="309" r:id="rId20"/>
    <p:sldId id="302" r:id="rId21"/>
    <p:sldId id="336" r:id="rId22"/>
    <p:sldId id="334" r:id="rId23"/>
    <p:sldId id="329" r:id="rId24"/>
    <p:sldId id="332" r:id="rId25"/>
    <p:sldId id="333" r:id="rId26"/>
    <p:sldId id="337" r:id="rId27"/>
    <p:sldId id="339" r:id="rId28"/>
    <p:sldId id="338" r:id="rId29"/>
    <p:sldId id="341" r:id="rId30"/>
    <p:sldId id="343" r:id="rId31"/>
    <p:sldId id="303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276" r:id="rId47"/>
    <p:sldId id="277" r:id="rId48"/>
    <p:sldId id="278" r:id="rId49"/>
    <p:sldId id="279" r:id="rId50"/>
    <p:sldId id="280" r:id="rId51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53"/>
    </p:embeddedFont>
    <p:embeddedFont>
      <p:font typeface="Barlow" pitchFamily="2" charset="77"/>
      <p:regular r:id="rId54"/>
      <p:bold r:id="rId55"/>
      <p:italic r:id="rId56"/>
      <p:boldItalic r:id="rId57"/>
    </p:embeddedFont>
    <p:embeddedFont>
      <p:font typeface="Barlow Condensed ExtraBold" pitchFamily="2" charset="77"/>
      <p:bold r:id="rId58"/>
      <p:italic r:id="rId59"/>
      <p:boldItalic r:id="rId60"/>
    </p:embeddedFont>
    <p:embeddedFont>
      <p:font typeface="Nunito Light" pitchFamily="2" charset="77"/>
      <p:regular r:id="rId61"/>
    </p:embeddedFont>
    <p:embeddedFont>
      <p:font typeface="Overpass Mono" pitchFamily="49" charset="77"/>
      <p:regular r:id="rId62"/>
      <p:bold r:id="rId63"/>
    </p:embeddedFont>
    <p:embeddedFont>
      <p:font typeface="Raleway Thin" pitchFamily="2" charset="77"/>
      <p:regular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2E"/>
    <a:srgbClr val="FAFFFF"/>
    <a:srgbClr val="F0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1D18C9-D7AB-4783-8949-82FDBA1EE79D}">
  <a:tblStyle styleId="{AF1D18C9-D7AB-4783-8949-82FDBA1EE7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F8BEC77-B341-4182-8732-9D43CA4930F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73"/>
    <p:restoredTop sz="94750"/>
  </p:normalViewPr>
  <p:slideViewPr>
    <p:cSldViewPr snapToGrid="0" snapToObjects="1">
      <p:cViewPr>
        <p:scale>
          <a:sx n="89" d="100"/>
          <a:sy n="89" d="100"/>
        </p:scale>
        <p:origin x="264" y="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font" Target="fonts/font11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520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1947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32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56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6890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7778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850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8614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923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18968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077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8d4cbd36da_4_31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8d4cbd36da_4_31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8d4cbd36da_4_3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8d4cbd36da_4_3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b34d0e6d4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b34d0e6d4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8b34d0e6d4_5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8b34d0e6d4_5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8b3994a781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8b3994a781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584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076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408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143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362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8" r:id="rId18"/>
    <p:sldLayoutId id="2147483669" r:id="rId19"/>
    <p:sldLayoutId id="2147483670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xqwgHXjbyDy8c3topDXgXAeJaqTaTHr0wk14eNZqnUI/copy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xqwgHXjbyDy8c3topDXgXAeJaqTaTHr0wk14eNZqnUI/copy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WORKSHOP 2: DEPLOYMENT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PINUS T</a:t>
            </a:r>
            <a:r>
              <a:rPr lang="en-SG" dirty="0">
                <a:solidFill>
                  <a:schemeClr val="dk2"/>
                </a:solidFill>
              </a:rPr>
              <a:t>e</a:t>
            </a:r>
            <a:r>
              <a:rPr lang="en" dirty="0" err="1">
                <a:solidFill>
                  <a:schemeClr val="dk2"/>
                </a:solidFill>
              </a:rPr>
              <a:t>ch</a:t>
            </a:r>
            <a:r>
              <a:rPr lang="en" dirty="0">
                <a:solidFill>
                  <a:schemeClr val="dk2"/>
                </a:solidFill>
              </a:rPr>
              <a:t> 20/21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James &amp; Ryo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80AD-08D7-439D-8C64-8C68BBB2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Set Up GitHub Pages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1E2C4-BF68-4DFD-BB14-A03E66B85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1257775"/>
            <a:ext cx="4436270" cy="2206327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467669E-43E9-4356-A2C1-2F29C424D39F}"/>
              </a:ext>
            </a:extLst>
          </p:cNvPr>
          <p:cNvSpPr/>
          <p:nvPr/>
        </p:nvSpPr>
        <p:spPr>
          <a:xfrm>
            <a:off x="5757862" y="1540723"/>
            <a:ext cx="478632" cy="15716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A55010-B96D-4FAA-8F11-6A7FB654B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898" y="3025916"/>
            <a:ext cx="4233540" cy="2023877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18A2A61-61EC-4599-B381-DD28DA0EB6E6}"/>
              </a:ext>
            </a:extLst>
          </p:cNvPr>
          <p:cNvSpPr/>
          <p:nvPr/>
        </p:nvSpPr>
        <p:spPr>
          <a:xfrm>
            <a:off x="2921795" y="4550568"/>
            <a:ext cx="478632" cy="15716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83168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3D5A-76AA-48DF-A2B5-3CE01A53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Visit Published 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B0749-3624-4D62-B60D-6FEBB3E43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685" y="1803835"/>
            <a:ext cx="4796630" cy="2293067"/>
          </a:xfrm>
          <a:prstGeom prst="rect">
            <a:avLst/>
          </a:prstGeom>
        </p:spPr>
      </p:pic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4B5D52E0-30F1-4ACB-BD7A-2D0340EB6B43}"/>
              </a:ext>
            </a:extLst>
          </p:cNvPr>
          <p:cNvSpPr/>
          <p:nvPr/>
        </p:nvSpPr>
        <p:spPr>
          <a:xfrm>
            <a:off x="3599769" y="2507454"/>
            <a:ext cx="1672319" cy="23574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61864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SG" dirty="0"/>
              <a:t>You can choose </a:t>
            </a:r>
            <a:r>
              <a:rPr lang="en-SG" b="1" dirty="0"/>
              <a:t>any</a:t>
            </a:r>
            <a:r>
              <a:rPr lang="en-SG" dirty="0"/>
              <a:t> branch and folder as the source. Most projects create a separate branch just for GitHub Pages.</a:t>
            </a:r>
          </a:p>
          <a:p>
            <a:pPr marL="127000" indent="0" algn="l">
              <a:buNone/>
            </a:pPr>
            <a:endParaRPr lang="en-SG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SG" dirty="0"/>
              <a:t>Any changes in source will be automatically detected, which prompts the site to be rebuilt.</a:t>
            </a: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300163"/>
            <a:ext cx="3963300" cy="10836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Notes on GitHub Pages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2941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Gatsby/Netlify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193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3408218" y="2388200"/>
            <a:ext cx="5104007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SG" dirty="0"/>
              <a:t>Gatsby is a React-based, </a:t>
            </a:r>
            <a:r>
              <a:rPr lang="en-SG" dirty="0" err="1"/>
              <a:t>GraphQL</a:t>
            </a:r>
            <a:r>
              <a:rPr lang="en-SG" dirty="0"/>
              <a:t> powered, static site generator. It weaves together the best parts of React, webpack, react-router, </a:t>
            </a:r>
            <a:r>
              <a:rPr lang="en-SG" dirty="0" err="1"/>
              <a:t>GraphQL</a:t>
            </a:r>
            <a:r>
              <a:rPr lang="en-SG" dirty="0"/>
              <a:t>, and other front-end tools in to one very enjoyable developer experience. </a:t>
            </a:r>
            <a:endParaRPr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Gatsby?</a:t>
            </a:r>
            <a:endParaRPr dirty="0"/>
          </a:p>
        </p:txBody>
      </p:sp>
      <p:pic>
        <p:nvPicPr>
          <p:cNvPr id="1034" name="Picture 10" descr="Blazing speed with Gatsby Js - EasyCoders - code made easy">
            <a:extLst>
              <a:ext uri="{FF2B5EF4-FFF2-40B4-BE49-F238E27FC236}">
                <a16:creationId xmlns:a16="http://schemas.microsoft.com/office/drawing/2014/main" id="{91177DC9-B663-6648-9E32-77805228B4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8" t="19361" r="60593" b="19859"/>
          <a:stretch/>
        </p:blipFill>
        <p:spPr bwMode="auto">
          <a:xfrm>
            <a:off x="888083" y="837436"/>
            <a:ext cx="2858417" cy="2423727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020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753CDBC-AD8E-7544-A0F0-9EE2C8EBB2D7}"/>
              </a:ext>
            </a:extLst>
          </p:cNvPr>
          <p:cNvGrpSpPr/>
          <p:nvPr/>
        </p:nvGrpSpPr>
        <p:grpSpPr>
          <a:xfrm>
            <a:off x="1383172" y="983850"/>
            <a:ext cx="2130900" cy="2130900"/>
            <a:chOff x="1245773" y="649350"/>
            <a:chExt cx="2130900" cy="213090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6DAC85AC-E40A-9A46-A6C7-0D178666C7AC}"/>
                </a:ext>
              </a:extLst>
            </p:cNvPr>
            <p:cNvSpPr/>
            <p:nvPr/>
          </p:nvSpPr>
          <p:spPr>
            <a:xfrm rot="2700000">
              <a:off x="1457459" y="859874"/>
              <a:ext cx="1707529" cy="1709854"/>
            </a:xfrm>
            <a:prstGeom prst="roundRect">
              <a:avLst>
                <a:gd name="adj" fmla="val 9208"/>
              </a:avLst>
            </a:prstGeom>
            <a:solidFill>
              <a:srgbClr val="FA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 descr="Four Dealbreakers in Netlify Identity - Jean Cochrane">
              <a:extLst>
                <a:ext uri="{FF2B5EF4-FFF2-40B4-BE49-F238E27FC236}">
                  <a16:creationId xmlns:a16="http://schemas.microsoft.com/office/drawing/2014/main" id="{C3927D19-CA93-C34F-B763-177DB8C8E7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5773" y="649350"/>
              <a:ext cx="2130900" cy="2130900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platform that unifies building, testing and deploying website into one single workflow, which would otherwise be decoupled processes.</a:t>
            </a:r>
            <a:endParaRPr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Netlify?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2075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00" y="175926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Deploying using Gatsby/Netlify</a:t>
            </a:r>
            <a:endParaRPr dirty="0"/>
          </a:p>
        </p:txBody>
      </p:sp>
      <p:sp>
        <p:nvSpPr>
          <p:cNvPr id="387" name="Google Shape;387;p34"/>
          <p:cNvSpPr/>
          <p:nvPr/>
        </p:nvSpPr>
        <p:spPr>
          <a:xfrm flipH="1">
            <a:off x="7903705" y="1829925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7737303" y="3498350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7734270" y="2126750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2266001" y="22150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Install Gatsby</a:t>
            </a:r>
            <a:endParaRPr dirty="0"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4725243" y="22150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Repo</a:t>
            </a:r>
            <a:endParaRPr dirty="0"/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2261607" y="3615142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Prepping Build</a:t>
            </a:r>
            <a:endParaRPr dirty="0"/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4704218" y="362326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Connecting to Netlify</a:t>
            </a:r>
            <a:endParaRPr dirty="0"/>
          </a:p>
        </p:txBody>
      </p:sp>
      <p:sp>
        <p:nvSpPr>
          <p:cNvPr id="401" name="Google Shape;401;p34"/>
          <p:cNvSpPr/>
          <p:nvPr/>
        </p:nvSpPr>
        <p:spPr>
          <a:xfrm>
            <a:off x="7019925" y="18299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33500" y="32015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7935174" y="3200675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8250834" y="3498349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7949925" y="3796075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4"/>
          <p:cNvSpPr/>
          <p:nvPr/>
        </p:nvSpPr>
        <p:spPr>
          <a:xfrm rot="5400000">
            <a:off x="7019925" y="32015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071052" y="2126750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79306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4"/>
          <p:cNvSpPr/>
          <p:nvPr/>
        </p:nvSpPr>
        <p:spPr>
          <a:xfrm>
            <a:off x="1489597" y="3357804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34"/>
          <p:cNvGrpSpPr/>
          <p:nvPr/>
        </p:nvGrpSpPr>
        <p:grpSpPr>
          <a:xfrm>
            <a:off x="7178541" y="3360348"/>
            <a:ext cx="456169" cy="455755"/>
            <a:chOff x="858739" y="828453"/>
            <a:chExt cx="456169" cy="455755"/>
          </a:xfrm>
        </p:grpSpPr>
        <p:sp>
          <p:nvSpPr>
            <p:cNvPr id="417" name="Google Shape;417;p34"/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34"/>
          <p:cNvSpPr/>
          <p:nvPr/>
        </p:nvSpPr>
        <p:spPr>
          <a:xfrm>
            <a:off x="1518292" y="1986386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4"/>
          <p:cNvGrpSpPr/>
          <p:nvPr/>
        </p:nvGrpSpPr>
        <p:grpSpPr>
          <a:xfrm>
            <a:off x="7190734" y="1989677"/>
            <a:ext cx="431782" cy="457187"/>
            <a:chOff x="-1611775" y="1332800"/>
            <a:chExt cx="469175" cy="492075"/>
          </a:xfrm>
        </p:grpSpPr>
        <p:sp>
          <p:nvSpPr>
            <p:cNvPr id="424" name="Google Shape;424;p34"/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09671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510100" y="14305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npm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-US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install -g gatsby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-cli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gatsby</a:t>
            </a: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new </a:t>
            </a:r>
            <a:r>
              <a:rPr lang="en-SG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gatsby-netlify</a:t>
            </a:r>
            <a:endParaRPr lang="en-SG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cd ./</a:t>
            </a:r>
            <a:r>
              <a:rPr lang="en-SG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gatsby-netlify</a:t>
            </a:r>
            <a:endParaRPr lang="en-SG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npm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install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gatsby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-cli --save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node -v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Install Gatsby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7817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510100" y="14305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cd ~/PATH/TO/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gastby-netlify</a:t>
            </a:r>
            <a:endParaRPr lang="en-U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git </a:t>
            </a:r>
            <a:r>
              <a:rPr lang="en-SG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init</a:t>
            </a:r>
            <a:endParaRPr lang="en-SG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git add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git commit –m “First commit”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git remote add origin [URL]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git push –u origin master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your Repo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1307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510100" y="14305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SHARE SCREEN</a:t>
            </a:r>
            <a:endParaRPr sz="32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Connecting to Netlify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915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01</a:t>
            </a:r>
            <a:endParaRPr sz="3500" b="1" dirty="0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err="1">
                <a:latin typeface="Overpass Mono"/>
                <a:ea typeface="Overpass Mono"/>
                <a:cs typeface="Overpass Mono"/>
                <a:sym typeface="Overpass Mono"/>
              </a:rPr>
              <a:t>Github</a:t>
            </a: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 Pages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298262" y="2163531"/>
            <a:ext cx="2677313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JavaScript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0" y="3572262"/>
            <a:ext cx="2677313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Gatsby/Netlify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Resources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JavaScript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2825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A388-4B2F-4796-AC18-B56FAA92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Play Around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156923-AE76-417A-AFF6-8D0F964D1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118" y="1657351"/>
            <a:ext cx="3566212" cy="3481302"/>
          </a:xfrm>
          <a:prstGeom prst="rect">
            <a:avLst/>
          </a:prstGeom>
        </p:spPr>
      </p:pic>
      <p:sp>
        <p:nvSpPr>
          <p:cNvPr id="8" name="Google Shape;855;p50">
            <a:extLst>
              <a:ext uri="{FF2B5EF4-FFF2-40B4-BE49-F238E27FC236}">
                <a16:creationId xmlns:a16="http://schemas.microsoft.com/office/drawing/2014/main" id="{D6A6DB80-533F-4112-AA61-673F87F8DE60}"/>
              </a:ext>
            </a:extLst>
          </p:cNvPr>
          <p:cNvSpPr txBox="1"/>
          <p:nvPr/>
        </p:nvSpPr>
        <p:spPr>
          <a:xfrm>
            <a:off x="2661222" y="1201406"/>
            <a:ext cx="3627108" cy="334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 err="1">
                <a:solidFill>
                  <a:srgbClr val="2E2E2E"/>
                </a:solidFill>
                <a:latin typeface="Overpass Mono"/>
                <a:ea typeface="Overpass Mono"/>
                <a:cs typeface="Overpass Mono"/>
                <a:sym typeface="Overpass Mono"/>
              </a:rPr>
              <a:t>Ctrl+Shift+J</a:t>
            </a:r>
            <a:r>
              <a:rPr lang="en-SG" dirty="0">
                <a:solidFill>
                  <a:srgbClr val="2E2E2E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-SG" dirty="0">
                <a:solidFill>
                  <a:srgbClr val="2E2E2E"/>
                </a:solidFill>
                <a:latin typeface="Anaheim" panose="020B0604020202020204" charset="0"/>
                <a:ea typeface="Overpass Mono"/>
                <a:cs typeface="Overpass Mono"/>
                <a:sym typeface="Overpass Mono"/>
              </a:rPr>
              <a:t>to open Developer Console</a:t>
            </a:r>
            <a:endParaRPr lang="en-SG" dirty="0">
              <a:solidFill>
                <a:srgbClr val="2E2E2E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  <p:extLst>
      <p:ext uri="{BB962C8B-B14F-4D97-AF65-F5344CB8AC3E}">
        <p14:creationId xmlns:p14="http://schemas.microsoft.com/office/powerpoint/2010/main" val="22776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E6FA-0CDC-4F53-A64F-9B62A878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JavaScript Crash Course</a:t>
            </a:r>
          </a:p>
        </p:txBody>
      </p:sp>
      <p:sp>
        <p:nvSpPr>
          <p:cNvPr id="4" name="Google Shape;855;p50">
            <a:extLst>
              <a:ext uri="{FF2B5EF4-FFF2-40B4-BE49-F238E27FC236}">
                <a16:creationId xmlns:a16="http://schemas.microsoft.com/office/drawing/2014/main" id="{C864DF67-CC03-43F8-9FF9-0CBC2011EE43}"/>
              </a:ext>
            </a:extLst>
          </p:cNvPr>
          <p:cNvSpPr txBox="1"/>
          <p:nvPr/>
        </p:nvSpPr>
        <p:spPr>
          <a:xfrm>
            <a:off x="2183869" y="1358695"/>
            <a:ext cx="1597556" cy="862619"/>
          </a:xfrm>
          <a:prstGeom prst="rect">
            <a:avLst/>
          </a:prstGeom>
          <a:noFill/>
          <a:ln w="12700">
            <a:solidFill>
              <a:srgbClr val="2E2E2E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const</a:t>
            </a: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x = 1;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var y = x+1;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let z = y*3;</a:t>
            </a:r>
            <a:endParaRPr lang="en-U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" name="Google Shape;855;p50">
            <a:extLst>
              <a:ext uri="{FF2B5EF4-FFF2-40B4-BE49-F238E27FC236}">
                <a16:creationId xmlns:a16="http://schemas.microsoft.com/office/drawing/2014/main" id="{1113C19F-6E4C-4E2D-804F-CB8DF6C36BDD}"/>
              </a:ext>
            </a:extLst>
          </p:cNvPr>
          <p:cNvSpPr txBox="1"/>
          <p:nvPr/>
        </p:nvSpPr>
        <p:spPr>
          <a:xfrm>
            <a:off x="4279106" y="1358695"/>
            <a:ext cx="2721769" cy="17728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if (x &lt;= 3)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 else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x &lt;= 3 ? … : …; </a:t>
            </a:r>
          </a:p>
        </p:txBody>
      </p:sp>
      <p:sp>
        <p:nvSpPr>
          <p:cNvPr id="10" name="Google Shape;855;p50">
            <a:extLst>
              <a:ext uri="{FF2B5EF4-FFF2-40B4-BE49-F238E27FC236}">
                <a16:creationId xmlns:a16="http://schemas.microsoft.com/office/drawing/2014/main" id="{13582A5F-297E-46AF-BE83-BA8C34EA486E}"/>
              </a:ext>
            </a:extLst>
          </p:cNvPr>
          <p:cNvSpPr txBox="1"/>
          <p:nvPr/>
        </p:nvSpPr>
        <p:spPr>
          <a:xfrm>
            <a:off x="4271963" y="3433587"/>
            <a:ext cx="2721769" cy="1245571"/>
          </a:xfrm>
          <a:prstGeom prst="rect">
            <a:avLst/>
          </a:prstGeom>
          <a:noFill/>
          <a:ln w="12700">
            <a:solidFill>
              <a:srgbClr val="2E2E2E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function f(a, b)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f(x, 2);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12" name="Google Shape;855;p50">
            <a:extLst>
              <a:ext uri="{FF2B5EF4-FFF2-40B4-BE49-F238E27FC236}">
                <a16:creationId xmlns:a16="http://schemas.microsoft.com/office/drawing/2014/main" id="{5C6081E4-7227-4212-8B0C-56EE775BFEE8}"/>
              </a:ext>
            </a:extLst>
          </p:cNvPr>
          <p:cNvSpPr txBox="1"/>
          <p:nvPr/>
        </p:nvSpPr>
        <p:spPr>
          <a:xfrm>
            <a:off x="2183869" y="2497344"/>
            <a:ext cx="1995225" cy="13263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Number: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String: “</a:t>
            </a:r>
            <a:r>
              <a:rPr lang="en-SG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abc</a:t>
            </a: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Boolean: true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Array: [1, 2, 3]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Object: {“a”: 1}</a:t>
            </a:r>
          </a:p>
        </p:txBody>
      </p:sp>
      <p:sp>
        <p:nvSpPr>
          <p:cNvPr id="14" name="Google Shape;855;p50">
            <a:extLst>
              <a:ext uri="{FF2B5EF4-FFF2-40B4-BE49-F238E27FC236}">
                <a16:creationId xmlns:a16="http://schemas.microsoft.com/office/drawing/2014/main" id="{ADAF2136-8CA7-4B3A-9196-9AC06360C49D}"/>
              </a:ext>
            </a:extLst>
          </p:cNvPr>
          <p:cNvSpPr txBox="1"/>
          <p:nvPr/>
        </p:nvSpPr>
        <p:spPr>
          <a:xfrm>
            <a:off x="2091000" y="1075899"/>
            <a:ext cx="1352287" cy="391525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Variables</a:t>
            </a:r>
          </a:p>
        </p:txBody>
      </p:sp>
      <p:sp>
        <p:nvSpPr>
          <p:cNvPr id="16" name="Google Shape;855;p50">
            <a:extLst>
              <a:ext uri="{FF2B5EF4-FFF2-40B4-BE49-F238E27FC236}">
                <a16:creationId xmlns:a16="http://schemas.microsoft.com/office/drawing/2014/main" id="{236F571D-5CB7-4E50-9A40-05F0C5E21005}"/>
              </a:ext>
            </a:extLst>
          </p:cNvPr>
          <p:cNvSpPr txBox="1"/>
          <p:nvPr/>
        </p:nvSpPr>
        <p:spPr>
          <a:xfrm>
            <a:off x="4179094" y="1075400"/>
            <a:ext cx="1735931" cy="391525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Conditionals</a:t>
            </a:r>
          </a:p>
        </p:txBody>
      </p:sp>
      <p:sp>
        <p:nvSpPr>
          <p:cNvPr id="18" name="Google Shape;855;p50">
            <a:extLst>
              <a:ext uri="{FF2B5EF4-FFF2-40B4-BE49-F238E27FC236}">
                <a16:creationId xmlns:a16="http://schemas.microsoft.com/office/drawing/2014/main" id="{31D1DABC-E7FC-4109-9E65-38EB0B598F1C}"/>
              </a:ext>
            </a:extLst>
          </p:cNvPr>
          <p:cNvSpPr txBox="1"/>
          <p:nvPr/>
        </p:nvSpPr>
        <p:spPr>
          <a:xfrm>
            <a:off x="2091000" y="2214105"/>
            <a:ext cx="1352287" cy="391525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Types</a:t>
            </a:r>
          </a:p>
        </p:txBody>
      </p:sp>
      <p:sp>
        <p:nvSpPr>
          <p:cNvPr id="20" name="Google Shape;855;p50">
            <a:extLst>
              <a:ext uri="{FF2B5EF4-FFF2-40B4-BE49-F238E27FC236}">
                <a16:creationId xmlns:a16="http://schemas.microsoft.com/office/drawing/2014/main" id="{AC27C3DC-90A5-4F46-8C13-25021DB9978D}"/>
              </a:ext>
            </a:extLst>
          </p:cNvPr>
          <p:cNvSpPr txBox="1"/>
          <p:nvPr/>
        </p:nvSpPr>
        <p:spPr>
          <a:xfrm>
            <a:off x="4179094" y="3144776"/>
            <a:ext cx="1735931" cy="391525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Functions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2006EE-1E2F-4AD6-8955-9BF591842FC6}"/>
              </a:ext>
            </a:extLst>
          </p:cNvPr>
          <p:cNvSpPr txBox="1"/>
          <p:nvPr/>
        </p:nvSpPr>
        <p:spPr>
          <a:xfrm>
            <a:off x="2376751" y="4800300"/>
            <a:ext cx="45598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latin typeface="Overpass Mono" panose="020B0604020202020204" charset="0"/>
              </a:rPr>
              <a:t>https://learnxinyminutes.com/docs/javascript/ </a:t>
            </a:r>
          </a:p>
        </p:txBody>
      </p:sp>
    </p:spTree>
    <p:extLst>
      <p:ext uri="{BB962C8B-B14F-4D97-AF65-F5344CB8AC3E}">
        <p14:creationId xmlns:p14="http://schemas.microsoft.com/office/powerpoint/2010/main" val="250599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JavaScript in HTML</a:t>
            </a:r>
            <a:endParaRPr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6458C6-9E5D-4E5F-AD06-B10FF5A261DD}"/>
              </a:ext>
            </a:extLst>
          </p:cNvPr>
          <p:cNvGrpSpPr/>
          <p:nvPr/>
        </p:nvGrpSpPr>
        <p:grpSpPr>
          <a:xfrm>
            <a:off x="2412469" y="1515856"/>
            <a:ext cx="4221431" cy="1200150"/>
            <a:chOff x="2412469" y="1515856"/>
            <a:chExt cx="4221431" cy="1200150"/>
          </a:xfrm>
        </p:grpSpPr>
        <p:sp>
          <p:nvSpPr>
            <p:cNvPr id="855" name="Google Shape;855;p50"/>
            <p:cNvSpPr txBox="1"/>
            <p:nvPr/>
          </p:nvSpPr>
          <p:spPr>
            <a:xfrm>
              <a:off x="2510100" y="1839100"/>
              <a:ext cx="4123800" cy="876906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b="1" dirty="0">
                  <a:solidFill>
                    <a:schemeClr val="dk1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&lt;script&gt;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b="1" dirty="0">
                  <a:solidFill>
                    <a:schemeClr val="dk1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  alert(“Hello world!”);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b="1" dirty="0">
                  <a:solidFill>
                    <a:schemeClr val="dk1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&lt;/script&gt;</a:t>
              </a:r>
            </a:p>
          </p:txBody>
        </p:sp>
        <p:sp>
          <p:nvSpPr>
            <p:cNvPr id="3" name="Google Shape;855;p50">
              <a:extLst>
                <a:ext uri="{FF2B5EF4-FFF2-40B4-BE49-F238E27FC236}">
                  <a16:creationId xmlns:a16="http://schemas.microsoft.com/office/drawing/2014/main" id="{BE19E236-B4F3-4BB7-A4E4-F8993634B674}"/>
                </a:ext>
              </a:extLst>
            </p:cNvPr>
            <p:cNvSpPr txBox="1"/>
            <p:nvPr/>
          </p:nvSpPr>
          <p:spPr>
            <a:xfrm>
              <a:off x="2412469" y="1515856"/>
              <a:ext cx="1352287" cy="391525"/>
            </a:xfrm>
            <a:prstGeom prst="rect">
              <a:avLst/>
            </a:prstGeom>
            <a:noFill/>
            <a:ln w="12700"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b="1" dirty="0">
                  <a:solidFill>
                    <a:schemeClr val="dk1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Internally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9DBC6E4-BE2B-490F-9C2C-ED690E016CBF}"/>
              </a:ext>
            </a:extLst>
          </p:cNvPr>
          <p:cNvGrpSpPr/>
          <p:nvPr/>
        </p:nvGrpSpPr>
        <p:grpSpPr>
          <a:xfrm>
            <a:off x="2412468" y="2954130"/>
            <a:ext cx="4221432" cy="928083"/>
            <a:chOff x="2412468" y="3597068"/>
            <a:chExt cx="4221432" cy="928083"/>
          </a:xfrm>
        </p:grpSpPr>
        <p:sp>
          <p:nvSpPr>
            <p:cNvPr id="2" name="Google Shape;855;p50">
              <a:extLst>
                <a:ext uri="{FF2B5EF4-FFF2-40B4-BE49-F238E27FC236}">
                  <a16:creationId xmlns:a16="http://schemas.microsoft.com/office/drawing/2014/main" id="{84952B37-D493-4D7D-889A-DA8210CF73A1}"/>
                </a:ext>
              </a:extLst>
            </p:cNvPr>
            <p:cNvSpPr txBox="1"/>
            <p:nvPr/>
          </p:nvSpPr>
          <p:spPr>
            <a:xfrm>
              <a:off x="2510100" y="3907632"/>
              <a:ext cx="4123800" cy="617519"/>
            </a:xfrm>
            <a:prstGeom prst="rect">
              <a:avLst/>
            </a:prstGeom>
            <a:noFill/>
            <a:ln w="12700">
              <a:solidFill>
                <a:srgbClr val="2E2E2E"/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b="1" dirty="0">
                  <a:solidFill>
                    <a:schemeClr val="dk1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&lt;script </a:t>
              </a:r>
              <a:r>
                <a:rPr lang="en-SG" b="1" dirty="0" err="1">
                  <a:solidFill>
                    <a:schemeClr val="dk1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src</a:t>
              </a:r>
              <a:r>
                <a:rPr lang="en-SG" b="1" dirty="0">
                  <a:solidFill>
                    <a:schemeClr val="dk1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=“assets/</a:t>
              </a:r>
              <a:r>
                <a:rPr lang="en-SG" b="1" dirty="0" err="1">
                  <a:solidFill>
                    <a:schemeClr val="dk1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js</a:t>
              </a:r>
              <a:r>
                <a:rPr lang="en-SG" b="1" dirty="0">
                  <a:solidFill>
                    <a:schemeClr val="dk1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/index.js”&gt;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b="1" dirty="0">
                  <a:solidFill>
                    <a:schemeClr val="dk1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&lt;/script&gt;</a:t>
              </a:r>
            </a:p>
          </p:txBody>
        </p:sp>
        <p:sp>
          <p:nvSpPr>
            <p:cNvPr id="5" name="Google Shape;855;p50">
              <a:extLst>
                <a:ext uri="{FF2B5EF4-FFF2-40B4-BE49-F238E27FC236}">
                  <a16:creationId xmlns:a16="http://schemas.microsoft.com/office/drawing/2014/main" id="{E1CA9CEC-A50D-4C04-92AB-7F1D14B1AA9F}"/>
                </a:ext>
              </a:extLst>
            </p:cNvPr>
            <p:cNvSpPr txBox="1"/>
            <p:nvPr/>
          </p:nvSpPr>
          <p:spPr>
            <a:xfrm>
              <a:off x="2412468" y="3597068"/>
              <a:ext cx="1352287" cy="391525"/>
            </a:xfrm>
            <a:prstGeom prst="rect">
              <a:avLst/>
            </a:prstGeom>
            <a:noFill/>
            <a:ln w="12700"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b="1" dirty="0">
                  <a:solidFill>
                    <a:schemeClr val="dk1"/>
                  </a:solidFill>
                  <a:latin typeface="Overpass Mono"/>
                  <a:ea typeface="Overpass Mono"/>
                  <a:cs typeface="Overpass Mono"/>
                  <a:sym typeface="Overpass Mono"/>
                </a:rPr>
                <a:t>Externally</a:t>
              </a:r>
            </a:p>
          </p:txBody>
        </p:sp>
      </p:grpSp>
      <p:sp>
        <p:nvSpPr>
          <p:cNvPr id="10" name="Google Shape;855;p50">
            <a:extLst>
              <a:ext uri="{FF2B5EF4-FFF2-40B4-BE49-F238E27FC236}">
                <a16:creationId xmlns:a16="http://schemas.microsoft.com/office/drawing/2014/main" id="{71032ED8-4EC2-4667-8E9E-A963F5C7FE80}"/>
              </a:ext>
            </a:extLst>
          </p:cNvPr>
          <p:cNvSpPr txBox="1"/>
          <p:nvPr/>
        </p:nvSpPr>
        <p:spPr>
          <a:xfrm>
            <a:off x="2612362" y="4177384"/>
            <a:ext cx="3919275" cy="786918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&lt;script&gt; </a:t>
            </a:r>
            <a:r>
              <a:rPr lang="en-SG" dirty="0">
                <a:solidFill>
                  <a:schemeClr val="dk1"/>
                </a:solidFill>
                <a:latin typeface="Anaheim" panose="020B0604020202020204" charset="0"/>
                <a:ea typeface="Overpass Mono"/>
                <a:cs typeface="Overpass Mono"/>
                <a:sym typeface="Overpass Mono"/>
              </a:rPr>
              <a:t>can be placed anywhere.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dk1"/>
                </a:solidFill>
                <a:latin typeface="Anaheim" panose="020B0604020202020204" charset="0"/>
                <a:ea typeface="Overpass Mono"/>
                <a:cs typeface="Overpass Mono"/>
                <a:sym typeface="Overpass Mono"/>
              </a:rPr>
              <a:t>Conventionally at the end of head/body.</a:t>
            </a:r>
          </a:p>
        </p:txBody>
      </p:sp>
    </p:spTree>
    <p:extLst>
      <p:ext uri="{BB962C8B-B14F-4D97-AF65-F5344CB8AC3E}">
        <p14:creationId xmlns:p14="http://schemas.microsoft.com/office/powerpoint/2010/main" val="2103103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7A6B1B3-6984-43F4-9524-E1421F8EE843}"/>
              </a:ext>
            </a:extLst>
          </p:cNvPr>
          <p:cNvSpPr/>
          <p:nvPr/>
        </p:nvSpPr>
        <p:spPr>
          <a:xfrm>
            <a:off x="2096689" y="1121569"/>
            <a:ext cx="4950619" cy="4021931"/>
          </a:xfrm>
          <a:prstGeom prst="flowChartProcess">
            <a:avLst/>
          </a:prstGeom>
          <a:solidFill>
            <a:srgbClr val="F0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4AD369A-C1BD-48E8-9459-007DE7250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HTML in JavaScript</a:t>
            </a:r>
          </a:p>
        </p:txBody>
      </p:sp>
      <p:pic>
        <p:nvPicPr>
          <p:cNvPr id="5" name="Picture 2" descr="dom@2x">
            <a:extLst>
              <a:ext uri="{FF2B5EF4-FFF2-40B4-BE49-F238E27FC236}">
                <a16:creationId xmlns:a16="http://schemas.microsoft.com/office/drawing/2014/main" id="{26C456C1-122E-46B9-AF2C-9E78EDF2C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72" y="3185014"/>
            <a:ext cx="4796655" cy="167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37BC8B-07BC-44FF-A85B-5FAD6E6DA16C}"/>
              </a:ext>
            </a:extLst>
          </p:cNvPr>
          <p:cNvSpPr txBox="1"/>
          <p:nvPr/>
        </p:nvSpPr>
        <p:spPr>
          <a:xfrm>
            <a:off x="2286000" y="1568516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naheim" panose="020B0604020202020204" charset="0"/>
              </a:rPr>
              <a:t>When a webpage is loaded, the browser creates a </a:t>
            </a:r>
            <a:r>
              <a:rPr lang="en" b="1" dirty="0">
                <a:latin typeface="Anaheim" panose="020B0604020202020204" charset="0"/>
              </a:rPr>
              <a:t>Docume</a:t>
            </a:r>
            <a:r>
              <a:rPr lang="en-SG" b="1" dirty="0" err="1">
                <a:latin typeface="Anaheim" panose="020B0604020202020204" charset="0"/>
              </a:rPr>
              <a:t>nt</a:t>
            </a:r>
            <a:r>
              <a:rPr lang="en" b="1" dirty="0">
                <a:latin typeface="Anaheim" panose="020B0604020202020204" charset="0"/>
              </a:rPr>
              <a:t> Object Model</a:t>
            </a:r>
            <a:r>
              <a:rPr lang="en" dirty="0">
                <a:latin typeface="Anaheim" panose="020B0604020202020204" charset="0"/>
              </a:rPr>
              <a:t> or </a:t>
            </a:r>
            <a:r>
              <a:rPr lang="en" b="1" dirty="0">
                <a:latin typeface="Anaheim" panose="020B0604020202020204" charset="0"/>
              </a:rPr>
              <a:t>DOM </a:t>
            </a:r>
            <a:r>
              <a:rPr lang="en" dirty="0">
                <a:latin typeface="Anaheim" panose="020B0604020202020204" charset="0"/>
              </a:rPr>
              <a:t>of the page.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Anaheim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naheim" panose="020B0604020202020204" charset="0"/>
              </a:rPr>
              <a:t>JavaScript can manipulate this to modify the page, introduce new behaviour, or insert dynamic content.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Anaheim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naheim" panose="020B0604020202020204" charset="0"/>
              </a:rPr>
              <a:t>In JavaScript, the </a:t>
            </a:r>
            <a:r>
              <a:rPr lang="en" sz="1200" b="1" dirty="0">
                <a:latin typeface="Overpass Mono" panose="020B0604020202020204" charset="0"/>
              </a:rPr>
              <a:t>document</a:t>
            </a:r>
            <a:r>
              <a:rPr lang="en" dirty="0">
                <a:latin typeface="Anaheim" panose="020B0604020202020204" charset="0"/>
              </a:rPr>
              <a:t> variable stores the DOM.</a:t>
            </a:r>
          </a:p>
        </p:txBody>
      </p:sp>
    </p:spTree>
    <p:extLst>
      <p:ext uri="{BB962C8B-B14F-4D97-AF65-F5344CB8AC3E}">
        <p14:creationId xmlns:p14="http://schemas.microsoft.com/office/powerpoint/2010/main" val="267911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226600" y="2163912"/>
            <a:ext cx="4690800" cy="669000"/>
          </a:xfrm>
          <a:prstGeom prst="rect">
            <a:avLst/>
          </a:prstGeom>
          <a:noFill/>
          <a:ln w="12700">
            <a:solidFill>
              <a:srgbClr val="2E2E2E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let el = </a:t>
            </a:r>
            <a:r>
              <a:rPr lang="en-SG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document.getElementById</a:t>
            </a: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(“hello”)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el.innerText</a:t>
            </a: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“Hello from JavaScript!”</a:t>
            </a: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 and Modify Elements</a:t>
            </a:r>
            <a:endParaRPr dirty="0"/>
          </a:p>
        </p:txBody>
      </p:sp>
      <p:sp>
        <p:nvSpPr>
          <p:cNvPr id="2" name="Google Shape;855;p50">
            <a:extLst>
              <a:ext uri="{FF2B5EF4-FFF2-40B4-BE49-F238E27FC236}">
                <a16:creationId xmlns:a16="http://schemas.microsoft.com/office/drawing/2014/main" id="{0A41D7CD-3482-4D56-85FD-DD74DBF7602E}"/>
              </a:ext>
            </a:extLst>
          </p:cNvPr>
          <p:cNvSpPr txBox="1"/>
          <p:nvPr/>
        </p:nvSpPr>
        <p:spPr>
          <a:xfrm>
            <a:off x="2226600" y="1487251"/>
            <a:ext cx="4690800" cy="388619"/>
          </a:xfrm>
          <a:prstGeom prst="rect">
            <a:avLst/>
          </a:prstGeom>
          <a:noFill/>
          <a:ln w="12700">
            <a:solidFill>
              <a:srgbClr val="2E2E2E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b="1">
                <a:solidFill>
                  <a:schemeClr val="dk1"/>
                </a:solidFill>
                <a:latin typeface="Overpass Mono"/>
                <a:ea typeface="Overpass Mono"/>
                <a:cs typeface="Overpass Mono"/>
              </a:defRPr>
            </a:lvl1pPr>
          </a:lstStyle>
          <a:p>
            <a:r>
              <a:rPr lang="en-SG" dirty="0">
                <a:sym typeface="Overpass Mono"/>
              </a:rPr>
              <a:t>&lt;h1 id=“hello”&gt;Hello, world!&lt;/h1&gt;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C90D6-8BB8-4276-90E6-4E0B4AAB8C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000"/>
          <a:stretch/>
        </p:blipFill>
        <p:spPr>
          <a:xfrm>
            <a:off x="2226600" y="3082899"/>
            <a:ext cx="4690800" cy="2060601"/>
          </a:xfrm>
          <a:prstGeom prst="rect">
            <a:avLst/>
          </a:prstGeom>
        </p:spPr>
      </p:pic>
      <p:sp>
        <p:nvSpPr>
          <p:cNvPr id="6" name="Google Shape;855;p50">
            <a:extLst>
              <a:ext uri="{FF2B5EF4-FFF2-40B4-BE49-F238E27FC236}">
                <a16:creationId xmlns:a16="http://schemas.microsoft.com/office/drawing/2014/main" id="{3D0E9DAC-E185-40D2-8EC1-C3D2956BFDC4}"/>
              </a:ext>
            </a:extLst>
          </p:cNvPr>
          <p:cNvSpPr txBox="1"/>
          <p:nvPr/>
        </p:nvSpPr>
        <p:spPr>
          <a:xfrm>
            <a:off x="2133863" y="1182133"/>
            <a:ext cx="1352287" cy="391525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index.html</a:t>
            </a:r>
          </a:p>
        </p:txBody>
      </p:sp>
      <p:sp>
        <p:nvSpPr>
          <p:cNvPr id="7" name="Google Shape;855;p50">
            <a:extLst>
              <a:ext uri="{FF2B5EF4-FFF2-40B4-BE49-F238E27FC236}">
                <a16:creationId xmlns:a16="http://schemas.microsoft.com/office/drawing/2014/main" id="{0E8A15FD-4303-4863-8BFA-E44697EC061C}"/>
              </a:ext>
            </a:extLst>
          </p:cNvPr>
          <p:cNvSpPr txBox="1"/>
          <p:nvPr/>
        </p:nvSpPr>
        <p:spPr>
          <a:xfrm>
            <a:off x="2133863" y="1875870"/>
            <a:ext cx="1352287" cy="391525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index.js</a:t>
            </a:r>
          </a:p>
        </p:txBody>
      </p:sp>
    </p:spTree>
    <p:extLst>
      <p:ext uri="{BB962C8B-B14F-4D97-AF65-F5344CB8AC3E}">
        <p14:creationId xmlns:p14="http://schemas.microsoft.com/office/powerpoint/2010/main" val="3569711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7195-B445-46DB-86DD-0D3183A76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Listen and React to Events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73B8BF64-FF37-4EE1-9A05-8DC8CF50946C}"/>
              </a:ext>
            </a:extLst>
          </p:cNvPr>
          <p:cNvSpPr/>
          <p:nvPr/>
        </p:nvSpPr>
        <p:spPr>
          <a:xfrm>
            <a:off x="2096689" y="1121569"/>
            <a:ext cx="4950619" cy="4021931"/>
          </a:xfrm>
          <a:prstGeom prst="flowChartProcess">
            <a:avLst/>
          </a:prstGeom>
          <a:solidFill>
            <a:srgbClr val="F0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F47860-54E2-4B0E-81C9-C892B21E009D}"/>
              </a:ext>
            </a:extLst>
          </p:cNvPr>
          <p:cNvSpPr txBox="1"/>
          <p:nvPr/>
        </p:nvSpPr>
        <p:spPr>
          <a:xfrm>
            <a:off x="2286000" y="1348882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naheim" panose="020B0604020202020204" charset="0"/>
              </a:rPr>
              <a:t>JavaScript can attach </a:t>
            </a:r>
            <a:r>
              <a:rPr lang="en" b="1" dirty="0">
                <a:latin typeface="Anaheim" panose="020B0604020202020204" charset="0"/>
              </a:rPr>
              <a:t>event handlers</a:t>
            </a:r>
            <a:r>
              <a:rPr lang="en" dirty="0">
                <a:latin typeface="Anaheim" panose="020B0604020202020204" charset="0"/>
              </a:rPr>
              <a:t> to listen to events on a particular element (e.g. clicking on it). The handler will be executed when the event is detected.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Anaheim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naheim" panose="020B0604020202020204" charset="0"/>
              </a:rPr>
              <a:t>The handler must be a function that receives an </a:t>
            </a:r>
            <a:r>
              <a:rPr lang="en" b="1" dirty="0">
                <a:latin typeface="Anaheim" panose="020B0604020202020204" charset="0"/>
              </a:rPr>
              <a:t>event object</a:t>
            </a:r>
            <a:r>
              <a:rPr lang="en" dirty="0">
                <a:latin typeface="Anaheim" panose="020B0604020202020204" charset="0"/>
              </a:rPr>
              <a:t>, which includes the DOM element that experienced the event at </a:t>
            </a:r>
            <a:r>
              <a:rPr lang="en" sz="1200" dirty="0">
                <a:latin typeface="Overpass Mono" panose="020B0604020202020204" charset="0"/>
              </a:rPr>
              <a:t>event.target</a:t>
            </a:r>
            <a:r>
              <a:rPr lang="en" dirty="0">
                <a:latin typeface="Anaheim" panose="020B0604020202020204" charset="0"/>
              </a:rPr>
              <a:t>.</a:t>
            </a:r>
          </a:p>
        </p:txBody>
      </p:sp>
      <p:sp>
        <p:nvSpPr>
          <p:cNvPr id="10" name="Google Shape;855;p50">
            <a:extLst>
              <a:ext uri="{FF2B5EF4-FFF2-40B4-BE49-F238E27FC236}">
                <a16:creationId xmlns:a16="http://schemas.microsoft.com/office/drawing/2014/main" id="{6E87409E-C1B9-4012-BB5E-5ACCCEE0317C}"/>
              </a:ext>
            </a:extLst>
          </p:cNvPr>
          <p:cNvSpPr txBox="1"/>
          <p:nvPr/>
        </p:nvSpPr>
        <p:spPr>
          <a:xfrm>
            <a:off x="2240756" y="3141934"/>
            <a:ext cx="4690800" cy="1252386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el.addEventListener</a:t>
            </a: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(“click”, </a:t>
            </a:r>
            <a:r>
              <a:rPr lang="en-SG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handleClick</a:t>
            </a: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SG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function </a:t>
            </a:r>
            <a:r>
              <a:rPr lang="en-SG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handleClick</a:t>
            </a: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(e) {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</a:t>
            </a:r>
            <a:r>
              <a:rPr lang="en-SG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e.target.innerText</a:t>
            </a: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+= “Clicked!”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</a:p>
        </p:txBody>
      </p:sp>
      <p:sp>
        <p:nvSpPr>
          <p:cNvPr id="12" name="Google Shape;855;p50">
            <a:extLst>
              <a:ext uri="{FF2B5EF4-FFF2-40B4-BE49-F238E27FC236}">
                <a16:creationId xmlns:a16="http://schemas.microsoft.com/office/drawing/2014/main" id="{4A9F4FBD-2537-4574-8884-C52B0BF8F150}"/>
              </a:ext>
            </a:extLst>
          </p:cNvPr>
          <p:cNvSpPr txBox="1"/>
          <p:nvPr/>
        </p:nvSpPr>
        <p:spPr>
          <a:xfrm>
            <a:off x="2148019" y="2794810"/>
            <a:ext cx="1352287" cy="391525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index.js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C2E6F6-E331-4577-A38E-04B050A69018}"/>
              </a:ext>
            </a:extLst>
          </p:cNvPr>
          <p:cNvSpPr txBox="1"/>
          <p:nvPr/>
        </p:nvSpPr>
        <p:spPr>
          <a:xfrm>
            <a:off x="2285998" y="450598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naheim" panose="020B0604020202020204" charset="0"/>
              </a:rPr>
              <a:t>You can also attach event listeners directly to </a:t>
            </a:r>
            <a:r>
              <a:rPr lang="en" sz="1200" dirty="0">
                <a:latin typeface="Overpass Mono" panose="020B0604020202020204" charset="0"/>
              </a:rPr>
              <a:t>document</a:t>
            </a:r>
            <a:r>
              <a:rPr lang="en" dirty="0">
                <a:latin typeface="Anaheim" panose="020B0604020202020204" charset="0"/>
              </a:rPr>
              <a:t> too.</a:t>
            </a:r>
            <a:endParaRPr lang="en" dirty="0">
              <a:latin typeface="Overpass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248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782E-B1BB-412B-B3B3-D994D43C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List of Events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F9E3E-1374-4AFF-ADA9-37FA47E10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764" y="1598806"/>
            <a:ext cx="4372471" cy="3544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C0981F-9DD9-47D3-8BB1-0A4497D37EE6}"/>
              </a:ext>
            </a:extLst>
          </p:cNvPr>
          <p:cNvSpPr txBox="1"/>
          <p:nvPr/>
        </p:nvSpPr>
        <p:spPr>
          <a:xfrm>
            <a:off x="2078830" y="1224856"/>
            <a:ext cx="49863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latin typeface="Overpass Mono" panose="020B0604020202020204" charset="0"/>
              </a:rPr>
              <a:t>https://developer.mozilla.org/en-US/docs/Web/Events</a:t>
            </a:r>
          </a:p>
        </p:txBody>
      </p:sp>
    </p:spTree>
    <p:extLst>
      <p:ext uri="{BB962C8B-B14F-4D97-AF65-F5344CB8AC3E}">
        <p14:creationId xmlns:p14="http://schemas.microsoft.com/office/powerpoint/2010/main" val="1152362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7CA49-278D-41C8-BD2B-E64AD066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Create New Elements</a:t>
            </a:r>
          </a:p>
        </p:txBody>
      </p:sp>
      <p:sp>
        <p:nvSpPr>
          <p:cNvPr id="4" name="Google Shape;855;p50">
            <a:extLst>
              <a:ext uri="{FF2B5EF4-FFF2-40B4-BE49-F238E27FC236}">
                <a16:creationId xmlns:a16="http://schemas.microsoft.com/office/drawing/2014/main" id="{0CFD03B3-E7D7-4C88-AD5B-7D71D6D9CFDC}"/>
              </a:ext>
            </a:extLst>
          </p:cNvPr>
          <p:cNvSpPr txBox="1"/>
          <p:nvPr/>
        </p:nvSpPr>
        <p:spPr>
          <a:xfrm>
            <a:off x="2226600" y="1294213"/>
            <a:ext cx="4690800" cy="851422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let h2 = </a:t>
            </a:r>
            <a:r>
              <a:rPr lang="en-SG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document.createElement</a:t>
            </a: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("h2")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h2.innerText = "This is a new element!"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document.body.appendChild</a:t>
            </a: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(h2)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DF0295-4EEB-4663-837D-31DDD3755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202" y="2275256"/>
            <a:ext cx="2674198" cy="28682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A4DE4F-122C-432C-8C8D-C28C9AB42ABC}"/>
              </a:ext>
            </a:extLst>
          </p:cNvPr>
          <p:cNvSpPr txBox="1"/>
          <p:nvPr/>
        </p:nvSpPr>
        <p:spPr>
          <a:xfrm>
            <a:off x="2226600" y="2275256"/>
            <a:ext cx="189309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naheim" panose="020B0604020202020204" charset="0"/>
              </a:rPr>
              <a:t>This creates a new </a:t>
            </a:r>
            <a:r>
              <a:rPr lang="en" sz="1200" dirty="0">
                <a:latin typeface="Overpass Mono" panose="020B0604020202020204" charset="0"/>
              </a:rPr>
              <a:t>&lt;h2&gt; </a:t>
            </a:r>
            <a:r>
              <a:rPr lang="en" dirty="0">
                <a:latin typeface="Anaheim" panose="020B0604020202020204" charset="0"/>
              </a:rPr>
              <a:t>element, and appends it to the array of children of </a:t>
            </a:r>
            <a:r>
              <a:rPr lang="en" sz="1200" dirty="0">
                <a:latin typeface="Overpass Mono" panose="020B0604020202020204" charset="0"/>
              </a:rPr>
              <a:t>&lt;body&gt;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Anaheim" panose="020B060402020202020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Overpass Mono" panose="020B0604020202020204" charset="0"/>
              </a:rPr>
              <a:t>createElement</a:t>
            </a:r>
            <a:r>
              <a:rPr lang="en" dirty="0">
                <a:latin typeface="Anaheim" panose="020B0604020202020204" charset="0"/>
              </a:rPr>
              <a:t> is great for dynamic content!</a:t>
            </a:r>
            <a:endParaRPr lang="en" dirty="0">
              <a:latin typeface="Overpass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61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5391-34BD-46AC-8FA0-F8F14FB17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400" dirty="0"/>
              <a:t>Case Study: PINUS Website (2019)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75012C-1958-4AE8-9E7F-4BD250D8C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72" y="1085850"/>
            <a:ext cx="8197316" cy="4057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14A5F1-939D-4C8D-A359-39DC8B1FE421}"/>
              </a:ext>
            </a:extLst>
          </p:cNvPr>
          <p:cNvSpPr txBox="1"/>
          <p:nvPr/>
        </p:nvSpPr>
        <p:spPr>
          <a:xfrm>
            <a:off x="485912" y="1085850"/>
            <a:ext cx="2766882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E2E2E"/>
                </a:solidFill>
                <a:latin typeface="Anaheim" panose="020B0604020202020204" charset="0"/>
              </a:rPr>
              <a:t>This part of the website is actually dynamically generated!</a:t>
            </a:r>
            <a:endParaRPr lang="en" dirty="0">
              <a:solidFill>
                <a:srgbClr val="2E2E2E"/>
              </a:solidFill>
              <a:latin typeface="Overpass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6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25" y="2240726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process of deploying code (HTML, CSS, JavaScript, etc.) from source control or source artifacts to a hosting platform.</a:t>
            </a: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What is Web Deployment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793882D-3B05-44BF-A80B-A2F52CE2C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84" y="952636"/>
            <a:ext cx="8466435" cy="4190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875391-34BD-46AC-8FA0-F8F14FB17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400" dirty="0"/>
              <a:t>Case Study: PINUS Website (2019)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5F5285-74B1-4FDC-90F5-FCA89BC5DFE6}"/>
              </a:ext>
            </a:extLst>
          </p:cNvPr>
          <p:cNvSpPr txBox="1"/>
          <p:nvPr/>
        </p:nvSpPr>
        <p:spPr>
          <a:xfrm>
            <a:off x="3074337" y="1467746"/>
            <a:ext cx="1133333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E2E2E"/>
                </a:solidFill>
                <a:latin typeface="Anaheim" panose="020B0604020202020204" charset="0"/>
              </a:rPr>
              <a:t>Content data</a:t>
            </a:r>
            <a:endParaRPr lang="en" dirty="0">
              <a:solidFill>
                <a:srgbClr val="2E2E2E"/>
              </a:solidFill>
              <a:latin typeface="Overpass Mono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4EDF13-5276-4008-9B7A-B62D7F129F65}"/>
              </a:ext>
            </a:extLst>
          </p:cNvPr>
          <p:cNvSpPr txBox="1"/>
          <p:nvPr/>
        </p:nvSpPr>
        <p:spPr>
          <a:xfrm>
            <a:off x="7191518" y="1467747"/>
            <a:ext cx="1133333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E2E2E"/>
                </a:solidFill>
                <a:latin typeface="Anaheim" panose="020B0604020202020204" charset="0"/>
              </a:rPr>
              <a:t>HTML prep</a:t>
            </a:r>
            <a:endParaRPr lang="en" dirty="0">
              <a:solidFill>
                <a:srgbClr val="2E2E2E"/>
              </a:solidFill>
              <a:latin typeface="Overpass Mono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152586-4DD2-4E28-A3BA-AD4717C4BE31}"/>
              </a:ext>
            </a:extLst>
          </p:cNvPr>
          <p:cNvSpPr txBox="1"/>
          <p:nvPr/>
        </p:nvSpPr>
        <p:spPr>
          <a:xfrm>
            <a:off x="7191517" y="3627541"/>
            <a:ext cx="1133333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E2E2E"/>
                </a:solidFill>
                <a:latin typeface="Anaheim" panose="020B0604020202020204" charset="0"/>
              </a:rPr>
              <a:t>Modify element</a:t>
            </a:r>
            <a:endParaRPr lang="en" dirty="0">
              <a:solidFill>
                <a:srgbClr val="2E2E2E"/>
              </a:solidFill>
              <a:latin typeface="Overpass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801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2977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you could give a brief description of the topic you want to talk about. For example, if you want to talk about Mercury, you could say that it’s the smallest planet</a:t>
            </a:r>
            <a:endParaRPr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THIS TOPIC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CONCEPTS</a:t>
            </a:r>
            <a:endParaRPr/>
          </a:p>
        </p:txBody>
      </p:sp>
      <p:sp>
        <p:nvSpPr>
          <p:cNvPr id="387" name="Google Shape;387;p34"/>
          <p:cNvSpPr/>
          <p:nvPr/>
        </p:nvSpPr>
        <p:spPr>
          <a:xfrm flipH="1">
            <a:off x="7903705" y="1829925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7737303" y="3498350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7734270" y="2126750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       </a:t>
            </a:r>
            <a:endParaRPr/>
          </a:p>
        </p:txBody>
      </p:sp>
      <p:sp>
        <p:nvSpPr>
          <p:cNvPr id="396" name="Google Shape;396;p34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398" name="Google Shape;398;p34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farthest planet from the Sun</a:t>
            </a:r>
            <a:endParaRPr/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400" name="Google Shape;400;p34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401" name="Google Shape;401;p34"/>
          <p:cNvSpPr/>
          <p:nvPr/>
        </p:nvSpPr>
        <p:spPr>
          <a:xfrm>
            <a:off x="7019925" y="18299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33500" y="32015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7935174" y="3200675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8250834" y="3498349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7949925" y="3796075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4"/>
          <p:cNvSpPr/>
          <p:nvPr/>
        </p:nvSpPr>
        <p:spPr>
          <a:xfrm rot="5400000">
            <a:off x="7019925" y="32015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071052" y="2126750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79306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4"/>
          <p:cNvSpPr/>
          <p:nvPr/>
        </p:nvSpPr>
        <p:spPr>
          <a:xfrm>
            <a:off x="1489597" y="3357804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34"/>
          <p:cNvGrpSpPr/>
          <p:nvPr/>
        </p:nvGrpSpPr>
        <p:grpSpPr>
          <a:xfrm>
            <a:off x="7178541" y="3360348"/>
            <a:ext cx="456169" cy="455755"/>
            <a:chOff x="858739" y="828453"/>
            <a:chExt cx="456169" cy="455755"/>
          </a:xfrm>
        </p:grpSpPr>
        <p:sp>
          <p:nvSpPr>
            <p:cNvPr id="417" name="Google Shape;417;p34"/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34"/>
          <p:cNvSpPr/>
          <p:nvPr/>
        </p:nvSpPr>
        <p:spPr>
          <a:xfrm>
            <a:off x="1518292" y="1986386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4"/>
          <p:cNvGrpSpPr/>
          <p:nvPr/>
        </p:nvGrpSpPr>
        <p:grpSpPr>
          <a:xfrm>
            <a:off x="7190734" y="1989677"/>
            <a:ext cx="431782" cy="457187"/>
            <a:chOff x="-1611775" y="1332800"/>
            <a:chExt cx="469175" cy="492075"/>
          </a:xfrm>
        </p:grpSpPr>
        <p:sp>
          <p:nvSpPr>
            <p:cNvPr id="424" name="Google Shape;424;p34"/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>
            <a:spLocks noGrp="1"/>
          </p:cNvSpPr>
          <p:nvPr>
            <p:ph type="subTitle" idx="4294967295"/>
          </p:nvPr>
        </p:nvSpPr>
        <p:spPr>
          <a:xfrm flipH="1">
            <a:off x="1876950" y="4293625"/>
            <a:ext cx="53901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Average Software Developer Salaries in the World</a:t>
            </a:r>
            <a:endParaRPr sz="1400"/>
          </a:p>
        </p:txBody>
      </p:sp>
      <p:pic>
        <p:nvPicPr>
          <p:cNvPr id="433" name="Google Shape;433;p35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22069" b="8315"/>
          <a:stretch/>
        </p:blipFill>
        <p:spPr>
          <a:xfrm>
            <a:off x="3445225" y="1356925"/>
            <a:ext cx="3356525" cy="2236676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KNOW THIS?</a:t>
            </a:r>
            <a:endParaRPr/>
          </a:p>
        </p:txBody>
      </p:sp>
      <p:sp>
        <p:nvSpPr>
          <p:cNvPr id="435" name="Google Shape;435;p35"/>
          <p:cNvSpPr txBox="1">
            <a:spLocks noGrp="1"/>
          </p:cNvSpPr>
          <p:nvPr>
            <p:ph type="subTitle" idx="4294967295"/>
          </p:nvPr>
        </p:nvSpPr>
        <p:spPr>
          <a:xfrm flipH="1">
            <a:off x="2161202" y="1571125"/>
            <a:ext cx="1246500" cy="20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USA</a:t>
            </a:r>
            <a:endParaRPr sz="1200" b="1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SWITZERLAND</a:t>
            </a:r>
            <a:endParaRPr sz="1200" b="1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NORWAY</a:t>
            </a:r>
            <a:endParaRPr sz="1200" b="1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ISRAEL</a:t>
            </a:r>
            <a:endParaRPr sz="1200" b="1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SWEDEN</a:t>
            </a:r>
            <a:endParaRPr sz="1200" b="1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CANADA</a:t>
            </a:r>
            <a:endParaRPr sz="1200" b="1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b="1"/>
              <a:t>NEW ZEALAND</a:t>
            </a:r>
            <a:endParaRPr sz="1200" b="1"/>
          </a:p>
        </p:txBody>
      </p:sp>
      <p:sp>
        <p:nvSpPr>
          <p:cNvPr id="436" name="Google Shape;436;p35"/>
          <p:cNvSpPr txBox="1">
            <a:spLocks noGrp="1"/>
          </p:cNvSpPr>
          <p:nvPr>
            <p:ph type="subTitle" idx="4294967295"/>
          </p:nvPr>
        </p:nvSpPr>
        <p:spPr>
          <a:xfrm flipH="1">
            <a:off x="3337050" y="3561450"/>
            <a:ext cx="35409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/>
              <a:t>0	         25		      50		   75	            100</a:t>
            </a:r>
            <a:endParaRPr sz="80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 txBox="1">
            <a:spLocks noGrp="1"/>
          </p:cNvSpPr>
          <p:nvPr>
            <p:ph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$96,290</a:t>
            </a:r>
            <a:endParaRPr/>
          </a:p>
        </p:txBody>
      </p:sp>
      <p:sp>
        <p:nvSpPr>
          <p:cNvPr id="453" name="Google Shape;453;p36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salary range</a:t>
            </a:r>
            <a:endParaRPr/>
          </a:p>
        </p:txBody>
      </p:sp>
      <p:sp>
        <p:nvSpPr>
          <p:cNvPr id="454" name="Google Shape;454;p36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ASP.NET usage is decreasing</a:t>
            </a:r>
            <a:endParaRPr/>
          </a:p>
        </p:txBody>
      </p:sp>
      <p:sp>
        <p:nvSpPr>
          <p:cNvPr id="455" name="Google Shape;455;p36"/>
          <p:cNvSpPr txBox="1">
            <a:spLocks noGrp="1"/>
          </p:cNvSpPr>
          <p:nvPr>
            <p:ph type="title" idx="3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-4.30 %</a:t>
            </a:r>
            <a:endParaRPr/>
          </a:p>
        </p:txBody>
      </p:sp>
      <p:sp>
        <p:nvSpPr>
          <p:cNvPr id="456" name="Google Shape;456;p36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PHP developers</a:t>
            </a:r>
            <a:endParaRPr/>
          </a:p>
        </p:txBody>
      </p:sp>
      <p:sp>
        <p:nvSpPr>
          <p:cNvPr id="457" name="Google Shape;457;p36"/>
          <p:cNvSpPr txBox="1">
            <a:spLocks noGrp="1"/>
          </p:cNvSpPr>
          <p:nvPr>
            <p:ph type="title" idx="5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5,500,000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THE TOPIC</a:t>
            </a:r>
            <a:endParaRPr/>
          </a:p>
        </p:txBody>
      </p:sp>
      <p:sp>
        <p:nvSpPr>
          <p:cNvPr id="463" name="Google Shape;463;p37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465" name="Google Shape;465;p37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7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851848" y="2570562"/>
            <a:ext cx="1440305" cy="2572929"/>
            <a:chOff x="3851848" y="2570562"/>
            <a:chExt cx="1440305" cy="2572929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1349436" y="2570562"/>
            <a:ext cx="1798893" cy="2572929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5995705" y="2570562"/>
            <a:ext cx="1798893" cy="2572929"/>
            <a:chOff x="5995705" y="2570562"/>
            <a:chExt cx="1798893" cy="2572929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grpSp>
        <p:nvGrpSpPr>
          <p:cNvPr id="483" name="Google Shape;483;p37"/>
          <p:cNvGrpSpPr/>
          <p:nvPr/>
        </p:nvGrpSpPr>
        <p:grpSpPr>
          <a:xfrm>
            <a:off x="1641422" y="2903249"/>
            <a:ext cx="858761" cy="774103"/>
            <a:chOff x="-2128678" y="-581024"/>
            <a:chExt cx="858761" cy="774103"/>
          </a:xfrm>
        </p:grpSpPr>
        <p:sp>
          <p:nvSpPr>
            <p:cNvPr id="484" name="Google Shape;484;p37"/>
            <p:cNvSpPr/>
            <p:nvPr/>
          </p:nvSpPr>
          <p:spPr>
            <a:xfrm>
              <a:off x="-2128678" y="-581024"/>
              <a:ext cx="555721" cy="774103"/>
            </a:xfrm>
            <a:custGeom>
              <a:avLst/>
              <a:gdLst/>
              <a:ahLst/>
              <a:cxnLst/>
              <a:rect l="l" t="t" r="r" b="b"/>
              <a:pathLst>
                <a:path w="14052" h="19574" extrusionOk="0">
                  <a:moveTo>
                    <a:pt x="7026" y="13540"/>
                  </a:moveTo>
                  <a:cubicBezTo>
                    <a:pt x="7708" y="13540"/>
                    <a:pt x="8267" y="14098"/>
                    <a:pt x="8267" y="14796"/>
                  </a:cubicBezTo>
                  <a:cubicBezTo>
                    <a:pt x="8267" y="15199"/>
                    <a:pt x="8081" y="15572"/>
                    <a:pt x="7770" y="15789"/>
                  </a:cubicBezTo>
                  <a:lnTo>
                    <a:pt x="7770" y="16657"/>
                  </a:lnTo>
                  <a:cubicBezTo>
                    <a:pt x="7770" y="17076"/>
                    <a:pt x="7429" y="17402"/>
                    <a:pt x="7026" y="17402"/>
                  </a:cubicBezTo>
                  <a:cubicBezTo>
                    <a:pt x="6607" y="17402"/>
                    <a:pt x="6266" y="17076"/>
                    <a:pt x="6266" y="16657"/>
                  </a:cubicBezTo>
                  <a:lnTo>
                    <a:pt x="6266" y="15789"/>
                  </a:lnTo>
                  <a:cubicBezTo>
                    <a:pt x="5971" y="15572"/>
                    <a:pt x="5770" y="15199"/>
                    <a:pt x="5770" y="14796"/>
                  </a:cubicBezTo>
                  <a:cubicBezTo>
                    <a:pt x="5770" y="14098"/>
                    <a:pt x="6328" y="13540"/>
                    <a:pt x="7026" y="13540"/>
                  </a:cubicBezTo>
                  <a:close/>
                  <a:moveTo>
                    <a:pt x="6468" y="0"/>
                  </a:moveTo>
                  <a:cubicBezTo>
                    <a:pt x="3800" y="0"/>
                    <a:pt x="1629" y="2187"/>
                    <a:pt x="1629" y="4855"/>
                  </a:cubicBezTo>
                  <a:lnTo>
                    <a:pt x="1629" y="7708"/>
                  </a:lnTo>
                  <a:lnTo>
                    <a:pt x="1086" y="7708"/>
                  </a:lnTo>
                  <a:cubicBezTo>
                    <a:pt x="481" y="7708"/>
                    <a:pt x="0" y="8189"/>
                    <a:pt x="0" y="8794"/>
                  </a:cubicBezTo>
                  <a:lnTo>
                    <a:pt x="0" y="18487"/>
                  </a:lnTo>
                  <a:cubicBezTo>
                    <a:pt x="0" y="19092"/>
                    <a:pt x="481" y="19573"/>
                    <a:pt x="1086" y="19573"/>
                  </a:cubicBezTo>
                  <a:lnTo>
                    <a:pt x="12951" y="19573"/>
                  </a:lnTo>
                  <a:cubicBezTo>
                    <a:pt x="13555" y="19573"/>
                    <a:pt x="14052" y="19092"/>
                    <a:pt x="14052" y="18487"/>
                  </a:cubicBezTo>
                  <a:lnTo>
                    <a:pt x="14052" y="13261"/>
                  </a:lnTo>
                  <a:lnTo>
                    <a:pt x="14052" y="11803"/>
                  </a:lnTo>
                  <a:lnTo>
                    <a:pt x="12594" y="11803"/>
                  </a:lnTo>
                  <a:lnTo>
                    <a:pt x="12594" y="10345"/>
                  </a:lnTo>
                  <a:lnTo>
                    <a:pt x="11136" y="10345"/>
                  </a:lnTo>
                  <a:lnTo>
                    <a:pt x="11136" y="8949"/>
                  </a:lnTo>
                  <a:lnTo>
                    <a:pt x="10484" y="8949"/>
                  </a:lnTo>
                  <a:lnTo>
                    <a:pt x="10484" y="7708"/>
                  </a:lnTo>
                  <a:lnTo>
                    <a:pt x="4777" y="7708"/>
                  </a:lnTo>
                  <a:lnTo>
                    <a:pt x="4777" y="4855"/>
                  </a:lnTo>
                  <a:cubicBezTo>
                    <a:pt x="4777" y="3924"/>
                    <a:pt x="5537" y="3164"/>
                    <a:pt x="6468" y="3164"/>
                  </a:cubicBezTo>
                  <a:lnTo>
                    <a:pt x="7569" y="3164"/>
                  </a:lnTo>
                  <a:cubicBezTo>
                    <a:pt x="8499" y="3164"/>
                    <a:pt x="9259" y="3924"/>
                    <a:pt x="9259" y="4855"/>
                  </a:cubicBezTo>
                  <a:lnTo>
                    <a:pt x="9259" y="5537"/>
                  </a:lnTo>
                  <a:lnTo>
                    <a:pt x="12423" y="5537"/>
                  </a:lnTo>
                  <a:lnTo>
                    <a:pt x="12423" y="4855"/>
                  </a:lnTo>
                  <a:cubicBezTo>
                    <a:pt x="12423" y="2187"/>
                    <a:pt x="10236" y="0"/>
                    <a:pt x="7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-1572978" y="-171927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-1515316" y="-285987"/>
              <a:ext cx="114134" cy="114095"/>
            </a:xfrm>
            <a:custGeom>
              <a:avLst/>
              <a:gdLst/>
              <a:ahLst/>
              <a:cxnLst/>
              <a:rect l="l" t="t" r="r" b="b"/>
              <a:pathLst>
                <a:path w="2886" h="2885" extrusionOk="0">
                  <a:moveTo>
                    <a:pt x="1427" y="0"/>
                  </a:moveTo>
                  <a:lnTo>
                    <a:pt x="1427" y="1427"/>
                  </a:lnTo>
                  <a:lnTo>
                    <a:pt x="1" y="1427"/>
                  </a:lnTo>
                  <a:lnTo>
                    <a:pt x="1" y="2885"/>
                  </a:lnTo>
                  <a:lnTo>
                    <a:pt x="1458" y="2885"/>
                  </a:lnTo>
                  <a:lnTo>
                    <a:pt x="1458" y="1458"/>
                  </a:lnTo>
                  <a:lnTo>
                    <a:pt x="2885" y="1458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-1516542" y="-343649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-1630640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-1458287" y="-171294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-1342962" y="-127118"/>
              <a:ext cx="57700" cy="58293"/>
            </a:xfrm>
            <a:custGeom>
              <a:avLst/>
              <a:gdLst/>
              <a:ahLst/>
              <a:cxnLst/>
              <a:rect l="l" t="t" r="r" b="b"/>
              <a:pathLst>
                <a:path w="1459" h="1474" extrusionOk="0">
                  <a:moveTo>
                    <a:pt x="1" y="0"/>
                  </a:moveTo>
                  <a:lnTo>
                    <a:pt x="1" y="1474"/>
                  </a:lnTo>
                  <a:lnTo>
                    <a:pt x="1459" y="1474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-1400625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-1327617" y="-302558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-1384054" y="-409301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7"/>
          <p:cNvGrpSpPr/>
          <p:nvPr/>
        </p:nvGrpSpPr>
        <p:grpSpPr>
          <a:xfrm>
            <a:off x="4123000" y="2912749"/>
            <a:ext cx="898027" cy="755103"/>
            <a:chOff x="-3420500" y="-562633"/>
            <a:chExt cx="898027" cy="755103"/>
          </a:xfrm>
        </p:grpSpPr>
        <p:sp>
          <p:nvSpPr>
            <p:cNvPr id="495" name="Google Shape;495;p37"/>
            <p:cNvSpPr/>
            <p:nvPr/>
          </p:nvSpPr>
          <p:spPr>
            <a:xfrm>
              <a:off x="-3251785" y="-284761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12"/>
                    <a:pt x="0" y="1148"/>
                  </a:cubicBezTo>
                  <a:cubicBezTo>
                    <a:pt x="0" y="1784"/>
                    <a:pt x="512" y="2296"/>
                    <a:pt x="1148" y="2296"/>
                  </a:cubicBezTo>
                  <a:cubicBezTo>
                    <a:pt x="1784" y="2296"/>
                    <a:pt x="2295" y="1784"/>
                    <a:pt x="2295" y="1148"/>
                  </a:cubicBezTo>
                  <a:cubicBezTo>
                    <a:pt x="2295" y="512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-3119929" y="-276811"/>
              <a:ext cx="380328" cy="74863"/>
            </a:xfrm>
            <a:custGeom>
              <a:avLst/>
              <a:gdLst/>
              <a:ahLst/>
              <a:cxnLst/>
              <a:rect l="l" t="t" r="r" b="b"/>
              <a:pathLst>
                <a:path w="9617" h="1893" extrusionOk="0">
                  <a:moveTo>
                    <a:pt x="947" y="1"/>
                  </a:moveTo>
                  <a:cubicBezTo>
                    <a:pt x="419" y="1"/>
                    <a:pt x="1" y="435"/>
                    <a:pt x="1" y="947"/>
                  </a:cubicBezTo>
                  <a:cubicBezTo>
                    <a:pt x="1" y="1474"/>
                    <a:pt x="419" y="1893"/>
                    <a:pt x="947" y="1893"/>
                  </a:cubicBezTo>
                  <a:lnTo>
                    <a:pt x="8686" y="1893"/>
                  </a:lnTo>
                  <a:cubicBezTo>
                    <a:pt x="9198" y="1893"/>
                    <a:pt x="9617" y="1474"/>
                    <a:pt x="9617" y="947"/>
                  </a:cubicBezTo>
                  <a:cubicBezTo>
                    <a:pt x="9617" y="435"/>
                    <a:pt x="9198" y="1"/>
                    <a:pt x="8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-3251785" y="-135700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27"/>
                    <a:pt x="0" y="1148"/>
                  </a:cubicBezTo>
                  <a:cubicBezTo>
                    <a:pt x="0" y="1784"/>
                    <a:pt x="512" y="2295"/>
                    <a:pt x="1148" y="2295"/>
                  </a:cubicBezTo>
                  <a:cubicBezTo>
                    <a:pt x="1784" y="2295"/>
                    <a:pt x="2295" y="1784"/>
                    <a:pt x="2295" y="1148"/>
                  </a:cubicBezTo>
                  <a:cubicBezTo>
                    <a:pt x="2295" y="527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-3119929" y="-127118"/>
              <a:ext cx="380328" cy="74231"/>
            </a:xfrm>
            <a:custGeom>
              <a:avLst/>
              <a:gdLst/>
              <a:ahLst/>
              <a:cxnLst/>
              <a:rect l="l" t="t" r="r" b="b"/>
              <a:pathLst>
                <a:path w="9617" h="1877" extrusionOk="0">
                  <a:moveTo>
                    <a:pt x="947" y="0"/>
                  </a:moveTo>
                  <a:cubicBezTo>
                    <a:pt x="419" y="0"/>
                    <a:pt x="1" y="419"/>
                    <a:pt x="1" y="931"/>
                  </a:cubicBezTo>
                  <a:cubicBezTo>
                    <a:pt x="1" y="1458"/>
                    <a:pt x="419" y="1877"/>
                    <a:pt x="947" y="1877"/>
                  </a:cubicBezTo>
                  <a:lnTo>
                    <a:pt x="8686" y="1877"/>
                  </a:lnTo>
                  <a:cubicBezTo>
                    <a:pt x="9198" y="1877"/>
                    <a:pt x="9617" y="1458"/>
                    <a:pt x="9617" y="931"/>
                  </a:cubicBezTo>
                  <a:cubicBezTo>
                    <a:pt x="9617" y="419"/>
                    <a:pt x="9198" y="0"/>
                    <a:pt x="8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-2754973" y="-30222"/>
              <a:ext cx="232500" cy="222692"/>
            </a:xfrm>
            <a:custGeom>
              <a:avLst/>
              <a:gdLst/>
              <a:ahLst/>
              <a:cxnLst/>
              <a:rect l="l" t="t" r="r" b="b"/>
              <a:pathLst>
                <a:path w="5879" h="5631" extrusionOk="0">
                  <a:moveTo>
                    <a:pt x="1381" y="1"/>
                  </a:moveTo>
                  <a:cubicBezTo>
                    <a:pt x="1055" y="1"/>
                    <a:pt x="730" y="125"/>
                    <a:pt x="497" y="357"/>
                  </a:cubicBezTo>
                  <a:cubicBezTo>
                    <a:pt x="1" y="854"/>
                    <a:pt x="1" y="1645"/>
                    <a:pt x="497" y="2141"/>
                  </a:cubicBezTo>
                  <a:lnTo>
                    <a:pt x="1164" y="2808"/>
                  </a:lnTo>
                  <a:lnTo>
                    <a:pt x="497" y="3475"/>
                  </a:lnTo>
                  <a:cubicBezTo>
                    <a:pt x="1" y="3971"/>
                    <a:pt x="1" y="4762"/>
                    <a:pt x="497" y="5258"/>
                  </a:cubicBezTo>
                  <a:cubicBezTo>
                    <a:pt x="730" y="5491"/>
                    <a:pt x="1055" y="5631"/>
                    <a:pt x="1381" y="5631"/>
                  </a:cubicBezTo>
                  <a:cubicBezTo>
                    <a:pt x="1722" y="5631"/>
                    <a:pt x="2033" y="5491"/>
                    <a:pt x="2281" y="5258"/>
                  </a:cubicBezTo>
                  <a:lnTo>
                    <a:pt x="2948" y="4591"/>
                  </a:lnTo>
                  <a:lnTo>
                    <a:pt x="3615" y="5258"/>
                  </a:lnTo>
                  <a:cubicBezTo>
                    <a:pt x="3847" y="5491"/>
                    <a:pt x="4157" y="5631"/>
                    <a:pt x="4499" y="5631"/>
                  </a:cubicBezTo>
                  <a:cubicBezTo>
                    <a:pt x="4840" y="5631"/>
                    <a:pt x="5150" y="5491"/>
                    <a:pt x="5383" y="5258"/>
                  </a:cubicBezTo>
                  <a:cubicBezTo>
                    <a:pt x="5879" y="4762"/>
                    <a:pt x="5879" y="3971"/>
                    <a:pt x="5383" y="3475"/>
                  </a:cubicBezTo>
                  <a:lnTo>
                    <a:pt x="4716" y="2808"/>
                  </a:lnTo>
                  <a:lnTo>
                    <a:pt x="5383" y="2141"/>
                  </a:lnTo>
                  <a:cubicBezTo>
                    <a:pt x="5879" y="1645"/>
                    <a:pt x="5879" y="854"/>
                    <a:pt x="5383" y="357"/>
                  </a:cubicBezTo>
                  <a:cubicBezTo>
                    <a:pt x="5150" y="125"/>
                    <a:pt x="4840" y="1"/>
                    <a:pt x="4499" y="1"/>
                  </a:cubicBezTo>
                  <a:cubicBezTo>
                    <a:pt x="4157" y="1"/>
                    <a:pt x="3847" y="125"/>
                    <a:pt x="3615" y="357"/>
                  </a:cubicBezTo>
                  <a:lnTo>
                    <a:pt x="2948" y="1024"/>
                  </a:lnTo>
                  <a:lnTo>
                    <a:pt x="2281" y="357"/>
                  </a:lnTo>
                  <a:cubicBezTo>
                    <a:pt x="2033" y="125"/>
                    <a:pt x="1722" y="1"/>
                    <a:pt x="1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-3420500" y="-562633"/>
              <a:ext cx="812780" cy="670449"/>
            </a:xfrm>
            <a:custGeom>
              <a:avLst/>
              <a:gdLst/>
              <a:ahLst/>
              <a:cxnLst/>
              <a:rect l="l" t="t" r="r" b="b"/>
              <a:pathLst>
                <a:path w="20552" h="16953" extrusionOk="0">
                  <a:moveTo>
                    <a:pt x="621" y="0"/>
                  </a:moveTo>
                  <a:cubicBezTo>
                    <a:pt x="280" y="0"/>
                    <a:pt x="1" y="280"/>
                    <a:pt x="1" y="636"/>
                  </a:cubicBezTo>
                  <a:lnTo>
                    <a:pt x="1" y="16316"/>
                  </a:lnTo>
                  <a:cubicBezTo>
                    <a:pt x="1" y="16658"/>
                    <a:pt x="280" y="16952"/>
                    <a:pt x="621" y="16952"/>
                  </a:cubicBezTo>
                  <a:lnTo>
                    <a:pt x="15852" y="16952"/>
                  </a:lnTo>
                  <a:cubicBezTo>
                    <a:pt x="15945" y="16704"/>
                    <a:pt x="16069" y="16487"/>
                    <a:pt x="16239" y="16270"/>
                  </a:cubicBezTo>
                  <a:cubicBezTo>
                    <a:pt x="16100" y="16099"/>
                    <a:pt x="15976" y="15898"/>
                    <a:pt x="15898" y="15696"/>
                  </a:cubicBezTo>
                  <a:lnTo>
                    <a:pt x="1257" y="15696"/>
                  </a:lnTo>
                  <a:lnTo>
                    <a:pt x="1257" y="4839"/>
                  </a:lnTo>
                  <a:lnTo>
                    <a:pt x="19295" y="4839"/>
                  </a:lnTo>
                  <a:lnTo>
                    <a:pt x="19295" y="12439"/>
                  </a:lnTo>
                  <a:cubicBezTo>
                    <a:pt x="19465" y="12532"/>
                    <a:pt x="19620" y="12625"/>
                    <a:pt x="19776" y="12734"/>
                  </a:cubicBezTo>
                  <a:cubicBezTo>
                    <a:pt x="20008" y="12548"/>
                    <a:pt x="20272" y="12408"/>
                    <a:pt x="20551" y="12315"/>
                  </a:cubicBezTo>
                  <a:lnTo>
                    <a:pt x="20551" y="636"/>
                  </a:lnTo>
                  <a:cubicBezTo>
                    <a:pt x="20551" y="280"/>
                    <a:pt x="20272" y="0"/>
                    <a:pt x="19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1" name="Google Shape;501;p37"/>
          <p:cNvSpPr/>
          <p:nvPr/>
        </p:nvSpPr>
        <p:spPr>
          <a:xfrm>
            <a:off x="6643821" y="2926246"/>
            <a:ext cx="950761" cy="728109"/>
          </a:xfrm>
          <a:custGeom>
            <a:avLst/>
            <a:gdLst/>
            <a:ahLst/>
            <a:cxnLst/>
            <a:rect l="l" t="t" r="r" b="b"/>
            <a:pathLst>
              <a:path w="24041" h="18411" extrusionOk="0">
                <a:moveTo>
                  <a:pt x="23265" y="7972"/>
                </a:moveTo>
                <a:lnTo>
                  <a:pt x="23265" y="10454"/>
                </a:lnTo>
                <a:lnTo>
                  <a:pt x="16379" y="10454"/>
                </a:lnTo>
                <a:lnTo>
                  <a:pt x="16379" y="7972"/>
                </a:lnTo>
                <a:close/>
                <a:moveTo>
                  <a:pt x="19326" y="3288"/>
                </a:moveTo>
                <a:lnTo>
                  <a:pt x="19326" y="7197"/>
                </a:lnTo>
                <a:lnTo>
                  <a:pt x="15976" y="7197"/>
                </a:lnTo>
                <a:cubicBezTo>
                  <a:pt x="15774" y="7197"/>
                  <a:pt x="15603" y="7352"/>
                  <a:pt x="15603" y="7553"/>
                </a:cubicBezTo>
                <a:lnTo>
                  <a:pt x="15603" y="10857"/>
                </a:lnTo>
                <a:cubicBezTo>
                  <a:pt x="15603" y="11059"/>
                  <a:pt x="15774" y="11229"/>
                  <a:pt x="15976" y="11229"/>
                </a:cubicBezTo>
                <a:lnTo>
                  <a:pt x="19326" y="11229"/>
                </a:lnTo>
                <a:lnTo>
                  <a:pt x="19326" y="16208"/>
                </a:lnTo>
                <a:lnTo>
                  <a:pt x="10532" y="16208"/>
                </a:lnTo>
                <a:lnTo>
                  <a:pt x="10532" y="14750"/>
                </a:lnTo>
                <a:cubicBezTo>
                  <a:pt x="10532" y="14548"/>
                  <a:pt x="10361" y="14378"/>
                  <a:pt x="10160" y="14378"/>
                </a:cubicBezTo>
                <a:lnTo>
                  <a:pt x="5755" y="14378"/>
                </a:lnTo>
                <a:lnTo>
                  <a:pt x="5755" y="11229"/>
                </a:lnTo>
                <a:lnTo>
                  <a:pt x="10160" y="11229"/>
                </a:lnTo>
                <a:cubicBezTo>
                  <a:pt x="10361" y="11229"/>
                  <a:pt x="10532" y="11059"/>
                  <a:pt x="10532" y="10857"/>
                </a:cubicBezTo>
                <a:lnTo>
                  <a:pt x="10532" y="7553"/>
                </a:lnTo>
                <a:cubicBezTo>
                  <a:pt x="10532" y="7352"/>
                  <a:pt x="10361" y="7197"/>
                  <a:pt x="10160" y="7197"/>
                </a:cubicBezTo>
                <a:lnTo>
                  <a:pt x="5755" y="7197"/>
                </a:lnTo>
                <a:lnTo>
                  <a:pt x="5755" y="4033"/>
                </a:lnTo>
                <a:lnTo>
                  <a:pt x="10160" y="4033"/>
                </a:lnTo>
                <a:cubicBezTo>
                  <a:pt x="10361" y="4033"/>
                  <a:pt x="10532" y="3878"/>
                  <a:pt x="10532" y="3661"/>
                </a:cubicBezTo>
                <a:lnTo>
                  <a:pt x="10532" y="3288"/>
                </a:lnTo>
                <a:close/>
                <a:moveTo>
                  <a:pt x="373" y="0"/>
                </a:moveTo>
                <a:cubicBezTo>
                  <a:pt x="171" y="0"/>
                  <a:pt x="1" y="171"/>
                  <a:pt x="1" y="372"/>
                </a:cubicBezTo>
                <a:lnTo>
                  <a:pt x="1" y="3661"/>
                </a:lnTo>
                <a:cubicBezTo>
                  <a:pt x="1" y="3878"/>
                  <a:pt x="171" y="4033"/>
                  <a:pt x="373" y="4033"/>
                </a:cubicBezTo>
                <a:lnTo>
                  <a:pt x="4778" y="4033"/>
                </a:lnTo>
                <a:lnTo>
                  <a:pt x="4778" y="7197"/>
                </a:lnTo>
                <a:lnTo>
                  <a:pt x="373" y="7197"/>
                </a:lnTo>
                <a:cubicBezTo>
                  <a:pt x="171" y="7197"/>
                  <a:pt x="1" y="7352"/>
                  <a:pt x="1" y="7553"/>
                </a:cubicBezTo>
                <a:lnTo>
                  <a:pt x="1" y="10857"/>
                </a:lnTo>
                <a:cubicBezTo>
                  <a:pt x="1" y="11059"/>
                  <a:pt x="171" y="11229"/>
                  <a:pt x="373" y="11229"/>
                </a:cubicBezTo>
                <a:lnTo>
                  <a:pt x="4778" y="11229"/>
                </a:lnTo>
                <a:lnTo>
                  <a:pt x="4778" y="14378"/>
                </a:lnTo>
                <a:lnTo>
                  <a:pt x="373" y="14378"/>
                </a:lnTo>
                <a:cubicBezTo>
                  <a:pt x="171" y="14378"/>
                  <a:pt x="1" y="14548"/>
                  <a:pt x="1" y="14750"/>
                </a:cubicBezTo>
                <a:lnTo>
                  <a:pt x="1" y="18053"/>
                </a:lnTo>
                <a:cubicBezTo>
                  <a:pt x="1" y="18255"/>
                  <a:pt x="171" y="18410"/>
                  <a:pt x="373" y="18410"/>
                </a:cubicBezTo>
                <a:lnTo>
                  <a:pt x="10160" y="18410"/>
                </a:lnTo>
                <a:cubicBezTo>
                  <a:pt x="10361" y="18410"/>
                  <a:pt x="10532" y="18255"/>
                  <a:pt x="10532" y="18053"/>
                </a:cubicBezTo>
                <a:lnTo>
                  <a:pt x="10532" y="17185"/>
                </a:lnTo>
                <a:lnTo>
                  <a:pt x="19822" y="17185"/>
                </a:lnTo>
                <a:cubicBezTo>
                  <a:pt x="20101" y="17185"/>
                  <a:pt x="20318" y="16968"/>
                  <a:pt x="20318" y="16704"/>
                </a:cubicBezTo>
                <a:lnTo>
                  <a:pt x="20318" y="11229"/>
                </a:lnTo>
                <a:lnTo>
                  <a:pt x="23668" y="11229"/>
                </a:lnTo>
                <a:cubicBezTo>
                  <a:pt x="23870" y="11229"/>
                  <a:pt x="24041" y="11059"/>
                  <a:pt x="24041" y="10857"/>
                </a:cubicBezTo>
                <a:lnTo>
                  <a:pt x="24041" y="7553"/>
                </a:lnTo>
                <a:cubicBezTo>
                  <a:pt x="24041" y="7352"/>
                  <a:pt x="23870" y="7197"/>
                  <a:pt x="23668" y="7197"/>
                </a:cubicBezTo>
                <a:lnTo>
                  <a:pt x="20318" y="7197"/>
                </a:lnTo>
                <a:lnTo>
                  <a:pt x="20318" y="2792"/>
                </a:lnTo>
                <a:cubicBezTo>
                  <a:pt x="20318" y="2513"/>
                  <a:pt x="20101" y="2296"/>
                  <a:pt x="19822" y="2296"/>
                </a:cubicBezTo>
                <a:lnTo>
                  <a:pt x="10532" y="2296"/>
                </a:lnTo>
                <a:lnTo>
                  <a:pt x="10532" y="372"/>
                </a:lnTo>
                <a:cubicBezTo>
                  <a:pt x="10532" y="171"/>
                  <a:pt x="10361" y="0"/>
                  <a:pt x="10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8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million active developers use JavaScript over</a:t>
            </a:r>
            <a:endParaRPr/>
          </a:p>
          <a:p>
            <a:pPr marL="0" lvl="0" indent="0" algn="ctr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other programming languages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20.4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9"/>
          <p:cNvSpPr/>
          <p:nvPr/>
        </p:nvSpPr>
        <p:spPr>
          <a:xfrm>
            <a:off x="0" y="2531925"/>
            <a:ext cx="7551600" cy="141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9"/>
          <p:cNvSpPr/>
          <p:nvPr/>
        </p:nvSpPr>
        <p:spPr>
          <a:xfrm>
            <a:off x="2880475" y="1836525"/>
            <a:ext cx="6258300" cy="69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9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TABLE</a:t>
            </a:r>
            <a:endParaRPr/>
          </a:p>
        </p:txBody>
      </p:sp>
      <p:graphicFrame>
        <p:nvGraphicFramePr>
          <p:cNvPr id="515" name="Google Shape;515;p39"/>
          <p:cNvGraphicFramePr/>
          <p:nvPr/>
        </p:nvGraphicFramePr>
        <p:xfrm>
          <a:off x="1293396" y="1850726"/>
          <a:ext cx="6258200" cy="2088650"/>
        </p:xfrm>
        <a:graphic>
          <a:graphicData uri="http://schemas.openxmlformats.org/drawingml/2006/table">
            <a:tbl>
              <a:tblPr>
                <a:noFill/>
                <a:tableStyleId>{AF1D18C9-D7AB-4783-8949-82FDBA1EE79D}</a:tableStyleId>
              </a:tblPr>
              <a:tblGrid>
                <a:gridCol w="158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1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b="1">
                        <a:solidFill>
                          <a:srgbClr val="0066FF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198000" marT="68575" marB="68575" anchor="ctr">
                    <a:lnL w="28575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Mass</a:t>
                      </a:r>
                      <a:endParaRPr sz="160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Diameter</a:t>
                      </a:r>
                      <a:endParaRPr sz="160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Gravity</a:t>
                      </a:r>
                      <a:endParaRPr sz="160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Android</a:t>
                      </a:r>
                      <a:endParaRPr sz="1800" b="1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1.25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0.50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13.2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HTML5</a:t>
                      </a:r>
                      <a:endParaRPr sz="1800" b="1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3.20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2.75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20.5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Python</a:t>
                      </a:r>
                      <a:endParaRPr sz="1800" b="1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50.5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10.5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12.4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OF THE SUBJECT</a:t>
            </a:r>
            <a:endParaRPr/>
          </a:p>
        </p:txBody>
      </p:sp>
      <p:sp>
        <p:nvSpPr>
          <p:cNvPr id="521" name="Google Shape;521;p40"/>
          <p:cNvSpPr txBox="1">
            <a:spLocks noGrp="1"/>
          </p:cNvSpPr>
          <p:nvPr>
            <p:ph type="title" idx="2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85%</a:t>
            </a:r>
            <a:endParaRPr/>
          </a:p>
        </p:txBody>
      </p:sp>
      <p:sp>
        <p:nvSpPr>
          <p:cNvPr id="522" name="Google Shape;522;p40"/>
          <p:cNvSpPr txBox="1">
            <a:spLocks noGrp="1"/>
          </p:cNvSpPr>
          <p:nvPr>
            <p:ph type="title" idx="3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40%</a:t>
            </a:r>
            <a:endParaRPr/>
          </a:p>
        </p:txBody>
      </p:sp>
      <p:sp>
        <p:nvSpPr>
          <p:cNvPr id="523" name="Google Shape;523;p40"/>
          <p:cNvSpPr txBox="1"/>
          <p:nvPr/>
        </p:nvSpPr>
        <p:spPr>
          <a:xfrm>
            <a:off x="5322888" y="3573875"/>
            <a:ext cx="1629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Mercury is the smallest planet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24" name="Google Shape;524;p40"/>
          <p:cNvSpPr txBox="1"/>
          <p:nvPr/>
        </p:nvSpPr>
        <p:spPr>
          <a:xfrm>
            <a:off x="2192210" y="3573875"/>
            <a:ext cx="16290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Venus has a beautiful name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25" name="Google Shape;525;p40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7540" y="1574253"/>
            <a:ext cx="2139696" cy="1990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40" title="Gráfico">
            <a:hlinkClick r:id="rId3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6863" y="1583555"/>
            <a:ext cx="2139696" cy="198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 Pages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replace the image on the screen with your own work. Just move the filter aside, delete this picture, add yours and place the filter on top again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533" name="Google Shape;533;p41"/>
          <p:cNvSpPr/>
          <p:nvPr/>
        </p:nvSpPr>
        <p:spPr>
          <a:xfrm>
            <a:off x="1573026" y="1331886"/>
            <a:ext cx="3177932" cy="2749922"/>
          </a:xfrm>
          <a:custGeom>
            <a:avLst/>
            <a:gdLst/>
            <a:ahLst/>
            <a:cxnLst/>
            <a:rect l="l" t="t" r="r" b="b"/>
            <a:pathLst>
              <a:path w="228546" h="197765" extrusionOk="0">
                <a:moveTo>
                  <a:pt x="1" y="0"/>
                </a:moveTo>
                <a:lnTo>
                  <a:pt x="1" y="197765"/>
                </a:lnTo>
                <a:lnTo>
                  <a:pt x="228546" y="197765"/>
                </a:lnTo>
                <a:lnTo>
                  <a:pt x="22854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4" name="Google Shape;534;p41"/>
          <p:cNvPicPr preferRelativeResize="0"/>
          <p:nvPr/>
        </p:nvPicPr>
        <p:blipFill rotWithShape="1">
          <a:blip r:embed="rId3">
            <a:alphaModFix/>
          </a:blip>
          <a:srcRect l="15258" t="5379" r="2171" b="24753"/>
          <a:stretch/>
        </p:blipFill>
        <p:spPr>
          <a:xfrm>
            <a:off x="1669477" y="1433420"/>
            <a:ext cx="2997300" cy="16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1"/>
          <p:cNvSpPr/>
          <p:nvPr/>
        </p:nvSpPr>
        <p:spPr>
          <a:xfrm rot="10800000" flipH="1">
            <a:off x="1671200" y="2456425"/>
            <a:ext cx="2995500" cy="669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1"/>
          <p:cNvSpPr/>
          <p:nvPr/>
        </p:nvSpPr>
        <p:spPr>
          <a:xfrm>
            <a:off x="1757476" y="2957144"/>
            <a:ext cx="2821895" cy="14795"/>
          </a:xfrm>
          <a:custGeom>
            <a:avLst/>
            <a:gdLst/>
            <a:ahLst/>
            <a:cxnLst/>
            <a:rect l="l" t="t" r="r" b="b"/>
            <a:pathLst>
              <a:path w="202941" h="1064" extrusionOk="0">
                <a:moveTo>
                  <a:pt x="0" y="1"/>
                </a:moveTo>
                <a:lnTo>
                  <a:pt x="0" y="1064"/>
                </a:lnTo>
                <a:lnTo>
                  <a:pt x="202941" y="1064"/>
                </a:lnTo>
                <a:lnTo>
                  <a:pt x="2029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1"/>
          <p:cNvSpPr/>
          <p:nvPr/>
        </p:nvSpPr>
        <p:spPr>
          <a:xfrm>
            <a:off x="1757476" y="2957144"/>
            <a:ext cx="1431840" cy="14795"/>
          </a:xfrm>
          <a:custGeom>
            <a:avLst/>
            <a:gdLst/>
            <a:ahLst/>
            <a:cxnLst/>
            <a:rect l="l" t="t" r="r" b="b"/>
            <a:pathLst>
              <a:path w="102973" h="1064" extrusionOk="0">
                <a:moveTo>
                  <a:pt x="0" y="1"/>
                </a:moveTo>
                <a:lnTo>
                  <a:pt x="0" y="1064"/>
                </a:lnTo>
                <a:lnTo>
                  <a:pt x="102973" y="1064"/>
                </a:lnTo>
                <a:lnTo>
                  <a:pt x="10297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1"/>
          <p:cNvSpPr/>
          <p:nvPr/>
        </p:nvSpPr>
        <p:spPr>
          <a:xfrm>
            <a:off x="1810176" y="3025279"/>
            <a:ext cx="47569" cy="47569"/>
          </a:xfrm>
          <a:custGeom>
            <a:avLst/>
            <a:gdLst/>
            <a:ahLst/>
            <a:cxnLst/>
            <a:rect l="l" t="t" r="r" b="b"/>
            <a:pathLst>
              <a:path w="3421" h="3421" extrusionOk="0">
                <a:moveTo>
                  <a:pt x="0" y="0"/>
                </a:moveTo>
                <a:lnTo>
                  <a:pt x="0" y="3420"/>
                </a:lnTo>
                <a:lnTo>
                  <a:pt x="3420" y="171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1"/>
          <p:cNvSpPr/>
          <p:nvPr/>
        </p:nvSpPr>
        <p:spPr>
          <a:xfrm>
            <a:off x="1918134" y="3031703"/>
            <a:ext cx="34721" cy="34707"/>
          </a:xfrm>
          <a:custGeom>
            <a:avLst/>
            <a:gdLst/>
            <a:ahLst/>
            <a:cxnLst/>
            <a:rect l="l" t="t" r="r" b="b"/>
            <a:pathLst>
              <a:path w="2497" h="2496" extrusionOk="0">
                <a:moveTo>
                  <a:pt x="1" y="0"/>
                </a:moveTo>
                <a:lnTo>
                  <a:pt x="1" y="2496"/>
                </a:lnTo>
                <a:lnTo>
                  <a:pt x="2496" y="1248"/>
                </a:lnTo>
                <a:lnTo>
                  <a:pt x="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41"/>
          <p:cNvSpPr/>
          <p:nvPr/>
        </p:nvSpPr>
        <p:spPr>
          <a:xfrm>
            <a:off x="1954760" y="3031703"/>
            <a:ext cx="4519" cy="34707"/>
          </a:xfrm>
          <a:custGeom>
            <a:avLst/>
            <a:gdLst/>
            <a:ahLst/>
            <a:cxnLst/>
            <a:rect l="l" t="t" r="r" b="b"/>
            <a:pathLst>
              <a:path w="325" h="2496" extrusionOk="0">
                <a:moveTo>
                  <a:pt x="1" y="0"/>
                </a:moveTo>
                <a:lnTo>
                  <a:pt x="1" y="2496"/>
                </a:lnTo>
                <a:lnTo>
                  <a:pt x="324" y="2496"/>
                </a:lnTo>
                <a:lnTo>
                  <a:pt x="3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41"/>
          <p:cNvSpPr/>
          <p:nvPr/>
        </p:nvSpPr>
        <p:spPr>
          <a:xfrm>
            <a:off x="2019668" y="3022706"/>
            <a:ext cx="36014" cy="53353"/>
          </a:xfrm>
          <a:custGeom>
            <a:avLst/>
            <a:gdLst/>
            <a:ahLst/>
            <a:cxnLst/>
            <a:rect l="l" t="t" r="r" b="b"/>
            <a:pathLst>
              <a:path w="2590" h="3837" extrusionOk="0">
                <a:moveTo>
                  <a:pt x="2589" y="0"/>
                </a:moveTo>
                <a:lnTo>
                  <a:pt x="1" y="1895"/>
                </a:lnTo>
                <a:lnTo>
                  <a:pt x="2589" y="3836"/>
                </a:lnTo>
                <a:lnTo>
                  <a:pt x="25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41"/>
          <p:cNvSpPr/>
          <p:nvPr/>
        </p:nvSpPr>
        <p:spPr>
          <a:xfrm>
            <a:off x="2019668" y="3036194"/>
            <a:ext cx="18021" cy="26364"/>
          </a:xfrm>
          <a:custGeom>
            <a:avLst/>
            <a:gdLst/>
            <a:ahLst/>
            <a:cxnLst/>
            <a:rect l="l" t="t" r="r" b="b"/>
            <a:pathLst>
              <a:path w="1296" h="1896" extrusionOk="0">
                <a:moveTo>
                  <a:pt x="1" y="1"/>
                </a:moveTo>
                <a:lnTo>
                  <a:pt x="1" y="1896"/>
                </a:lnTo>
                <a:lnTo>
                  <a:pt x="1295" y="1896"/>
                </a:lnTo>
                <a:lnTo>
                  <a:pt x="129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1"/>
          <p:cNvSpPr/>
          <p:nvPr/>
        </p:nvSpPr>
        <p:spPr>
          <a:xfrm>
            <a:off x="2061453" y="3023985"/>
            <a:ext cx="20579" cy="50781"/>
          </a:xfrm>
          <a:custGeom>
            <a:avLst/>
            <a:gdLst/>
            <a:ahLst/>
            <a:cxnLst/>
            <a:rect l="l" t="t" r="r" b="b"/>
            <a:pathLst>
              <a:path w="1480" h="3652" extrusionOk="0">
                <a:moveTo>
                  <a:pt x="0" y="1"/>
                </a:moveTo>
                <a:lnTo>
                  <a:pt x="0" y="370"/>
                </a:lnTo>
                <a:cubicBezTo>
                  <a:pt x="601" y="555"/>
                  <a:pt x="1063" y="1110"/>
                  <a:pt x="1063" y="1803"/>
                </a:cubicBezTo>
                <a:cubicBezTo>
                  <a:pt x="1063" y="2496"/>
                  <a:pt x="601" y="3051"/>
                  <a:pt x="0" y="3236"/>
                </a:cubicBezTo>
                <a:lnTo>
                  <a:pt x="0" y="3652"/>
                </a:lnTo>
                <a:cubicBezTo>
                  <a:pt x="832" y="3467"/>
                  <a:pt x="1479" y="2681"/>
                  <a:pt x="1479" y="1803"/>
                </a:cubicBezTo>
                <a:cubicBezTo>
                  <a:pt x="1479" y="925"/>
                  <a:pt x="832" y="139"/>
                  <a:pt x="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1"/>
          <p:cNvSpPr/>
          <p:nvPr/>
        </p:nvSpPr>
        <p:spPr>
          <a:xfrm>
            <a:off x="2061453" y="3036194"/>
            <a:ext cx="10290" cy="25724"/>
          </a:xfrm>
          <a:custGeom>
            <a:avLst/>
            <a:gdLst/>
            <a:ahLst/>
            <a:cxnLst/>
            <a:rect l="l" t="t" r="r" b="b"/>
            <a:pathLst>
              <a:path w="740" h="1850" extrusionOk="0">
                <a:moveTo>
                  <a:pt x="0" y="1"/>
                </a:moveTo>
                <a:lnTo>
                  <a:pt x="0" y="1849"/>
                </a:lnTo>
                <a:cubicBezTo>
                  <a:pt x="416" y="1757"/>
                  <a:pt x="740" y="1387"/>
                  <a:pt x="740" y="925"/>
                </a:cubicBezTo>
                <a:cubicBezTo>
                  <a:pt x="740" y="463"/>
                  <a:pt x="416" y="93"/>
                  <a:pt x="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1"/>
          <p:cNvSpPr/>
          <p:nvPr/>
        </p:nvSpPr>
        <p:spPr>
          <a:xfrm>
            <a:off x="2094227" y="3043272"/>
            <a:ext cx="149103" cy="11583"/>
          </a:xfrm>
          <a:custGeom>
            <a:avLst/>
            <a:gdLst/>
            <a:ahLst/>
            <a:cxnLst/>
            <a:rect l="l" t="t" r="r" b="b"/>
            <a:pathLst>
              <a:path w="10723" h="833" extrusionOk="0">
                <a:moveTo>
                  <a:pt x="0" y="0"/>
                </a:moveTo>
                <a:lnTo>
                  <a:pt x="0" y="832"/>
                </a:lnTo>
                <a:lnTo>
                  <a:pt x="10723" y="832"/>
                </a:lnTo>
                <a:lnTo>
                  <a:pt x="1072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1"/>
          <p:cNvSpPr/>
          <p:nvPr/>
        </p:nvSpPr>
        <p:spPr>
          <a:xfrm>
            <a:off x="2226603" y="3032342"/>
            <a:ext cx="33442" cy="33428"/>
          </a:xfrm>
          <a:custGeom>
            <a:avLst/>
            <a:gdLst/>
            <a:ahLst/>
            <a:cxnLst/>
            <a:rect l="l" t="t" r="r" b="b"/>
            <a:pathLst>
              <a:path w="2405" h="2404" extrusionOk="0">
                <a:moveTo>
                  <a:pt x="1203" y="0"/>
                </a:moveTo>
                <a:cubicBezTo>
                  <a:pt x="556" y="0"/>
                  <a:pt x="1" y="555"/>
                  <a:pt x="1" y="1202"/>
                </a:cubicBezTo>
                <a:cubicBezTo>
                  <a:pt x="1" y="1849"/>
                  <a:pt x="556" y="2404"/>
                  <a:pt x="1203" y="2404"/>
                </a:cubicBezTo>
                <a:cubicBezTo>
                  <a:pt x="1896" y="2404"/>
                  <a:pt x="2404" y="1849"/>
                  <a:pt x="2404" y="1202"/>
                </a:cubicBezTo>
                <a:cubicBezTo>
                  <a:pt x="2404" y="555"/>
                  <a:pt x="1896" y="0"/>
                  <a:pt x="12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1"/>
          <p:cNvSpPr/>
          <p:nvPr/>
        </p:nvSpPr>
        <p:spPr>
          <a:xfrm>
            <a:off x="3894285" y="3023346"/>
            <a:ext cx="67495" cy="52060"/>
          </a:xfrm>
          <a:custGeom>
            <a:avLst/>
            <a:gdLst/>
            <a:ahLst/>
            <a:cxnLst/>
            <a:rect l="l" t="t" r="r" b="b"/>
            <a:pathLst>
              <a:path w="4854" h="3744" extrusionOk="0">
                <a:moveTo>
                  <a:pt x="1249" y="1664"/>
                </a:moveTo>
                <a:lnTo>
                  <a:pt x="1249" y="2080"/>
                </a:lnTo>
                <a:lnTo>
                  <a:pt x="463" y="2080"/>
                </a:lnTo>
                <a:lnTo>
                  <a:pt x="463" y="1664"/>
                </a:lnTo>
                <a:close/>
                <a:moveTo>
                  <a:pt x="4253" y="1664"/>
                </a:moveTo>
                <a:lnTo>
                  <a:pt x="4253" y="2080"/>
                </a:lnTo>
                <a:lnTo>
                  <a:pt x="1757" y="2080"/>
                </a:lnTo>
                <a:lnTo>
                  <a:pt x="1757" y="1664"/>
                </a:lnTo>
                <a:close/>
                <a:moveTo>
                  <a:pt x="3005" y="2542"/>
                </a:moveTo>
                <a:lnTo>
                  <a:pt x="3005" y="2958"/>
                </a:lnTo>
                <a:lnTo>
                  <a:pt x="509" y="2958"/>
                </a:lnTo>
                <a:lnTo>
                  <a:pt x="509" y="2542"/>
                </a:lnTo>
                <a:close/>
                <a:moveTo>
                  <a:pt x="4299" y="2542"/>
                </a:moveTo>
                <a:lnTo>
                  <a:pt x="4299" y="2958"/>
                </a:lnTo>
                <a:lnTo>
                  <a:pt x="3513" y="2958"/>
                </a:lnTo>
                <a:lnTo>
                  <a:pt x="3513" y="2542"/>
                </a:lnTo>
                <a:close/>
                <a:moveTo>
                  <a:pt x="509" y="0"/>
                </a:moveTo>
                <a:cubicBezTo>
                  <a:pt x="232" y="0"/>
                  <a:pt x="1" y="231"/>
                  <a:pt x="1" y="509"/>
                </a:cubicBezTo>
                <a:lnTo>
                  <a:pt x="1" y="3236"/>
                </a:lnTo>
                <a:cubicBezTo>
                  <a:pt x="1" y="3513"/>
                  <a:pt x="232" y="3744"/>
                  <a:pt x="509" y="3744"/>
                </a:cubicBezTo>
                <a:lnTo>
                  <a:pt x="4345" y="3744"/>
                </a:lnTo>
                <a:cubicBezTo>
                  <a:pt x="4623" y="3744"/>
                  <a:pt x="4854" y="3513"/>
                  <a:pt x="4854" y="3236"/>
                </a:cubicBezTo>
                <a:lnTo>
                  <a:pt x="4854" y="509"/>
                </a:lnTo>
                <a:cubicBezTo>
                  <a:pt x="4854" y="185"/>
                  <a:pt x="4623" y="0"/>
                  <a:pt x="43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1"/>
          <p:cNvSpPr/>
          <p:nvPr/>
        </p:nvSpPr>
        <p:spPr>
          <a:xfrm>
            <a:off x="4231690" y="3025918"/>
            <a:ext cx="73265" cy="46276"/>
          </a:xfrm>
          <a:custGeom>
            <a:avLst/>
            <a:gdLst/>
            <a:ahLst/>
            <a:cxnLst/>
            <a:rect l="l" t="t" r="r" b="b"/>
            <a:pathLst>
              <a:path w="5269" h="3328" extrusionOk="0">
                <a:moveTo>
                  <a:pt x="4807" y="462"/>
                </a:moveTo>
                <a:lnTo>
                  <a:pt x="4807" y="2866"/>
                </a:lnTo>
                <a:lnTo>
                  <a:pt x="462" y="2866"/>
                </a:lnTo>
                <a:lnTo>
                  <a:pt x="462" y="462"/>
                </a:lnTo>
                <a:close/>
                <a:moveTo>
                  <a:pt x="231" y="0"/>
                </a:moveTo>
                <a:cubicBezTo>
                  <a:pt x="92" y="0"/>
                  <a:pt x="0" y="93"/>
                  <a:pt x="0" y="231"/>
                </a:cubicBezTo>
                <a:lnTo>
                  <a:pt x="0" y="3097"/>
                </a:lnTo>
                <a:cubicBezTo>
                  <a:pt x="0" y="3235"/>
                  <a:pt x="92" y="3328"/>
                  <a:pt x="231" y="3328"/>
                </a:cubicBezTo>
                <a:lnTo>
                  <a:pt x="5038" y="3328"/>
                </a:lnTo>
                <a:cubicBezTo>
                  <a:pt x="5176" y="3328"/>
                  <a:pt x="5269" y="3235"/>
                  <a:pt x="5269" y="3097"/>
                </a:cubicBezTo>
                <a:lnTo>
                  <a:pt x="5269" y="231"/>
                </a:lnTo>
                <a:cubicBezTo>
                  <a:pt x="5269" y="93"/>
                  <a:pt x="5176" y="0"/>
                  <a:pt x="50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1"/>
          <p:cNvSpPr/>
          <p:nvPr/>
        </p:nvSpPr>
        <p:spPr>
          <a:xfrm>
            <a:off x="4008042" y="3023985"/>
            <a:ext cx="48209" cy="50141"/>
          </a:xfrm>
          <a:custGeom>
            <a:avLst/>
            <a:gdLst/>
            <a:ahLst/>
            <a:cxnLst/>
            <a:rect l="l" t="t" r="r" b="b"/>
            <a:pathLst>
              <a:path w="3467" h="3606" extrusionOk="0">
                <a:moveTo>
                  <a:pt x="1757" y="1110"/>
                </a:moveTo>
                <a:cubicBezTo>
                  <a:pt x="2126" y="1110"/>
                  <a:pt x="2404" y="1433"/>
                  <a:pt x="2404" y="1803"/>
                </a:cubicBezTo>
                <a:cubicBezTo>
                  <a:pt x="2404" y="2173"/>
                  <a:pt x="2126" y="2496"/>
                  <a:pt x="1757" y="2496"/>
                </a:cubicBezTo>
                <a:cubicBezTo>
                  <a:pt x="1341" y="2496"/>
                  <a:pt x="1063" y="2173"/>
                  <a:pt x="1063" y="1803"/>
                </a:cubicBezTo>
                <a:cubicBezTo>
                  <a:pt x="1063" y="1433"/>
                  <a:pt x="1341" y="1110"/>
                  <a:pt x="1757" y="1110"/>
                </a:cubicBezTo>
                <a:close/>
                <a:moveTo>
                  <a:pt x="1248" y="1"/>
                </a:moveTo>
                <a:lnTo>
                  <a:pt x="1202" y="740"/>
                </a:lnTo>
                <a:lnTo>
                  <a:pt x="555" y="370"/>
                </a:lnTo>
                <a:lnTo>
                  <a:pt x="0" y="1156"/>
                </a:lnTo>
                <a:lnTo>
                  <a:pt x="740" y="1803"/>
                </a:lnTo>
                <a:lnTo>
                  <a:pt x="0" y="2450"/>
                </a:lnTo>
                <a:lnTo>
                  <a:pt x="555" y="3236"/>
                </a:lnTo>
                <a:lnTo>
                  <a:pt x="1202" y="2866"/>
                </a:lnTo>
                <a:lnTo>
                  <a:pt x="1248" y="3606"/>
                </a:lnTo>
                <a:lnTo>
                  <a:pt x="2219" y="3606"/>
                </a:lnTo>
                <a:lnTo>
                  <a:pt x="2311" y="2866"/>
                </a:lnTo>
                <a:lnTo>
                  <a:pt x="2912" y="3236"/>
                </a:lnTo>
                <a:lnTo>
                  <a:pt x="3467" y="2450"/>
                </a:lnTo>
                <a:lnTo>
                  <a:pt x="2727" y="1803"/>
                </a:lnTo>
                <a:lnTo>
                  <a:pt x="3467" y="1156"/>
                </a:lnTo>
                <a:lnTo>
                  <a:pt x="2912" y="370"/>
                </a:lnTo>
                <a:lnTo>
                  <a:pt x="2311" y="740"/>
                </a:lnTo>
                <a:lnTo>
                  <a:pt x="22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1"/>
          <p:cNvSpPr/>
          <p:nvPr/>
        </p:nvSpPr>
        <p:spPr>
          <a:xfrm>
            <a:off x="4035671" y="3023985"/>
            <a:ext cx="30869" cy="22512"/>
          </a:xfrm>
          <a:custGeom>
            <a:avLst/>
            <a:gdLst/>
            <a:ahLst/>
            <a:cxnLst/>
            <a:rect l="l" t="t" r="r" b="b"/>
            <a:pathLst>
              <a:path w="2220" h="1619" extrusionOk="0">
                <a:moveTo>
                  <a:pt x="1" y="1"/>
                </a:moveTo>
                <a:lnTo>
                  <a:pt x="1" y="1618"/>
                </a:lnTo>
                <a:lnTo>
                  <a:pt x="2219" y="1618"/>
                </a:lnTo>
                <a:lnTo>
                  <a:pt x="221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1"/>
          <p:cNvSpPr/>
          <p:nvPr/>
        </p:nvSpPr>
        <p:spPr>
          <a:xfrm>
            <a:off x="4042095" y="3029770"/>
            <a:ext cx="9010" cy="12222"/>
          </a:xfrm>
          <a:custGeom>
            <a:avLst/>
            <a:gdLst/>
            <a:ahLst/>
            <a:cxnLst/>
            <a:rect l="l" t="t" r="r" b="b"/>
            <a:pathLst>
              <a:path w="648" h="879" extrusionOk="0">
                <a:moveTo>
                  <a:pt x="1" y="1"/>
                </a:moveTo>
                <a:lnTo>
                  <a:pt x="1" y="879"/>
                </a:lnTo>
                <a:lnTo>
                  <a:pt x="93" y="879"/>
                </a:lnTo>
                <a:lnTo>
                  <a:pt x="93" y="463"/>
                </a:lnTo>
                <a:lnTo>
                  <a:pt x="509" y="463"/>
                </a:lnTo>
                <a:lnTo>
                  <a:pt x="509" y="879"/>
                </a:lnTo>
                <a:lnTo>
                  <a:pt x="648" y="879"/>
                </a:lnTo>
                <a:lnTo>
                  <a:pt x="648" y="1"/>
                </a:lnTo>
                <a:lnTo>
                  <a:pt x="509" y="1"/>
                </a:lnTo>
                <a:lnTo>
                  <a:pt x="509" y="370"/>
                </a:lnTo>
                <a:lnTo>
                  <a:pt x="93" y="370"/>
                </a:lnTo>
                <a:lnTo>
                  <a:pt x="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41"/>
          <p:cNvSpPr/>
          <p:nvPr/>
        </p:nvSpPr>
        <p:spPr>
          <a:xfrm>
            <a:off x="4053664" y="3029770"/>
            <a:ext cx="10304" cy="12222"/>
          </a:xfrm>
          <a:custGeom>
            <a:avLst/>
            <a:gdLst/>
            <a:ahLst/>
            <a:cxnLst/>
            <a:rect l="l" t="t" r="r" b="b"/>
            <a:pathLst>
              <a:path w="741" h="879" extrusionOk="0">
                <a:moveTo>
                  <a:pt x="278" y="47"/>
                </a:moveTo>
                <a:cubicBezTo>
                  <a:pt x="509" y="47"/>
                  <a:pt x="602" y="185"/>
                  <a:pt x="602" y="417"/>
                </a:cubicBezTo>
                <a:cubicBezTo>
                  <a:pt x="602" y="648"/>
                  <a:pt x="463" y="786"/>
                  <a:pt x="232" y="786"/>
                </a:cubicBezTo>
                <a:lnTo>
                  <a:pt x="139" y="786"/>
                </a:lnTo>
                <a:lnTo>
                  <a:pt x="139" y="93"/>
                </a:lnTo>
                <a:cubicBezTo>
                  <a:pt x="139" y="93"/>
                  <a:pt x="186" y="47"/>
                  <a:pt x="278" y="47"/>
                </a:cubicBezTo>
                <a:close/>
                <a:moveTo>
                  <a:pt x="1" y="1"/>
                </a:moveTo>
                <a:lnTo>
                  <a:pt x="1" y="879"/>
                </a:lnTo>
                <a:lnTo>
                  <a:pt x="232" y="879"/>
                </a:lnTo>
                <a:cubicBezTo>
                  <a:pt x="371" y="879"/>
                  <a:pt x="509" y="832"/>
                  <a:pt x="602" y="740"/>
                </a:cubicBezTo>
                <a:cubicBezTo>
                  <a:pt x="694" y="648"/>
                  <a:pt x="740" y="555"/>
                  <a:pt x="740" y="417"/>
                </a:cubicBezTo>
                <a:cubicBezTo>
                  <a:pt x="740" y="278"/>
                  <a:pt x="694" y="139"/>
                  <a:pt x="602" y="93"/>
                </a:cubicBezTo>
                <a:cubicBezTo>
                  <a:pt x="555" y="1"/>
                  <a:pt x="417" y="1"/>
                  <a:pt x="2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41"/>
          <p:cNvSpPr/>
          <p:nvPr/>
        </p:nvSpPr>
        <p:spPr>
          <a:xfrm>
            <a:off x="4113442" y="3020773"/>
            <a:ext cx="71347" cy="56566"/>
          </a:xfrm>
          <a:custGeom>
            <a:avLst/>
            <a:gdLst/>
            <a:ahLst/>
            <a:cxnLst/>
            <a:rect l="l" t="t" r="r" b="b"/>
            <a:pathLst>
              <a:path w="5131" h="4068" extrusionOk="0">
                <a:moveTo>
                  <a:pt x="4483" y="324"/>
                </a:moveTo>
                <a:cubicBezTo>
                  <a:pt x="4668" y="324"/>
                  <a:pt x="4807" y="463"/>
                  <a:pt x="4807" y="694"/>
                </a:cubicBezTo>
                <a:lnTo>
                  <a:pt x="4807" y="3421"/>
                </a:lnTo>
                <a:cubicBezTo>
                  <a:pt x="4807" y="3605"/>
                  <a:pt x="4668" y="3744"/>
                  <a:pt x="4483" y="3744"/>
                </a:cubicBezTo>
                <a:lnTo>
                  <a:pt x="647" y="3744"/>
                </a:lnTo>
                <a:cubicBezTo>
                  <a:pt x="462" y="3744"/>
                  <a:pt x="324" y="3605"/>
                  <a:pt x="324" y="3421"/>
                </a:cubicBezTo>
                <a:lnTo>
                  <a:pt x="324" y="694"/>
                </a:lnTo>
                <a:cubicBezTo>
                  <a:pt x="324" y="463"/>
                  <a:pt x="462" y="324"/>
                  <a:pt x="647" y="324"/>
                </a:cubicBezTo>
                <a:close/>
                <a:moveTo>
                  <a:pt x="647" y="1"/>
                </a:moveTo>
                <a:cubicBezTo>
                  <a:pt x="277" y="1"/>
                  <a:pt x="0" y="324"/>
                  <a:pt x="0" y="694"/>
                </a:cubicBezTo>
                <a:lnTo>
                  <a:pt x="0" y="3421"/>
                </a:lnTo>
                <a:cubicBezTo>
                  <a:pt x="0" y="3744"/>
                  <a:pt x="277" y="4068"/>
                  <a:pt x="647" y="4068"/>
                </a:cubicBezTo>
                <a:lnTo>
                  <a:pt x="4483" y="4068"/>
                </a:lnTo>
                <a:cubicBezTo>
                  <a:pt x="4853" y="4068"/>
                  <a:pt x="5130" y="3744"/>
                  <a:pt x="5130" y="3421"/>
                </a:cubicBezTo>
                <a:lnTo>
                  <a:pt x="5130" y="694"/>
                </a:lnTo>
                <a:cubicBezTo>
                  <a:pt x="5130" y="324"/>
                  <a:pt x="4853" y="1"/>
                  <a:pt x="448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41"/>
          <p:cNvSpPr/>
          <p:nvPr/>
        </p:nvSpPr>
        <p:spPr>
          <a:xfrm>
            <a:off x="4152000" y="3049056"/>
            <a:ext cx="22498" cy="17353"/>
          </a:xfrm>
          <a:custGeom>
            <a:avLst/>
            <a:gdLst/>
            <a:ahLst/>
            <a:cxnLst/>
            <a:rect l="l" t="t" r="r" b="b"/>
            <a:pathLst>
              <a:path w="1618" h="1248" extrusionOk="0">
                <a:moveTo>
                  <a:pt x="185" y="0"/>
                </a:moveTo>
                <a:cubicBezTo>
                  <a:pt x="93" y="0"/>
                  <a:pt x="0" y="93"/>
                  <a:pt x="0" y="185"/>
                </a:cubicBezTo>
                <a:lnTo>
                  <a:pt x="0" y="1109"/>
                </a:lnTo>
                <a:cubicBezTo>
                  <a:pt x="0" y="1202"/>
                  <a:pt x="93" y="1248"/>
                  <a:pt x="185" y="1248"/>
                </a:cubicBezTo>
                <a:lnTo>
                  <a:pt x="1433" y="1248"/>
                </a:lnTo>
                <a:cubicBezTo>
                  <a:pt x="1525" y="1248"/>
                  <a:pt x="1618" y="1202"/>
                  <a:pt x="1618" y="1109"/>
                </a:cubicBezTo>
                <a:lnTo>
                  <a:pt x="1618" y="185"/>
                </a:lnTo>
                <a:cubicBezTo>
                  <a:pt x="1618" y="93"/>
                  <a:pt x="1525" y="0"/>
                  <a:pt x="143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41"/>
          <p:cNvSpPr/>
          <p:nvPr/>
        </p:nvSpPr>
        <p:spPr>
          <a:xfrm>
            <a:off x="4351857" y="3020773"/>
            <a:ext cx="72000" cy="56566"/>
          </a:xfrm>
          <a:custGeom>
            <a:avLst/>
            <a:gdLst/>
            <a:ahLst/>
            <a:cxnLst/>
            <a:rect l="l" t="t" r="r" b="b"/>
            <a:pathLst>
              <a:path w="5178" h="4068" extrusionOk="0">
                <a:moveTo>
                  <a:pt x="694" y="1"/>
                </a:moveTo>
                <a:cubicBezTo>
                  <a:pt x="324" y="1"/>
                  <a:pt x="1" y="324"/>
                  <a:pt x="1" y="694"/>
                </a:cubicBezTo>
                <a:lnTo>
                  <a:pt x="324" y="694"/>
                </a:lnTo>
                <a:cubicBezTo>
                  <a:pt x="324" y="463"/>
                  <a:pt x="463" y="324"/>
                  <a:pt x="694" y="324"/>
                </a:cubicBezTo>
                <a:lnTo>
                  <a:pt x="4484" y="324"/>
                </a:lnTo>
                <a:cubicBezTo>
                  <a:pt x="4669" y="324"/>
                  <a:pt x="4854" y="463"/>
                  <a:pt x="4854" y="694"/>
                </a:cubicBezTo>
                <a:lnTo>
                  <a:pt x="4854" y="3421"/>
                </a:lnTo>
                <a:cubicBezTo>
                  <a:pt x="4854" y="3605"/>
                  <a:pt x="4669" y="3744"/>
                  <a:pt x="4484" y="3744"/>
                </a:cubicBezTo>
                <a:lnTo>
                  <a:pt x="3559" y="3744"/>
                </a:lnTo>
                <a:lnTo>
                  <a:pt x="3559" y="4068"/>
                </a:lnTo>
                <a:lnTo>
                  <a:pt x="4484" y="4068"/>
                </a:lnTo>
                <a:cubicBezTo>
                  <a:pt x="4854" y="4068"/>
                  <a:pt x="5177" y="3744"/>
                  <a:pt x="5177" y="3421"/>
                </a:cubicBezTo>
                <a:lnTo>
                  <a:pt x="5177" y="694"/>
                </a:lnTo>
                <a:cubicBezTo>
                  <a:pt x="5177" y="324"/>
                  <a:pt x="4854" y="1"/>
                  <a:pt x="44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41"/>
          <p:cNvSpPr/>
          <p:nvPr/>
        </p:nvSpPr>
        <p:spPr>
          <a:xfrm>
            <a:off x="4351857" y="3034915"/>
            <a:ext cx="41785" cy="41785"/>
          </a:xfrm>
          <a:custGeom>
            <a:avLst/>
            <a:gdLst/>
            <a:ahLst/>
            <a:cxnLst/>
            <a:rect l="l" t="t" r="r" b="b"/>
            <a:pathLst>
              <a:path w="3005" h="3005" extrusionOk="0">
                <a:moveTo>
                  <a:pt x="1" y="0"/>
                </a:moveTo>
                <a:lnTo>
                  <a:pt x="1" y="416"/>
                </a:lnTo>
                <a:cubicBezTo>
                  <a:pt x="1387" y="416"/>
                  <a:pt x="2543" y="1572"/>
                  <a:pt x="2543" y="3004"/>
                </a:cubicBezTo>
                <a:lnTo>
                  <a:pt x="3005" y="3004"/>
                </a:lnTo>
                <a:cubicBezTo>
                  <a:pt x="3005" y="1341"/>
                  <a:pt x="1665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1"/>
          <p:cNvSpPr/>
          <p:nvPr/>
        </p:nvSpPr>
        <p:spPr>
          <a:xfrm>
            <a:off x="4351857" y="3049056"/>
            <a:ext cx="27657" cy="27643"/>
          </a:xfrm>
          <a:custGeom>
            <a:avLst/>
            <a:gdLst/>
            <a:ahLst/>
            <a:cxnLst/>
            <a:rect l="l" t="t" r="r" b="b"/>
            <a:pathLst>
              <a:path w="1989" h="1988" extrusionOk="0">
                <a:moveTo>
                  <a:pt x="1" y="0"/>
                </a:moveTo>
                <a:lnTo>
                  <a:pt x="1" y="416"/>
                </a:lnTo>
                <a:cubicBezTo>
                  <a:pt x="833" y="416"/>
                  <a:pt x="1526" y="1109"/>
                  <a:pt x="1526" y="1987"/>
                </a:cubicBezTo>
                <a:lnTo>
                  <a:pt x="1988" y="1987"/>
                </a:lnTo>
                <a:cubicBezTo>
                  <a:pt x="1988" y="878"/>
                  <a:pt x="1110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41"/>
          <p:cNvSpPr/>
          <p:nvPr/>
        </p:nvSpPr>
        <p:spPr>
          <a:xfrm>
            <a:off x="4351857" y="3064477"/>
            <a:ext cx="11583" cy="12222"/>
          </a:xfrm>
          <a:custGeom>
            <a:avLst/>
            <a:gdLst/>
            <a:ahLst/>
            <a:cxnLst/>
            <a:rect l="l" t="t" r="r" b="b"/>
            <a:pathLst>
              <a:path w="833" h="879" extrusionOk="0">
                <a:moveTo>
                  <a:pt x="1" y="0"/>
                </a:moveTo>
                <a:lnTo>
                  <a:pt x="1" y="878"/>
                </a:lnTo>
                <a:lnTo>
                  <a:pt x="833" y="878"/>
                </a:lnTo>
                <a:cubicBezTo>
                  <a:pt x="833" y="416"/>
                  <a:pt x="463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1"/>
          <p:cNvSpPr/>
          <p:nvPr/>
        </p:nvSpPr>
        <p:spPr>
          <a:xfrm>
            <a:off x="4470105" y="3020134"/>
            <a:ext cx="25724" cy="25710"/>
          </a:xfrm>
          <a:custGeom>
            <a:avLst/>
            <a:gdLst/>
            <a:ahLst/>
            <a:cxnLst/>
            <a:rect l="l" t="t" r="r" b="b"/>
            <a:pathLst>
              <a:path w="1850" h="1849" extrusionOk="0">
                <a:moveTo>
                  <a:pt x="232" y="0"/>
                </a:moveTo>
                <a:cubicBezTo>
                  <a:pt x="93" y="0"/>
                  <a:pt x="1" y="93"/>
                  <a:pt x="1" y="231"/>
                </a:cubicBezTo>
                <a:lnTo>
                  <a:pt x="1" y="1572"/>
                </a:lnTo>
                <a:cubicBezTo>
                  <a:pt x="1" y="1710"/>
                  <a:pt x="93" y="1849"/>
                  <a:pt x="232" y="1849"/>
                </a:cubicBezTo>
                <a:cubicBezTo>
                  <a:pt x="370" y="1849"/>
                  <a:pt x="463" y="1710"/>
                  <a:pt x="463" y="1572"/>
                </a:cubicBezTo>
                <a:lnTo>
                  <a:pt x="463" y="462"/>
                </a:lnTo>
                <a:lnTo>
                  <a:pt x="1618" y="462"/>
                </a:lnTo>
                <a:cubicBezTo>
                  <a:pt x="1757" y="462"/>
                  <a:pt x="1849" y="324"/>
                  <a:pt x="1849" y="231"/>
                </a:cubicBezTo>
                <a:cubicBezTo>
                  <a:pt x="1849" y="93"/>
                  <a:pt x="1757" y="0"/>
                  <a:pt x="16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1"/>
          <p:cNvSpPr/>
          <p:nvPr/>
        </p:nvSpPr>
        <p:spPr>
          <a:xfrm>
            <a:off x="4500960" y="3020134"/>
            <a:ext cx="25710" cy="25710"/>
          </a:xfrm>
          <a:custGeom>
            <a:avLst/>
            <a:gdLst/>
            <a:ahLst/>
            <a:cxnLst/>
            <a:rect l="l" t="t" r="r" b="b"/>
            <a:pathLst>
              <a:path w="1849" h="1849" extrusionOk="0">
                <a:moveTo>
                  <a:pt x="231" y="0"/>
                </a:moveTo>
                <a:cubicBezTo>
                  <a:pt x="93" y="0"/>
                  <a:pt x="0" y="93"/>
                  <a:pt x="0" y="231"/>
                </a:cubicBezTo>
                <a:cubicBezTo>
                  <a:pt x="0" y="324"/>
                  <a:pt x="93" y="462"/>
                  <a:pt x="231" y="462"/>
                </a:cubicBezTo>
                <a:lnTo>
                  <a:pt x="1387" y="462"/>
                </a:lnTo>
                <a:lnTo>
                  <a:pt x="1387" y="1572"/>
                </a:lnTo>
                <a:cubicBezTo>
                  <a:pt x="1387" y="1710"/>
                  <a:pt x="1479" y="1849"/>
                  <a:pt x="1618" y="1849"/>
                </a:cubicBezTo>
                <a:cubicBezTo>
                  <a:pt x="1710" y="1849"/>
                  <a:pt x="1849" y="1710"/>
                  <a:pt x="1849" y="1618"/>
                </a:cubicBezTo>
                <a:lnTo>
                  <a:pt x="1849" y="231"/>
                </a:lnTo>
                <a:cubicBezTo>
                  <a:pt x="1849" y="93"/>
                  <a:pt x="1710" y="0"/>
                  <a:pt x="16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1"/>
          <p:cNvSpPr/>
          <p:nvPr/>
        </p:nvSpPr>
        <p:spPr>
          <a:xfrm>
            <a:off x="4500960" y="3052908"/>
            <a:ext cx="25710" cy="25724"/>
          </a:xfrm>
          <a:custGeom>
            <a:avLst/>
            <a:gdLst/>
            <a:ahLst/>
            <a:cxnLst/>
            <a:rect l="l" t="t" r="r" b="b"/>
            <a:pathLst>
              <a:path w="1849" h="1850" extrusionOk="0">
                <a:moveTo>
                  <a:pt x="1618" y="0"/>
                </a:moveTo>
                <a:cubicBezTo>
                  <a:pt x="1479" y="0"/>
                  <a:pt x="1387" y="93"/>
                  <a:pt x="1387" y="231"/>
                </a:cubicBezTo>
                <a:lnTo>
                  <a:pt x="1387" y="1341"/>
                </a:lnTo>
                <a:lnTo>
                  <a:pt x="231" y="1341"/>
                </a:lnTo>
                <a:cubicBezTo>
                  <a:pt x="93" y="1341"/>
                  <a:pt x="0" y="1479"/>
                  <a:pt x="0" y="1618"/>
                </a:cubicBezTo>
                <a:cubicBezTo>
                  <a:pt x="0" y="1710"/>
                  <a:pt x="93" y="1849"/>
                  <a:pt x="231" y="1849"/>
                </a:cubicBezTo>
                <a:lnTo>
                  <a:pt x="1618" y="1849"/>
                </a:lnTo>
                <a:cubicBezTo>
                  <a:pt x="1710" y="1849"/>
                  <a:pt x="1849" y="1710"/>
                  <a:pt x="1849" y="1618"/>
                </a:cubicBezTo>
                <a:lnTo>
                  <a:pt x="1849" y="231"/>
                </a:lnTo>
                <a:cubicBezTo>
                  <a:pt x="1849" y="93"/>
                  <a:pt x="1710" y="0"/>
                  <a:pt x="16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1"/>
          <p:cNvSpPr/>
          <p:nvPr/>
        </p:nvSpPr>
        <p:spPr>
          <a:xfrm>
            <a:off x="4470105" y="3052908"/>
            <a:ext cx="25724" cy="25724"/>
          </a:xfrm>
          <a:custGeom>
            <a:avLst/>
            <a:gdLst/>
            <a:ahLst/>
            <a:cxnLst/>
            <a:rect l="l" t="t" r="r" b="b"/>
            <a:pathLst>
              <a:path w="1850" h="1850" extrusionOk="0">
                <a:moveTo>
                  <a:pt x="232" y="0"/>
                </a:moveTo>
                <a:cubicBezTo>
                  <a:pt x="93" y="0"/>
                  <a:pt x="1" y="93"/>
                  <a:pt x="1" y="231"/>
                </a:cubicBezTo>
                <a:lnTo>
                  <a:pt x="1" y="1618"/>
                </a:lnTo>
                <a:cubicBezTo>
                  <a:pt x="1" y="1710"/>
                  <a:pt x="93" y="1849"/>
                  <a:pt x="232" y="1849"/>
                </a:cubicBezTo>
                <a:lnTo>
                  <a:pt x="1618" y="1849"/>
                </a:lnTo>
                <a:cubicBezTo>
                  <a:pt x="1757" y="1849"/>
                  <a:pt x="1849" y="1710"/>
                  <a:pt x="1849" y="1618"/>
                </a:cubicBezTo>
                <a:cubicBezTo>
                  <a:pt x="1849" y="1479"/>
                  <a:pt x="1757" y="1341"/>
                  <a:pt x="1618" y="1341"/>
                </a:cubicBezTo>
                <a:lnTo>
                  <a:pt x="463" y="1341"/>
                </a:lnTo>
                <a:lnTo>
                  <a:pt x="463" y="231"/>
                </a:lnTo>
                <a:cubicBezTo>
                  <a:pt x="463" y="93"/>
                  <a:pt x="370" y="0"/>
                  <a:pt x="23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1"/>
          <p:cNvSpPr/>
          <p:nvPr/>
        </p:nvSpPr>
        <p:spPr>
          <a:xfrm>
            <a:off x="3314613" y="3462925"/>
            <a:ext cx="12876" cy="44357"/>
          </a:xfrm>
          <a:custGeom>
            <a:avLst/>
            <a:gdLst/>
            <a:ahLst/>
            <a:cxnLst/>
            <a:rect l="l" t="t" r="r" b="b"/>
            <a:pathLst>
              <a:path w="926" h="3190" extrusionOk="0">
                <a:moveTo>
                  <a:pt x="1" y="0"/>
                </a:moveTo>
                <a:lnTo>
                  <a:pt x="1" y="2866"/>
                </a:lnTo>
                <a:lnTo>
                  <a:pt x="925" y="3189"/>
                </a:lnTo>
                <a:lnTo>
                  <a:pt x="92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1"/>
          <p:cNvSpPr/>
          <p:nvPr/>
        </p:nvSpPr>
        <p:spPr>
          <a:xfrm>
            <a:off x="3331967" y="3441066"/>
            <a:ext cx="48862" cy="66216"/>
          </a:xfrm>
          <a:custGeom>
            <a:avLst/>
            <a:gdLst/>
            <a:ahLst/>
            <a:cxnLst/>
            <a:rect l="l" t="t" r="r" b="b"/>
            <a:pathLst>
              <a:path w="3514" h="4762" extrusionOk="0">
                <a:moveTo>
                  <a:pt x="1202" y="1"/>
                </a:moveTo>
                <a:lnTo>
                  <a:pt x="1" y="1572"/>
                </a:lnTo>
                <a:lnTo>
                  <a:pt x="1" y="4438"/>
                </a:lnTo>
                <a:lnTo>
                  <a:pt x="694" y="4761"/>
                </a:lnTo>
                <a:lnTo>
                  <a:pt x="2774" y="4761"/>
                </a:lnTo>
                <a:lnTo>
                  <a:pt x="3513" y="2635"/>
                </a:lnTo>
                <a:lnTo>
                  <a:pt x="3513" y="1572"/>
                </a:lnTo>
                <a:lnTo>
                  <a:pt x="1757" y="1572"/>
                </a:lnTo>
                <a:lnTo>
                  <a:pt x="1757" y="278"/>
                </a:lnTo>
                <a:lnTo>
                  <a:pt x="152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1"/>
          <p:cNvSpPr/>
          <p:nvPr/>
        </p:nvSpPr>
        <p:spPr>
          <a:xfrm>
            <a:off x="3650085" y="3441066"/>
            <a:ext cx="12862" cy="44357"/>
          </a:xfrm>
          <a:custGeom>
            <a:avLst/>
            <a:gdLst/>
            <a:ahLst/>
            <a:cxnLst/>
            <a:rect l="l" t="t" r="r" b="b"/>
            <a:pathLst>
              <a:path w="925" h="3190" extrusionOk="0">
                <a:moveTo>
                  <a:pt x="0" y="1"/>
                </a:moveTo>
                <a:lnTo>
                  <a:pt x="0" y="3190"/>
                </a:lnTo>
                <a:lnTo>
                  <a:pt x="925" y="3190"/>
                </a:lnTo>
                <a:lnTo>
                  <a:pt x="925" y="278"/>
                </a:lnTo>
                <a:lnTo>
                  <a:pt x="0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41"/>
          <p:cNvSpPr/>
          <p:nvPr/>
        </p:nvSpPr>
        <p:spPr>
          <a:xfrm>
            <a:off x="3597385" y="3441066"/>
            <a:ext cx="48209" cy="66216"/>
          </a:xfrm>
          <a:custGeom>
            <a:avLst/>
            <a:gdLst/>
            <a:ahLst/>
            <a:cxnLst/>
            <a:rect l="l" t="t" r="r" b="b"/>
            <a:pathLst>
              <a:path w="3467" h="4762" extrusionOk="0">
                <a:moveTo>
                  <a:pt x="694" y="1"/>
                </a:moveTo>
                <a:lnTo>
                  <a:pt x="1" y="2081"/>
                </a:lnTo>
                <a:lnTo>
                  <a:pt x="1" y="3190"/>
                </a:lnTo>
                <a:lnTo>
                  <a:pt x="1711" y="3190"/>
                </a:lnTo>
                <a:lnTo>
                  <a:pt x="1711" y="4484"/>
                </a:lnTo>
                <a:lnTo>
                  <a:pt x="1942" y="4761"/>
                </a:lnTo>
                <a:lnTo>
                  <a:pt x="2265" y="4761"/>
                </a:lnTo>
                <a:lnTo>
                  <a:pt x="3467" y="3190"/>
                </a:lnTo>
                <a:lnTo>
                  <a:pt x="3467" y="278"/>
                </a:lnTo>
                <a:lnTo>
                  <a:pt x="2774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1"/>
          <p:cNvSpPr/>
          <p:nvPr/>
        </p:nvSpPr>
        <p:spPr>
          <a:xfrm>
            <a:off x="3879504" y="3448783"/>
            <a:ext cx="61710" cy="50141"/>
          </a:xfrm>
          <a:custGeom>
            <a:avLst/>
            <a:gdLst/>
            <a:ahLst/>
            <a:cxnLst/>
            <a:rect l="l" t="t" r="r" b="b"/>
            <a:pathLst>
              <a:path w="4438" h="3606" extrusionOk="0">
                <a:moveTo>
                  <a:pt x="2497" y="0"/>
                </a:moveTo>
                <a:lnTo>
                  <a:pt x="2497" y="740"/>
                </a:lnTo>
                <a:cubicBezTo>
                  <a:pt x="2497" y="740"/>
                  <a:pt x="1249" y="1063"/>
                  <a:pt x="648" y="2034"/>
                </a:cubicBezTo>
                <a:cubicBezTo>
                  <a:pt x="509" y="2265"/>
                  <a:pt x="371" y="2542"/>
                  <a:pt x="278" y="2820"/>
                </a:cubicBezTo>
                <a:cubicBezTo>
                  <a:pt x="186" y="2958"/>
                  <a:pt x="140" y="3097"/>
                  <a:pt x="140" y="3236"/>
                </a:cubicBezTo>
                <a:cubicBezTo>
                  <a:pt x="93" y="3328"/>
                  <a:pt x="1" y="3605"/>
                  <a:pt x="1" y="3605"/>
                </a:cubicBezTo>
                <a:cubicBezTo>
                  <a:pt x="602" y="2820"/>
                  <a:pt x="1526" y="2219"/>
                  <a:pt x="2497" y="2034"/>
                </a:cubicBezTo>
                <a:lnTo>
                  <a:pt x="2497" y="2820"/>
                </a:lnTo>
                <a:lnTo>
                  <a:pt x="4438" y="1433"/>
                </a:lnTo>
                <a:lnTo>
                  <a:pt x="2497" y="0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1"/>
          <p:cNvSpPr/>
          <p:nvPr/>
        </p:nvSpPr>
        <p:spPr>
          <a:xfrm>
            <a:off x="4157785" y="3446211"/>
            <a:ext cx="44357" cy="5798"/>
          </a:xfrm>
          <a:custGeom>
            <a:avLst/>
            <a:gdLst/>
            <a:ahLst/>
            <a:cxnLst/>
            <a:rect l="l" t="t" r="r" b="b"/>
            <a:pathLst>
              <a:path w="3190" h="417" extrusionOk="0">
                <a:moveTo>
                  <a:pt x="0" y="0"/>
                </a:moveTo>
                <a:lnTo>
                  <a:pt x="0" y="416"/>
                </a:lnTo>
                <a:lnTo>
                  <a:pt x="3189" y="416"/>
                </a:lnTo>
                <a:lnTo>
                  <a:pt x="3189" y="0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1"/>
          <p:cNvSpPr/>
          <p:nvPr/>
        </p:nvSpPr>
        <p:spPr>
          <a:xfrm>
            <a:off x="4157785" y="3461631"/>
            <a:ext cx="44357" cy="5159"/>
          </a:xfrm>
          <a:custGeom>
            <a:avLst/>
            <a:gdLst/>
            <a:ahLst/>
            <a:cxnLst/>
            <a:rect l="l" t="t" r="r" b="b"/>
            <a:pathLst>
              <a:path w="3190" h="371" extrusionOk="0">
                <a:moveTo>
                  <a:pt x="0" y="1"/>
                </a:moveTo>
                <a:lnTo>
                  <a:pt x="0" y="370"/>
                </a:lnTo>
                <a:lnTo>
                  <a:pt x="3189" y="370"/>
                </a:lnTo>
                <a:lnTo>
                  <a:pt x="3189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41"/>
          <p:cNvSpPr/>
          <p:nvPr/>
        </p:nvSpPr>
        <p:spPr>
          <a:xfrm>
            <a:off x="4157785" y="3479624"/>
            <a:ext cx="25710" cy="5159"/>
          </a:xfrm>
          <a:custGeom>
            <a:avLst/>
            <a:gdLst/>
            <a:ahLst/>
            <a:cxnLst/>
            <a:rect l="l" t="t" r="r" b="b"/>
            <a:pathLst>
              <a:path w="1849" h="371" extrusionOk="0">
                <a:moveTo>
                  <a:pt x="0" y="1"/>
                </a:moveTo>
                <a:lnTo>
                  <a:pt x="0" y="371"/>
                </a:lnTo>
                <a:lnTo>
                  <a:pt x="1849" y="371"/>
                </a:lnTo>
                <a:lnTo>
                  <a:pt x="1849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1"/>
          <p:cNvSpPr/>
          <p:nvPr/>
        </p:nvSpPr>
        <p:spPr>
          <a:xfrm>
            <a:off x="4191198" y="3479624"/>
            <a:ext cx="39852" cy="5159"/>
          </a:xfrm>
          <a:custGeom>
            <a:avLst/>
            <a:gdLst/>
            <a:ahLst/>
            <a:cxnLst/>
            <a:rect l="l" t="t" r="r" b="b"/>
            <a:pathLst>
              <a:path w="2866" h="371" extrusionOk="0">
                <a:moveTo>
                  <a:pt x="0" y="1"/>
                </a:moveTo>
                <a:lnTo>
                  <a:pt x="0" y="371"/>
                </a:lnTo>
                <a:lnTo>
                  <a:pt x="2866" y="371"/>
                </a:lnTo>
                <a:lnTo>
                  <a:pt x="2866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1"/>
          <p:cNvSpPr/>
          <p:nvPr/>
        </p:nvSpPr>
        <p:spPr>
          <a:xfrm>
            <a:off x="4207912" y="3462271"/>
            <a:ext cx="5784" cy="39866"/>
          </a:xfrm>
          <a:custGeom>
            <a:avLst/>
            <a:gdLst/>
            <a:ahLst/>
            <a:cxnLst/>
            <a:rect l="l" t="t" r="r" b="b"/>
            <a:pathLst>
              <a:path w="416" h="2867" extrusionOk="0">
                <a:moveTo>
                  <a:pt x="0" y="1"/>
                </a:moveTo>
                <a:lnTo>
                  <a:pt x="0" y="2866"/>
                </a:lnTo>
                <a:lnTo>
                  <a:pt x="416" y="2866"/>
                </a:lnTo>
                <a:lnTo>
                  <a:pt x="416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1"/>
          <p:cNvSpPr/>
          <p:nvPr/>
        </p:nvSpPr>
        <p:spPr>
          <a:xfrm>
            <a:off x="4446967" y="3465497"/>
            <a:ext cx="18007" cy="17353"/>
          </a:xfrm>
          <a:custGeom>
            <a:avLst/>
            <a:gdLst/>
            <a:ahLst/>
            <a:cxnLst/>
            <a:rect l="l" t="t" r="r" b="b"/>
            <a:pathLst>
              <a:path w="1295" h="1248" extrusionOk="0">
                <a:moveTo>
                  <a:pt x="648" y="0"/>
                </a:moveTo>
                <a:cubicBezTo>
                  <a:pt x="324" y="0"/>
                  <a:pt x="1" y="277"/>
                  <a:pt x="1" y="601"/>
                </a:cubicBezTo>
                <a:cubicBezTo>
                  <a:pt x="1" y="971"/>
                  <a:pt x="324" y="1248"/>
                  <a:pt x="648" y="1248"/>
                </a:cubicBezTo>
                <a:cubicBezTo>
                  <a:pt x="1018" y="1248"/>
                  <a:pt x="1295" y="971"/>
                  <a:pt x="1295" y="601"/>
                </a:cubicBezTo>
                <a:cubicBezTo>
                  <a:pt x="1295" y="277"/>
                  <a:pt x="1018" y="0"/>
                  <a:pt x="648" y="0"/>
                </a:cubicBez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"/>
          <p:cNvSpPr/>
          <p:nvPr/>
        </p:nvSpPr>
        <p:spPr>
          <a:xfrm>
            <a:off x="4477822" y="3465497"/>
            <a:ext cx="18007" cy="17353"/>
          </a:xfrm>
          <a:custGeom>
            <a:avLst/>
            <a:gdLst/>
            <a:ahLst/>
            <a:cxnLst/>
            <a:rect l="l" t="t" r="r" b="b"/>
            <a:pathLst>
              <a:path w="1295" h="1248" extrusionOk="0">
                <a:moveTo>
                  <a:pt x="647" y="0"/>
                </a:moveTo>
                <a:cubicBezTo>
                  <a:pt x="324" y="0"/>
                  <a:pt x="0" y="277"/>
                  <a:pt x="0" y="601"/>
                </a:cubicBezTo>
                <a:cubicBezTo>
                  <a:pt x="0" y="971"/>
                  <a:pt x="324" y="1248"/>
                  <a:pt x="647" y="1248"/>
                </a:cubicBezTo>
                <a:cubicBezTo>
                  <a:pt x="1017" y="1248"/>
                  <a:pt x="1294" y="971"/>
                  <a:pt x="1294" y="601"/>
                </a:cubicBezTo>
                <a:cubicBezTo>
                  <a:pt x="1294" y="277"/>
                  <a:pt x="1017" y="0"/>
                  <a:pt x="647" y="0"/>
                </a:cubicBez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1"/>
          <p:cNvSpPr/>
          <p:nvPr/>
        </p:nvSpPr>
        <p:spPr>
          <a:xfrm>
            <a:off x="4508663" y="3465497"/>
            <a:ext cx="18007" cy="17353"/>
          </a:xfrm>
          <a:custGeom>
            <a:avLst/>
            <a:gdLst/>
            <a:ahLst/>
            <a:cxnLst/>
            <a:rect l="l" t="t" r="r" b="b"/>
            <a:pathLst>
              <a:path w="1295" h="1248" extrusionOk="0">
                <a:moveTo>
                  <a:pt x="648" y="0"/>
                </a:moveTo>
                <a:cubicBezTo>
                  <a:pt x="278" y="0"/>
                  <a:pt x="1" y="277"/>
                  <a:pt x="1" y="601"/>
                </a:cubicBezTo>
                <a:cubicBezTo>
                  <a:pt x="1" y="971"/>
                  <a:pt x="278" y="1248"/>
                  <a:pt x="648" y="1248"/>
                </a:cubicBezTo>
                <a:cubicBezTo>
                  <a:pt x="1018" y="1248"/>
                  <a:pt x="1295" y="971"/>
                  <a:pt x="1295" y="601"/>
                </a:cubicBezTo>
                <a:cubicBezTo>
                  <a:pt x="1295" y="277"/>
                  <a:pt x="1018" y="0"/>
                  <a:pt x="648" y="0"/>
                </a:cubicBez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1"/>
          <p:cNvSpPr/>
          <p:nvPr/>
        </p:nvSpPr>
        <p:spPr>
          <a:xfrm>
            <a:off x="1669429" y="3657650"/>
            <a:ext cx="2997348" cy="5145"/>
          </a:xfrm>
          <a:custGeom>
            <a:avLst/>
            <a:gdLst/>
            <a:ahLst/>
            <a:cxnLst/>
            <a:rect l="l" t="t" r="r" b="b"/>
            <a:pathLst>
              <a:path w="215559" h="370" extrusionOk="0">
                <a:moveTo>
                  <a:pt x="0" y="0"/>
                </a:moveTo>
                <a:lnTo>
                  <a:pt x="0" y="370"/>
                </a:lnTo>
                <a:lnTo>
                  <a:pt x="215558" y="370"/>
                </a:lnTo>
                <a:lnTo>
                  <a:pt x="2155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1"/>
          <p:cNvSpPr/>
          <p:nvPr/>
        </p:nvSpPr>
        <p:spPr>
          <a:xfrm>
            <a:off x="1669429" y="3766902"/>
            <a:ext cx="171602" cy="171602"/>
          </a:xfrm>
          <a:custGeom>
            <a:avLst/>
            <a:gdLst/>
            <a:ahLst/>
            <a:cxnLst/>
            <a:rect l="l" t="t" r="r" b="b"/>
            <a:pathLst>
              <a:path w="12341" h="12341" extrusionOk="0">
                <a:moveTo>
                  <a:pt x="6194" y="0"/>
                </a:moveTo>
                <a:cubicBezTo>
                  <a:pt x="2774" y="0"/>
                  <a:pt x="0" y="2773"/>
                  <a:pt x="0" y="6193"/>
                </a:cubicBezTo>
                <a:cubicBezTo>
                  <a:pt x="0" y="9567"/>
                  <a:pt x="2774" y="12340"/>
                  <a:pt x="6194" y="12340"/>
                </a:cubicBezTo>
                <a:cubicBezTo>
                  <a:pt x="9567" y="12340"/>
                  <a:pt x="12340" y="9567"/>
                  <a:pt x="12340" y="6193"/>
                </a:cubicBezTo>
                <a:cubicBezTo>
                  <a:pt x="12340" y="2773"/>
                  <a:pt x="9567" y="0"/>
                  <a:pt x="61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1"/>
          <p:cNvSpPr/>
          <p:nvPr/>
        </p:nvSpPr>
        <p:spPr>
          <a:xfrm>
            <a:off x="1729833" y="3793891"/>
            <a:ext cx="51435" cy="50781"/>
          </a:xfrm>
          <a:custGeom>
            <a:avLst/>
            <a:gdLst/>
            <a:ahLst/>
            <a:cxnLst/>
            <a:rect l="l" t="t" r="r" b="b"/>
            <a:pathLst>
              <a:path w="3699" h="3652" extrusionOk="0">
                <a:moveTo>
                  <a:pt x="1850" y="0"/>
                </a:moveTo>
                <a:cubicBezTo>
                  <a:pt x="833" y="0"/>
                  <a:pt x="1" y="832"/>
                  <a:pt x="1" y="1849"/>
                </a:cubicBezTo>
                <a:cubicBezTo>
                  <a:pt x="1" y="2866"/>
                  <a:pt x="833" y="3651"/>
                  <a:pt x="1850" y="3651"/>
                </a:cubicBezTo>
                <a:cubicBezTo>
                  <a:pt x="2866" y="3651"/>
                  <a:pt x="3698" y="2866"/>
                  <a:pt x="3698" y="1849"/>
                </a:cubicBezTo>
                <a:cubicBezTo>
                  <a:pt x="3698" y="832"/>
                  <a:pt x="2866" y="0"/>
                  <a:pt x="18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1"/>
          <p:cNvSpPr/>
          <p:nvPr/>
        </p:nvSpPr>
        <p:spPr>
          <a:xfrm>
            <a:off x="1706709" y="3856867"/>
            <a:ext cx="97043" cy="43078"/>
          </a:xfrm>
          <a:custGeom>
            <a:avLst/>
            <a:gdLst/>
            <a:ahLst/>
            <a:cxnLst/>
            <a:rect l="l" t="t" r="r" b="b"/>
            <a:pathLst>
              <a:path w="6979" h="3098" extrusionOk="0">
                <a:moveTo>
                  <a:pt x="3513" y="0"/>
                </a:moveTo>
                <a:cubicBezTo>
                  <a:pt x="1710" y="0"/>
                  <a:pt x="231" y="1341"/>
                  <a:pt x="0" y="3097"/>
                </a:cubicBezTo>
                <a:lnTo>
                  <a:pt x="6979" y="3097"/>
                </a:lnTo>
                <a:cubicBezTo>
                  <a:pt x="6794" y="1341"/>
                  <a:pt x="5315" y="0"/>
                  <a:pt x="35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41"/>
          <p:cNvSpPr/>
          <p:nvPr/>
        </p:nvSpPr>
        <p:spPr>
          <a:xfrm>
            <a:off x="4034392" y="3781029"/>
            <a:ext cx="634958" cy="143333"/>
          </a:xfrm>
          <a:custGeom>
            <a:avLst/>
            <a:gdLst/>
            <a:ahLst/>
            <a:cxnLst/>
            <a:rect l="l" t="t" r="r" b="b"/>
            <a:pathLst>
              <a:path w="45664" h="10308" extrusionOk="0">
                <a:moveTo>
                  <a:pt x="878" y="1"/>
                </a:moveTo>
                <a:cubicBezTo>
                  <a:pt x="370" y="1"/>
                  <a:pt x="0" y="417"/>
                  <a:pt x="0" y="925"/>
                </a:cubicBezTo>
                <a:lnTo>
                  <a:pt x="0" y="9383"/>
                </a:lnTo>
                <a:cubicBezTo>
                  <a:pt x="0" y="9891"/>
                  <a:pt x="370" y="10307"/>
                  <a:pt x="878" y="10307"/>
                </a:cubicBezTo>
                <a:lnTo>
                  <a:pt x="44739" y="10307"/>
                </a:lnTo>
                <a:cubicBezTo>
                  <a:pt x="45247" y="10307"/>
                  <a:pt x="45663" y="9891"/>
                  <a:pt x="45663" y="9383"/>
                </a:cubicBezTo>
                <a:lnTo>
                  <a:pt x="45663" y="925"/>
                </a:lnTo>
                <a:cubicBezTo>
                  <a:pt x="45663" y="417"/>
                  <a:pt x="45247" y="1"/>
                  <a:pt x="447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41"/>
          <p:cNvSpPr/>
          <p:nvPr/>
        </p:nvSpPr>
        <p:spPr>
          <a:xfrm>
            <a:off x="3214358" y="3547745"/>
            <a:ext cx="266072" cy="5798"/>
          </a:xfrm>
          <a:custGeom>
            <a:avLst/>
            <a:gdLst/>
            <a:ahLst/>
            <a:cxnLst/>
            <a:rect l="l" t="t" r="r" b="b"/>
            <a:pathLst>
              <a:path w="19135" h="417" extrusionOk="0">
                <a:moveTo>
                  <a:pt x="1" y="1"/>
                </a:moveTo>
                <a:lnTo>
                  <a:pt x="1" y="417"/>
                </a:lnTo>
                <a:lnTo>
                  <a:pt x="19135" y="417"/>
                </a:lnTo>
                <a:lnTo>
                  <a:pt x="1913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1"/>
          <p:cNvSpPr/>
          <p:nvPr/>
        </p:nvSpPr>
        <p:spPr>
          <a:xfrm>
            <a:off x="3497130" y="3547745"/>
            <a:ext cx="266072" cy="5798"/>
          </a:xfrm>
          <a:custGeom>
            <a:avLst/>
            <a:gdLst/>
            <a:ahLst/>
            <a:cxnLst/>
            <a:rect l="l" t="t" r="r" b="b"/>
            <a:pathLst>
              <a:path w="19135" h="417" extrusionOk="0">
                <a:moveTo>
                  <a:pt x="1" y="1"/>
                </a:moveTo>
                <a:lnTo>
                  <a:pt x="1" y="417"/>
                </a:lnTo>
                <a:lnTo>
                  <a:pt x="19135" y="417"/>
                </a:lnTo>
                <a:lnTo>
                  <a:pt x="19135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41"/>
          <p:cNvSpPr/>
          <p:nvPr/>
        </p:nvSpPr>
        <p:spPr>
          <a:xfrm>
            <a:off x="2907822" y="2018876"/>
            <a:ext cx="520561" cy="520561"/>
          </a:xfrm>
          <a:custGeom>
            <a:avLst/>
            <a:gdLst/>
            <a:ahLst/>
            <a:cxnLst/>
            <a:rect l="l" t="t" r="r" b="b"/>
            <a:pathLst>
              <a:path w="37437" h="37437" extrusionOk="0">
                <a:moveTo>
                  <a:pt x="18718" y="0"/>
                </a:moveTo>
                <a:cubicBezTo>
                  <a:pt x="8366" y="0"/>
                  <a:pt x="0" y="8366"/>
                  <a:pt x="0" y="18719"/>
                </a:cubicBezTo>
                <a:cubicBezTo>
                  <a:pt x="0" y="29071"/>
                  <a:pt x="8366" y="37437"/>
                  <a:pt x="18718" y="37437"/>
                </a:cubicBezTo>
                <a:cubicBezTo>
                  <a:pt x="29071" y="37437"/>
                  <a:pt x="37436" y="29071"/>
                  <a:pt x="37436" y="18719"/>
                </a:cubicBezTo>
                <a:cubicBezTo>
                  <a:pt x="37436" y="8366"/>
                  <a:pt x="29071" y="0"/>
                  <a:pt x="18718" y="0"/>
                </a:cubicBezTo>
                <a:close/>
              </a:path>
            </a:pathLst>
          </a:custGeom>
          <a:solidFill>
            <a:srgbClr val="1B1464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1"/>
          <p:cNvSpPr/>
          <p:nvPr/>
        </p:nvSpPr>
        <p:spPr>
          <a:xfrm>
            <a:off x="3080050" y="2162181"/>
            <a:ext cx="234577" cy="234591"/>
          </a:xfrm>
          <a:custGeom>
            <a:avLst/>
            <a:gdLst/>
            <a:ahLst/>
            <a:cxnLst/>
            <a:rect l="l" t="t" r="r" b="b"/>
            <a:pathLst>
              <a:path w="16870" h="16871" extrusionOk="0">
                <a:moveTo>
                  <a:pt x="1" y="1"/>
                </a:moveTo>
                <a:lnTo>
                  <a:pt x="1" y="16870"/>
                </a:lnTo>
                <a:lnTo>
                  <a:pt x="16870" y="8413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1"/>
          <p:cNvSpPr txBox="1"/>
          <p:nvPr/>
        </p:nvSpPr>
        <p:spPr>
          <a:xfrm>
            <a:off x="3989175" y="3716338"/>
            <a:ext cx="7254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SUBSCRIBE 2.0 M</a:t>
            </a:r>
            <a:endParaRPr sz="600" b="1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6" name="Google Shape;586;p41"/>
          <p:cNvSpPr txBox="1"/>
          <p:nvPr/>
        </p:nvSpPr>
        <p:spPr>
          <a:xfrm>
            <a:off x="1596825" y="3242950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Lorem Ipsum Dolor Sit Amet - Lorem Ipsum Dolor Sit</a:t>
            </a:r>
            <a:endParaRPr sz="500" b="1"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7" name="Google Shape;587;p41"/>
          <p:cNvSpPr txBox="1"/>
          <p:nvPr/>
        </p:nvSpPr>
        <p:spPr>
          <a:xfrm>
            <a:off x="1596825" y="3373850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1B1450"/>
                </a:solidFill>
                <a:latin typeface="Anaheim"/>
                <a:ea typeface="Anaheim"/>
                <a:cs typeface="Anaheim"/>
                <a:sym typeface="Anaheim"/>
              </a:rPr>
              <a:t>300 views</a:t>
            </a:r>
            <a:endParaRPr sz="500">
              <a:solidFill>
                <a:srgbClr val="1B145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8" name="Google Shape;588;p41"/>
          <p:cNvSpPr txBox="1"/>
          <p:nvPr/>
        </p:nvSpPr>
        <p:spPr>
          <a:xfrm>
            <a:off x="1596825" y="3106038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1">
                <a:solidFill>
                  <a:srgbClr val="1B1450"/>
                </a:solidFill>
                <a:latin typeface="Anaheim"/>
                <a:ea typeface="Anaheim"/>
                <a:cs typeface="Anaheim"/>
                <a:sym typeface="Anaheim"/>
              </a:rPr>
              <a:t>#loremipsum	#loremipsum</a:t>
            </a:r>
            <a:endParaRPr sz="400" b="1">
              <a:solidFill>
                <a:srgbClr val="1B145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9" name="Google Shape;589;p41"/>
          <p:cNvSpPr txBox="1"/>
          <p:nvPr/>
        </p:nvSpPr>
        <p:spPr>
          <a:xfrm>
            <a:off x="1803750" y="3689750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Lorem Ipsum Dolor</a:t>
            </a:r>
            <a:endParaRPr sz="500" b="1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Sit Amet</a:t>
            </a:r>
            <a:endParaRPr sz="5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90" name="Google Shape;590;p41"/>
          <p:cNvSpPr txBox="1"/>
          <p:nvPr/>
        </p:nvSpPr>
        <p:spPr>
          <a:xfrm>
            <a:off x="2223950" y="2926300"/>
            <a:ext cx="544200" cy="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0:50 / 2:50</a:t>
            </a:r>
            <a:endParaRPr sz="400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2"/>
          <p:cNvSpPr/>
          <p:nvPr/>
        </p:nvSpPr>
        <p:spPr>
          <a:xfrm>
            <a:off x="0" y="3091250"/>
            <a:ext cx="2637600" cy="51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2"/>
          <p:cNvSpPr/>
          <p:nvPr/>
        </p:nvSpPr>
        <p:spPr>
          <a:xfrm>
            <a:off x="0" y="1581150"/>
            <a:ext cx="2637600" cy="51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2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MAP</a:t>
            </a:r>
            <a:endParaRPr/>
          </a:p>
        </p:txBody>
      </p:sp>
      <p:grpSp>
        <p:nvGrpSpPr>
          <p:cNvPr id="598" name="Google Shape;598;p42"/>
          <p:cNvGrpSpPr/>
          <p:nvPr/>
        </p:nvGrpSpPr>
        <p:grpSpPr>
          <a:xfrm>
            <a:off x="3246650" y="1457163"/>
            <a:ext cx="5216653" cy="2779101"/>
            <a:chOff x="233350" y="949250"/>
            <a:chExt cx="7137300" cy="3802300"/>
          </a:xfrm>
        </p:grpSpPr>
        <p:sp>
          <p:nvSpPr>
            <p:cNvPr id="599" name="Google Shape;599;p42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2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2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2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2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2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2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2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2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2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2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2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2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2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2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2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2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2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2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2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2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2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2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2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2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2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2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2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2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2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2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2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2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2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2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2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2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2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2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2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2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2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2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2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2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2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2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2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0" name="Google Shape;650;p42"/>
          <p:cNvSpPr txBox="1"/>
          <p:nvPr/>
        </p:nvSpPr>
        <p:spPr>
          <a:xfrm>
            <a:off x="711275" y="3602200"/>
            <a:ext cx="18957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Saturn is a gas giant and has several rings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51" name="Google Shape;651;p42"/>
          <p:cNvSpPr txBox="1"/>
          <p:nvPr/>
        </p:nvSpPr>
        <p:spPr>
          <a:xfrm>
            <a:off x="680375" y="3091250"/>
            <a:ext cx="19575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Saturn</a:t>
            </a:r>
            <a:endParaRPr sz="2200"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52" name="Google Shape;652;p42"/>
          <p:cNvSpPr txBox="1"/>
          <p:nvPr/>
        </p:nvSpPr>
        <p:spPr>
          <a:xfrm>
            <a:off x="711275" y="2088650"/>
            <a:ext cx="18957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Despite being red, Mars is a cold place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53" name="Google Shape;653;p42"/>
          <p:cNvSpPr txBox="1"/>
          <p:nvPr/>
        </p:nvSpPr>
        <p:spPr>
          <a:xfrm>
            <a:off x="680375" y="1577750"/>
            <a:ext cx="19575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Mars</a:t>
            </a:r>
            <a:endParaRPr sz="2200" b="1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54" name="Google Shape;654;p42"/>
          <p:cNvSpPr/>
          <p:nvPr/>
        </p:nvSpPr>
        <p:spPr>
          <a:xfrm flipH="1">
            <a:off x="2434368" y="1829900"/>
            <a:ext cx="1680434" cy="303697"/>
          </a:xfrm>
          <a:custGeom>
            <a:avLst/>
            <a:gdLst/>
            <a:ahLst/>
            <a:cxnLst/>
            <a:rect l="l" t="t" r="r" b="b"/>
            <a:pathLst>
              <a:path w="159132" h="28205" extrusionOk="0">
                <a:moveTo>
                  <a:pt x="0" y="28205"/>
                </a:moveTo>
                <a:lnTo>
                  <a:pt x="28340" y="0"/>
                </a:lnTo>
                <a:lnTo>
                  <a:pt x="159132" y="52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sp>
      <p:cxnSp>
        <p:nvCxnSpPr>
          <p:cNvPr id="655" name="Google Shape;655;p42"/>
          <p:cNvCxnSpPr/>
          <p:nvPr/>
        </p:nvCxnSpPr>
        <p:spPr>
          <a:xfrm>
            <a:off x="2409825" y="3371775"/>
            <a:ext cx="3505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661" name="Google Shape;661;p43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cold place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</a:t>
            </a:r>
            <a:endParaRPr/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</a:t>
            </a:r>
            <a:endParaRPr/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</a:t>
            </a:r>
            <a:endParaRPr/>
          </a:p>
        </p:txBody>
      </p:sp>
      <p:sp>
        <p:nvSpPr>
          <p:cNvPr id="667" name="Google Shape;667;p43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farthest planet from the Sun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3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</a:t>
            </a:r>
            <a:endParaRPr/>
          </a:p>
        </p:txBody>
      </p:sp>
      <p:sp>
        <p:nvSpPr>
          <p:cNvPr id="669" name="Google Shape;669;p43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biggest planet in the Solar System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43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</a:t>
            </a:r>
            <a:endParaRPr/>
          </a:p>
        </p:txBody>
      </p:sp>
      <p:sp>
        <p:nvSpPr>
          <p:cNvPr id="671" name="Google Shape;671;p43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the ringed one and a gas giant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43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45"/>
          <p:cNvPicPr preferRelativeResize="0"/>
          <p:nvPr/>
        </p:nvPicPr>
        <p:blipFill rotWithShape="1">
          <a:blip r:embed="rId3">
            <a:alphaModFix/>
          </a:blip>
          <a:srcRect l="19480" t="1533" r="24168" b="20621"/>
          <a:stretch/>
        </p:blipFill>
        <p:spPr>
          <a:xfrm>
            <a:off x="3696302" y="1359975"/>
            <a:ext cx="1749576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45"/>
          <p:cNvSpPr/>
          <p:nvPr/>
        </p:nvSpPr>
        <p:spPr>
          <a:xfrm>
            <a:off x="4846935" y="2568527"/>
            <a:ext cx="3353952" cy="384832"/>
          </a:xfrm>
          <a:custGeom>
            <a:avLst/>
            <a:gdLst/>
            <a:ahLst/>
            <a:cxnLst/>
            <a:rect l="l" t="t" r="r" b="b"/>
            <a:pathLst>
              <a:path w="104811" h="12026" extrusionOk="0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45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in the Solar System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45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87" name="Google Shape;687;p45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DIAGRAM</a:t>
            </a:r>
            <a:endParaRPr/>
          </a:p>
        </p:txBody>
      </p:sp>
      <p:sp>
        <p:nvSpPr>
          <p:cNvPr id="694" name="Google Shape;694;p46"/>
          <p:cNvSpPr txBox="1">
            <a:spLocks noGrp="1"/>
          </p:cNvSpPr>
          <p:nvPr>
            <p:ph type="subTitle" idx="4294967295"/>
          </p:nvPr>
        </p:nvSpPr>
        <p:spPr>
          <a:xfrm flipH="1">
            <a:off x="870575" y="2926050"/>
            <a:ext cx="2435700" cy="442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Saturn is composed of hydrogen and helium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95" name="Google Shape;695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1316950"/>
            <a:ext cx="2697600" cy="273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Header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696" name="Google Shape;696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00" y="1603325"/>
            <a:ext cx="2698800" cy="273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Mercury is the smallest planet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697" name="Google Shape;697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2180501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Nav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698" name="Google Shape;698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24651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Despite being red, Mars is cold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699" name="Google Shape;699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39551" y="30975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Body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700" name="Google Shape;700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33821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Earth is where we live on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701" name="Google Shape;701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75" y="3953551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Footer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702" name="Google Shape;702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423815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Pluto is now a dwarf planet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703" name="Google Shape;703;p46"/>
          <p:cNvSpPr/>
          <p:nvPr/>
        </p:nvSpPr>
        <p:spPr>
          <a:xfrm>
            <a:off x="0" y="2610900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870550" y="2465100"/>
            <a:ext cx="2435700" cy="396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HTML5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4" name="Google Shape;714;p46"/>
          <p:cNvCxnSpPr/>
          <p:nvPr/>
        </p:nvCxnSpPr>
        <p:spPr>
          <a:xfrm rot="10800000" flipH="1">
            <a:off x="3351874" y="1570575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5" name="Google Shape;715;p46"/>
          <p:cNvCxnSpPr/>
          <p:nvPr/>
        </p:nvCxnSpPr>
        <p:spPr>
          <a:xfrm rot="10800000" flipH="1">
            <a:off x="3351874" y="24552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6" name="Google Shape;716;p46"/>
          <p:cNvCxnSpPr/>
          <p:nvPr/>
        </p:nvCxnSpPr>
        <p:spPr>
          <a:xfrm>
            <a:off x="3351874" y="28974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7" name="Google Shape;717;p46"/>
          <p:cNvCxnSpPr/>
          <p:nvPr/>
        </p:nvCxnSpPr>
        <p:spPr>
          <a:xfrm>
            <a:off x="3351874" y="2897513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CONCEPTS</a:t>
            </a:r>
            <a:endParaRPr/>
          </a:p>
        </p:txBody>
      </p:sp>
      <p:sp>
        <p:nvSpPr>
          <p:cNvPr id="723" name="Google Shape;723;p47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closest planet to the Sun and the smallest in the Solar System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7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725" name="Google Shape;725;p47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47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pic>
        <p:nvPicPr>
          <p:cNvPr id="727" name="Google Shape;727;p47"/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8" name="Google Shape;728;p47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729" name="Google Shape;729;p47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47"/>
          <p:cNvGrpSpPr/>
          <p:nvPr/>
        </p:nvGrpSpPr>
        <p:grpSpPr>
          <a:xfrm>
            <a:off x="6919921" y="1718967"/>
            <a:ext cx="526759" cy="584845"/>
            <a:chOff x="5415892" y="1465405"/>
            <a:chExt cx="526759" cy="584845"/>
          </a:xfrm>
        </p:grpSpPr>
        <p:sp>
          <p:nvSpPr>
            <p:cNvPr id="735" name="Google Shape;735;p47"/>
            <p:cNvSpPr/>
            <p:nvPr/>
          </p:nvSpPr>
          <p:spPr>
            <a:xfrm>
              <a:off x="5553530" y="1720587"/>
              <a:ext cx="389121" cy="278618"/>
            </a:xfrm>
            <a:custGeom>
              <a:avLst/>
              <a:gdLst/>
              <a:ahLst/>
              <a:cxnLst/>
              <a:rect l="l" t="t" r="r" b="b"/>
              <a:pathLst>
                <a:path w="9895" h="7085" extrusionOk="0">
                  <a:moveTo>
                    <a:pt x="5513" y="0"/>
                  </a:moveTo>
                  <a:cubicBezTo>
                    <a:pt x="4382" y="0"/>
                    <a:pt x="3382" y="750"/>
                    <a:pt x="3048" y="1810"/>
                  </a:cubicBezTo>
                  <a:lnTo>
                    <a:pt x="3001" y="1965"/>
                  </a:lnTo>
                  <a:lnTo>
                    <a:pt x="2846" y="1953"/>
                  </a:lnTo>
                  <a:cubicBezTo>
                    <a:pt x="2751" y="1941"/>
                    <a:pt x="2667" y="1941"/>
                    <a:pt x="2572" y="1941"/>
                  </a:cubicBezTo>
                  <a:cubicBezTo>
                    <a:pt x="1155" y="1941"/>
                    <a:pt x="0" y="3096"/>
                    <a:pt x="0" y="4513"/>
                  </a:cubicBezTo>
                  <a:cubicBezTo>
                    <a:pt x="0" y="5929"/>
                    <a:pt x="1155" y="7084"/>
                    <a:pt x="2572" y="7084"/>
                  </a:cubicBezTo>
                  <a:lnTo>
                    <a:pt x="7323" y="7084"/>
                  </a:lnTo>
                  <a:cubicBezTo>
                    <a:pt x="8740" y="7084"/>
                    <a:pt x="9895" y="5929"/>
                    <a:pt x="9895" y="4513"/>
                  </a:cubicBezTo>
                  <a:cubicBezTo>
                    <a:pt x="9895" y="3393"/>
                    <a:pt x="9180" y="2417"/>
                    <a:pt x="8132" y="2060"/>
                  </a:cubicBezTo>
                  <a:lnTo>
                    <a:pt x="8025" y="2036"/>
                  </a:lnTo>
                  <a:lnTo>
                    <a:pt x="8001" y="1929"/>
                  </a:lnTo>
                  <a:cubicBezTo>
                    <a:pt x="7716" y="798"/>
                    <a:pt x="6680" y="0"/>
                    <a:pt x="5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7"/>
            <p:cNvSpPr/>
            <p:nvPr/>
          </p:nvSpPr>
          <p:spPr>
            <a:xfrm>
              <a:off x="5415892" y="1465405"/>
              <a:ext cx="347436" cy="503360"/>
            </a:xfrm>
            <a:custGeom>
              <a:avLst/>
              <a:gdLst/>
              <a:ahLst/>
              <a:cxnLst/>
              <a:rect l="l" t="t" r="r" b="b"/>
              <a:pathLst>
                <a:path w="8835" h="12800" extrusionOk="0">
                  <a:moveTo>
                    <a:pt x="4417" y="977"/>
                  </a:moveTo>
                  <a:cubicBezTo>
                    <a:pt x="6548" y="977"/>
                    <a:pt x="7858" y="1679"/>
                    <a:pt x="7858" y="2060"/>
                  </a:cubicBezTo>
                  <a:cubicBezTo>
                    <a:pt x="7858" y="2441"/>
                    <a:pt x="6548" y="3143"/>
                    <a:pt x="4417" y="3143"/>
                  </a:cubicBezTo>
                  <a:cubicBezTo>
                    <a:pt x="2286" y="3143"/>
                    <a:pt x="976" y="2441"/>
                    <a:pt x="976" y="2060"/>
                  </a:cubicBezTo>
                  <a:cubicBezTo>
                    <a:pt x="976" y="1679"/>
                    <a:pt x="2286" y="977"/>
                    <a:pt x="4417" y="977"/>
                  </a:cubicBezTo>
                  <a:close/>
                  <a:moveTo>
                    <a:pt x="7644" y="4358"/>
                  </a:moveTo>
                  <a:cubicBezTo>
                    <a:pt x="7787" y="4477"/>
                    <a:pt x="7858" y="4584"/>
                    <a:pt x="7858" y="4679"/>
                  </a:cubicBezTo>
                  <a:cubicBezTo>
                    <a:pt x="7858" y="5060"/>
                    <a:pt x="6548" y="5763"/>
                    <a:pt x="4417" y="5763"/>
                  </a:cubicBezTo>
                  <a:cubicBezTo>
                    <a:pt x="2286" y="5763"/>
                    <a:pt x="976" y="5060"/>
                    <a:pt x="976" y="4679"/>
                  </a:cubicBezTo>
                  <a:cubicBezTo>
                    <a:pt x="976" y="4584"/>
                    <a:pt x="1048" y="4477"/>
                    <a:pt x="1203" y="4358"/>
                  </a:cubicBezTo>
                  <a:cubicBezTo>
                    <a:pt x="2060" y="4763"/>
                    <a:pt x="3262" y="4977"/>
                    <a:pt x="4417" y="4977"/>
                  </a:cubicBezTo>
                  <a:cubicBezTo>
                    <a:pt x="5572" y="4977"/>
                    <a:pt x="6775" y="4763"/>
                    <a:pt x="7644" y="4358"/>
                  </a:cubicBezTo>
                  <a:close/>
                  <a:moveTo>
                    <a:pt x="4417" y="0"/>
                  </a:moveTo>
                  <a:cubicBezTo>
                    <a:pt x="2274" y="0"/>
                    <a:pt x="0" y="726"/>
                    <a:pt x="0" y="2060"/>
                  </a:cubicBezTo>
                  <a:lnTo>
                    <a:pt x="0" y="3120"/>
                  </a:lnTo>
                  <a:lnTo>
                    <a:pt x="12" y="3143"/>
                  </a:lnTo>
                  <a:cubicBezTo>
                    <a:pt x="60" y="3382"/>
                    <a:pt x="191" y="3608"/>
                    <a:pt x="381" y="3810"/>
                  </a:cubicBezTo>
                  <a:cubicBezTo>
                    <a:pt x="143" y="4060"/>
                    <a:pt x="0" y="4346"/>
                    <a:pt x="0" y="4679"/>
                  </a:cubicBezTo>
                  <a:lnTo>
                    <a:pt x="0" y="5739"/>
                  </a:lnTo>
                  <a:lnTo>
                    <a:pt x="12" y="5763"/>
                  </a:lnTo>
                  <a:cubicBezTo>
                    <a:pt x="60" y="6001"/>
                    <a:pt x="191" y="6227"/>
                    <a:pt x="381" y="6430"/>
                  </a:cubicBezTo>
                  <a:cubicBezTo>
                    <a:pt x="143" y="6680"/>
                    <a:pt x="0" y="6965"/>
                    <a:pt x="0" y="7299"/>
                  </a:cubicBezTo>
                  <a:lnTo>
                    <a:pt x="0" y="8358"/>
                  </a:lnTo>
                  <a:lnTo>
                    <a:pt x="12" y="8382"/>
                  </a:lnTo>
                  <a:cubicBezTo>
                    <a:pt x="60" y="8620"/>
                    <a:pt x="191" y="8847"/>
                    <a:pt x="381" y="9049"/>
                  </a:cubicBezTo>
                  <a:cubicBezTo>
                    <a:pt x="143" y="9299"/>
                    <a:pt x="0" y="9585"/>
                    <a:pt x="0" y="9918"/>
                  </a:cubicBezTo>
                  <a:lnTo>
                    <a:pt x="0" y="10978"/>
                  </a:lnTo>
                  <a:lnTo>
                    <a:pt x="12" y="11002"/>
                  </a:lnTo>
                  <a:cubicBezTo>
                    <a:pt x="226" y="12037"/>
                    <a:pt x="1869" y="12657"/>
                    <a:pt x="3620" y="12799"/>
                  </a:cubicBezTo>
                  <a:cubicBezTo>
                    <a:pt x="3250" y="12299"/>
                    <a:pt x="3024" y="11668"/>
                    <a:pt x="3024" y="11002"/>
                  </a:cubicBezTo>
                  <a:cubicBezTo>
                    <a:pt x="3024" y="10966"/>
                    <a:pt x="3024" y="10930"/>
                    <a:pt x="3024" y="10894"/>
                  </a:cubicBezTo>
                  <a:cubicBezTo>
                    <a:pt x="1726" y="10680"/>
                    <a:pt x="976" y="10204"/>
                    <a:pt x="976" y="9918"/>
                  </a:cubicBezTo>
                  <a:cubicBezTo>
                    <a:pt x="976" y="9823"/>
                    <a:pt x="1048" y="9716"/>
                    <a:pt x="1203" y="9597"/>
                  </a:cubicBezTo>
                  <a:cubicBezTo>
                    <a:pt x="1750" y="9859"/>
                    <a:pt x="2429" y="10037"/>
                    <a:pt x="3155" y="10132"/>
                  </a:cubicBezTo>
                  <a:cubicBezTo>
                    <a:pt x="3369" y="9394"/>
                    <a:pt x="3870" y="8763"/>
                    <a:pt x="4512" y="8382"/>
                  </a:cubicBezTo>
                  <a:lnTo>
                    <a:pt x="4417" y="8382"/>
                  </a:lnTo>
                  <a:cubicBezTo>
                    <a:pt x="2286" y="8382"/>
                    <a:pt x="976" y="7680"/>
                    <a:pt x="976" y="7299"/>
                  </a:cubicBezTo>
                  <a:cubicBezTo>
                    <a:pt x="976" y="7203"/>
                    <a:pt x="1048" y="7096"/>
                    <a:pt x="1203" y="6977"/>
                  </a:cubicBezTo>
                  <a:cubicBezTo>
                    <a:pt x="2060" y="7382"/>
                    <a:pt x="3262" y="7596"/>
                    <a:pt x="4417" y="7596"/>
                  </a:cubicBezTo>
                  <a:cubicBezTo>
                    <a:pt x="5120" y="7596"/>
                    <a:pt x="5834" y="7513"/>
                    <a:pt x="6477" y="7370"/>
                  </a:cubicBezTo>
                  <a:cubicBezTo>
                    <a:pt x="6644" y="7120"/>
                    <a:pt x="6846" y="6906"/>
                    <a:pt x="7072" y="6715"/>
                  </a:cubicBezTo>
                  <a:cubicBezTo>
                    <a:pt x="7549" y="6322"/>
                    <a:pt x="8132" y="6084"/>
                    <a:pt x="8739" y="6025"/>
                  </a:cubicBezTo>
                  <a:cubicBezTo>
                    <a:pt x="8787" y="5941"/>
                    <a:pt x="8811" y="5858"/>
                    <a:pt x="8834" y="5763"/>
                  </a:cubicBezTo>
                  <a:lnTo>
                    <a:pt x="8834" y="4679"/>
                  </a:lnTo>
                  <a:cubicBezTo>
                    <a:pt x="8834" y="4346"/>
                    <a:pt x="8692" y="4060"/>
                    <a:pt x="8453" y="3810"/>
                  </a:cubicBezTo>
                  <a:cubicBezTo>
                    <a:pt x="8656" y="3608"/>
                    <a:pt x="8787" y="3382"/>
                    <a:pt x="8834" y="3143"/>
                  </a:cubicBezTo>
                  <a:lnTo>
                    <a:pt x="8834" y="2060"/>
                  </a:lnTo>
                  <a:cubicBezTo>
                    <a:pt x="8834" y="726"/>
                    <a:pt x="6560" y="0"/>
                    <a:pt x="4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5452858" y="1971128"/>
              <a:ext cx="126941" cy="79122"/>
            </a:xfrm>
            <a:custGeom>
              <a:avLst/>
              <a:gdLst/>
              <a:ahLst/>
              <a:cxnLst/>
              <a:rect l="l" t="t" r="r" b="b"/>
              <a:pathLst>
                <a:path w="3228" h="2012" extrusionOk="0">
                  <a:moveTo>
                    <a:pt x="427" y="1"/>
                  </a:moveTo>
                  <a:cubicBezTo>
                    <a:pt x="384" y="1"/>
                    <a:pt x="341" y="8"/>
                    <a:pt x="298" y="23"/>
                  </a:cubicBezTo>
                  <a:cubicBezTo>
                    <a:pt x="108" y="94"/>
                    <a:pt x="1" y="308"/>
                    <a:pt x="72" y="511"/>
                  </a:cubicBezTo>
                  <a:cubicBezTo>
                    <a:pt x="263" y="1070"/>
                    <a:pt x="667" y="1523"/>
                    <a:pt x="1203" y="1785"/>
                  </a:cubicBezTo>
                  <a:cubicBezTo>
                    <a:pt x="1513" y="1940"/>
                    <a:pt x="1846" y="2011"/>
                    <a:pt x="2179" y="2011"/>
                  </a:cubicBezTo>
                  <a:cubicBezTo>
                    <a:pt x="2429" y="2011"/>
                    <a:pt x="2680" y="1975"/>
                    <a:pt x="2918" y="1892"/>
                  </a:cubicBezTo>
                  <a:cubicBezTo>
                    <a:pt x="3120" y="1821"/>
                    <a:pt x="3227" y="1594"/>
                    <a:pt x="3156" y="1404"/>
                  </a:cubicBezTo>
                  <a:cubicBezTo>
                    <a:pt x="3099" y="1244"/>
                    <a:pt x="2954" y="1144"/>
                    <a:pt x="2795" y="1144"/>
                  </a:cubicBezTo>
                  <a:cubicBezTo>
                    <a:pt x="2753" y="1144"/>
                    <a:pt x="2710" y="1151"/>
                    <a:pt x="2668" y="1166"/>
                  </a:cubicBezTo>
                  <a:cubicBezTo>
                    <a:pt x="2511" y="1221"/>
                    <a:pt x="2349" y="1249"/>
                    <a:pt x="2186" y="1249"/>
                  </a:cubicBezTo>
                  <a:cubicBezTo>
                    <a:pt x="1964" y="1249"/>
                    <a:pt x="1743" y="1197"/>
                    <a:pt x="1537" y="1094"/>
                  </a:cubicBezTo>
                  <a:cubicBezTo>
                    <a:pt x="1191" y="928"/>
                    <a:pt x="917" y="630"/>
                    <a:pt x="786" y="261"/>
                  </a:cubicBezTo>
                  <a:cubicBezTo>
                    <a:pt x="739" y="101"/>
                    <a:pt x="588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7"/>
            <p:cNvSpPr/>
            <p:nvPr/>
          </p:nvSpPr>
          <p:spPr>
            <a:xfrm>
              <a:off x="5782481" y="1641425"/>
              <a:ext cx="103503" cy="103543"/>
            </a:xfrm>
            <a:custGeom>
              <a:avLst/>
              <a:gdLst/>
              <a:ahLst/>
              <a:cxnLst/>
              <a:rect l="l" t="t" r="r" b="b"/>
              <a:pathLst>
                <a:path w="2632" h="2633" extrusionOk="0">
                  <a:moveTo>
                    <a:pt x="394" y="1"/>
                  </a:moveTo>
                  <a:cubicBezTo>
                    <a:pt x="179" y="1"/>
                    <a:pt x="13" y="168"/>
                    <a:pt x="13" y="382"/>
                  </a:cubicBezTo>
                  <a:cubicBezTo>
                    <a:pt x="1" y="596"/>
                    <a:pt x="179" y="763"/>
                    <a:pt x="394" y="763"/>
                  </a:cubicBezTo>
                  <a:cubicBezTo>
                    <a:pt x="1203" y="775"/>
                    <a:pt x="1858" y="1442"/>
                    <a:pt x="1846" y="2251"/>
                  </a:cubicBezTo>
                  <a:cubicBezTo>
                    <a:pt x="1846" y="2466"/>
                    <a:pt x="2013" y="2632"/>
                    <a:pt x="2227" y="2632"/>
                  </a:cubicBezTo>
                  <a:cubicBezTo>
                    <a:pt x="2441" y="2632"/>
                    <a:pt x="2620" y="2466"/>
                    <a:pt x="2620" y="2263"/>
                  </a:cubicBezTo>
                  <a:cubicBezTo>
                    <a:pt x="2632" y="1025"/>
                    <a:pt x="1632" y="13"/>
                    <a:pt x="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47"/>
          <p:cNvGrpSpPr/>
          <p:nvPr/>
        </p:nvGrpSpPr>
        <p:grpSpPr>
          <a:xfrm>
            <a:off x="3665910" y="1717552"/>
            <a:ext cx="441580" cy="586260"/>
            <a:chOff x="4668125" y="1463989"/>
            <a:chExt cx="441580" cy="586260"/>
          </a:xfrm>
        </p:grpSpPr>
        <p:sp>
          <p:nvSpPr>
            <p:cNvPr id="740" name="Google Shape;740;p47"/>
            <p:cNvSpPr/>
            <p:nvPr/>
          </p:nvSpPr>
          <p:spPr>
            <a:xfrm>
              <a:off x="4668125" y="1463989"/>
              <a:ext cx="441580" cy="313735"/>
            </a:xfrm>
            <a:custGeom>
              <a:avLst/>
              <a:gdLst/>
              <a:ahLst/>
              <a:cxnLst/>
              <a:rect l="l" t="t" r="r" b="b"/>
              <a:pathLst>
                <a:path w="11229" h="7978" extrusionOk="0">
                  <a:moveTo>
                    <a:pt x="6263" y="0"/>
                  </a:moveTo>
                  <a:cubicBezTo>
                    <a:pt x="4870" y="0"/>
                    <a:pt x="3715" y="989"/>
                    <a:pt x="3442" y="2298"/>
                  </a:cubicBezTo>
                  <a:cubicBezTo>
                    <a:pt x="3263" y="2251"/>
                    <a:pt x="3061" y="2239"/>
                    <a:pt x="2870" y="2239"/>
                  </a:cubicBezTo>
                  <a:cubicBezTo>
                    <a:pt x="1287" y="2239"/>
                    <a:pt x="1" y="3525"/>
                    <a:pt x="1" y="5108"/>
                  </a:cubicBezTo>
                  <a:cubicBezTo>
                    <a:pt x="1" y="6692"/>
                    <a:pt x="1287" y="7978"/>
                    <a:pt x="2870" y="7978"/>
                  </a:cubicBezTo>
                  <a:lnTo>
                    <a:pt x="8347" y="7978"/>
                  </a:lnTo>
                  <a:cubicBezTo>
                    <a:pt x="9942" y="7978"/>
                    <a:pt x="11228" y="6692"/>
                    <a:pt x="11228" y="5108"/>
                  </a:cubicBezTo>
                  <a:cubicBezTo>
                    <a:pt x="11228" y="3775"/>
                    <a:pt x="10312" y="2656"/>
                    <a:pt x="9073" y="2334"/>
                  </a:cubicBezTo>
                  <a:cubicBezTo>
                    <a:pt x="8823" y="1001"/>
                    <a:pt x="7656" y="0"/>
                    <a:pt x="6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7"/>
            <p:cNvSpPr/>
            <p:nvPr/>
          </p:nvSpPr>
          <p:spPr>
            <a:xfrm>
              <a:off x="4718697" y="1899438"/>
              <a:ext cx="339965" cy="150811"/>
            </a:xfrm>
            <a:custGeom>
              <a:avLst/>
              <a:gdLst/>
              <a:ahLst/>
              <a:cxnLst/>
              <a:rect l="l" t="t" r="r" b="b"/>
              <a:pathLst>
                <a:path w="8645" h="3835" extrusionOk="0">
                  <a:moveTo>
                    <a:pt x="548" y="0"/>
                  </a:moveTo>
                  <a:cubicBezTo>
                    <a:pt x="251" y="0"/>
                    <a:pt x="1" y="238"/>
                    <a:pt x="1" y="548"/>
                  </a:cubicBezTo>
                  <a:lnTo>
                    <a:pt x="1" y="3286"/>
                  </a:lnTo>
                  <a:cubicBezTo>
                    <a:pt x="1" y="3584"/>
                    <a:pt x="251" y="3834"/>
                    <a:pt x="548" y="3834"/>
                  </a:cubicBezTo>
                  <a:lnTo>
                    <a:pt x="8097" y="3834"/>
                  </a:lnTo>
                  <a:cubicBezTo>
                    <a:pt x="8395" y="3834"/>
                    <a:pt x="8645" y="3584"/>
                    <a:pt x="8645" y="3286"/>
                  </a:cubicBezTo>
                  <a:lnTo>
                    <a:pt x="8645" y="548"/>
                  </a:lnTo>
                  <a:cubicBezTo>
                    <a:pt x="8645" y="238"/>
                    <a:pt x="8395" y="0"/>
                    <a:pt x="8097" y="0"/>
                  </a:cubicBezTo>
                  <a:cubicBezTo>
                    <a:pt x="7787" y="0"/>
                    <a:pt x="7537" y="238"/>
                    <a:pt x="7537" y="548"/>
                  </a:cubicBezTo>
                  <a:lnTo>
                    <a:pt x="7537" y="2727"/>
                  </a:lnTo>
                  <a:lnTo>
                    <a:pt x="1108" y="2727"/>
                  </a:lnTo>
                  <a:lnTo>
                    <a:pt x="1108" y="548"/>
                  </a:lnTo>
                  <a:cubicBezTo>
                    <a:pt x="1108" y="238"/>
                    <a:pt x="858" y="0"/>
                    <a:pt x="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4803915" y="1791254"/>
              <a:ext cx="169530" cy="190608"/>
            </a:xfrm>
            <a:custGeom>
              <a:avLst/>
              <a:gdLst/>
              <a:ahLst/>
              <a:cxnLst/>
              <a:rect l="l" t="t" r="r" b="b"/>
              <a:pathLst>
                <a:path w="4311" h="4847" extrusionOk="0">
                  <a:moveTo>
                    <a:pt x="2156" y="1"/>
                  </a:moveTo>
                  <a:cubicBezTo>
                    <a:pt x="1846" y="1"/>
                    <a:pt x="1608" y="251"/>
                    <a:pt x="1608" y="561"/>
                  </a:cubicBezTo>
                  <a:lnTo>
                    <a:pt x="1608" y="2954"/>
                  </a:lnTo>
                  <a:lnTo>
                    <a:pt x="1001" y="2358"/>
                  </a:lnTo>
                  <a:cubicBezTo>
                    <a:pt x="894" y="2251"/>
                    <a:pt x="754" y="2198"/>
                    <a:pt x="614" y="2198"/>
                  </a:cubicBezTo>
                  <a:cubicBezTo>
                    <a:pt x="474" y="2198"/>
                    <a:pt x="334" y="2251"/>
                    <a:pt x="227" y="2358"/>
                  </a:cubicBezTo>
                  <a:cubicBezTo>
                    <a:pt x="1" y="2573"/>
                    <a:pt x="1" y="2918"/>
                    <a:pt x="227" y="3144"/>
                  </a:cubicBezTo>
                  <a:lnTo>
                    <a:pt x="1763" y="4680"/>
                  </a:lnTo>
                  <a:cubicBezTo>
                    <a:pt x="1870" y="4787"/>
                    <a:pt x="2013" y="4847"/>
                    <a:pt x="2156" y="4847"/>
                  </a:cubicBezTo>
                  <a:cubicBezTo>
                    <a:pt x="2298" y="4847"/>
                    <a:pt x="2441" y="4787"/>
                    <a:pt x="2548" y="4680"/>
                  </a:cubicBezTo>
                  <a:lnTo>
                    <a:pt x="4096" y="3144"/>
                  </a:lnTo>
                  <a:cubicBezTo>
                    <a:pt x="4311" y="2918"/>
                    <a:pt x="4311" y="2573"/>
                    <a:pt x="4096" y="2358"/>
                  </a:cubicBezTo>
                  <a:cubicBezTo>
                    <a:pt x="3983" y="2251"/>
                    <a:pt x="3840" y="2198"/>
                    <a:pt x="3699" y="2198"/>
                  </a:cubicBezTo>
                  <a:cubicBezTo>
                    <a:pt x="3558" y="2198"/>
                    <a:pt x="3418" y="2251"/>
                    <a:pt x="3310" y="2358"/>
                  </a:cubicBezTo>
                  <a:lnTo>
                    <a:pt x="2715" y="2954"/>
                  </a:lnTo>
                  <a:lnTo>
                    <a:pt x="2715" y="561"/>
                  </a:lnTo>
                  <a:cubicBezTo>
                    <a:pt x="2715" y="251"/>
                    <a:pt x="2465" y="1"/>
                    <a:pt x="2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8"/>
          <p:cNvSpPr/>
          <p:nvPr/>
        </p:nvSpPr>
        <p:spPr>
          <a:xfrm>
            <a:off x="-200" y="2542874"/>
            <a:ext cx="9144000" cy="671412"/>
          </a:xfrm>
          <a:custGeom>
            <a:avLst/>
            <a:gdLst/>
            <a:ahLst/>
            <a:cxnLst/>
            <a:rect l="l" t="t" r="r" b="b"/>
            <a:pathLst>
              <a:path w="285750" h="20980" extrusionOk="0">
                <a:moveTo>
                  <a:pt x="0" y="1"/>
                </a:moveTo>
                <a:lnTo>
                  <a:pt x="0" y="20979"/>
                </a:lnTo>
                <a:lnTo>
                  <a:pt x="285750" y="20979"/>
                </a:lnTo>
                <a:lnTo>
                  <a:pt x="28575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48"/>
          <p:cNvSpPr/>
          <p:nvPr/>
        </p:nvSpPr>
        <p:spPr>
          <a:xfrm>
            <a:off x="6334054" y="2542874"/>
            <a:ext cx="1762144" cy="671412"/>
          </a:xfrm>
          <a:custGeom>
            <a:avLst/>
            <a:gdLst/>
            <a:ahLst/>
            <a:cxnLst/>
            <a:rect l="l" t="t" r="r" b="b"/>
            <a:pathLst>
              <a:path w="55067" h="20980" extrusionOk="0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48"/>
          <p:cNvSpPr/>
          <p:nvPr/>
        </p:nvSpPr>
        <p:spPr>
          <a:xfrm>
            <a:off x="4571903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0" y="1"/>
                </a:moveTo>
                <a:lnTo>
                  <a:pt x="0" y="20979"/>
                </a:lnTo>
                <a:lnTo>
                  <a:pt x="55066" y="20979"/>
                </a:lnTo>
                <a:lnTo>
                  <a:pt x="55066" y="16074"/>
                </a:lnTo>
                <a:lnTo>
                  <a:pt x="58495" y="16074"/>
                </a:lnTo>
                <a:lnTo>
                  <a:pt x="58495" y="4906"/>
                </a:lnTo>
                <a:lnTo>
                  <a:pt x="55066" y="4906"/>
                </a:lnTo>
                <a:lnTo>
                  <a:pt x="550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48"/>
          <p:cNvSpPr/>
          <p:nvPr/>
        </p:nvSpPr>
        <p:spPr>
          <a:xfrm>
            <a:off x="2809719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1" y="1"/>
                </a:moveTo>
                <a:lnTo>
                  <a:pt x="1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48"/>
          <p:cNvSpPr/>
          <p:nvPr/>
        </p:nvSpPr>
        <p:spPr>
          <a:xfrm>
            <a:off x="1047567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48"/>
          <p:cNvSpPr/>
          <p:nvPr/>
        </p:nvSpPr>
        <p:spPr>
          <a:xfrm>
            <a:off x="-200" y="2699869"/>
            <a:ext cx="9144000" cy="357436"/>
          </a:xfrm>
          <a:custGeom>
            <a:avLst/>
            <a:gdLst/>
            <a:ahLst/>
            <a:cxnLst/>
            <a:rect l="l" t="t" r="r" b="b"/>
            <a:pathLst>
              <a:path w="285750" h="11169" extrusionOk="0">
                <a:moveTo>
                  <a:pt x="0" y="0"/>
                </a:moveTo>
                <a:lnTo>
                  <a:pt x="0" y="11168"/>
                </a:lnTo>
                <a:lnTo>
                  <a:pt x="285750" y="11168"/>
                </a:lnTo>
                <a:lnTo>
                  <a:pt x="285750" y="0"/>
                </a:lnTo>
                <a:close/>
              </a:path>
            </a:pathLst>
          </a:custGeom>
          <a:solidFill>
            <a:srgbClr val="1B1464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48"/>
          <p:cNvSpPr txBox="1"/>
          <p:nvPr/>
        </p:nvSpPr>
        <p:spPr>
          <a:xfrm flipH="1">
            <a:off x="4401750" y="3509871"/>
            <a:ext cx="21123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Android</a:t>
            </a:r>
            <a:endParaRPr sz="2200" b="1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54" name="Google Shape;754;p48"/>
          <p:cNvSpPr txBox="1"/>
          <p:nvPr/>
        </p:nvSpPr>
        <p:spPr>
          <a:xfrm flipH="1">
            <a:off x="4399350" y="3949401"/>
            <a:ext cx="21147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Saturn is composed of hydrogen and helium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55" name="Google Shape;755;p48"/>
          <p:cNvSpPr txBox="1"/>
          <p:nvPr/>
        </p:nvSpPr>
        <p:spPr>
          <a:xfrm flipH="1">
            <a:off x="2640292" y="1881880"/>
            <a:ext cx="21123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iOS</a:t>
            </a:r>
            <a:endParaRPr sz="2200" b="1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56" name="Google Shape;756;p48"/>
          <p:cNvSpPr txBox="1"/>
          <p:nvPr/>
        </p:nvSpPr>
        <p:spPr>
          <a:xfrm flipH="1">
            <a:off x="2637892" y="1277375"/>
            <a:ext cx="21147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Jupiter is the biggest planet of them all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57" name="Google Shape;757;p48"/>
          <p:cNvSpPr txBox="1"/>
          <p:nvPr/>
        </p:nvSpPr>
        <p:spPr>
          <a:xfrm flipH="1">
            <a:off x="875775" y="3509871"/>
            <a:ext cx="21123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Python</a:t>
            </a:r>
            <a:endParaRPr sz="2200" b="1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58" name="Google Shape;758;p48"/>
          <p:cNvSpPr txBox="1"/>
          <p:nvPr/>
        </p:nvSpPr>
        <p:spPr>
          <a:xfrm flipH="1">
            <a:off x="873375" y="3949401"/>
            <a:ext cx="21147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Mercury is the closest planet to the Sun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59" name="Google Shape;759;p48"/>
          <p:cNvSpPr txBox="1"/>
          <p:nvPr/>
        </p:nvSpPr>
        <p:spPr>
          <a:xfrm flipH="1">
            <a:off x="6160617" y="1881880"/>
            <a:ext cx="21123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HTML5</a:t>
            </a:r>
            <a:endParaRPr sz="2200" b="1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0" name="Google Shape;760;p48"/>
          <p:cNvSpPr txBox="1"/>
          <p:nvPr/>
        </p:nvSpPr>
        <p:spPr>
          <a:xfrm flipH="1">
            <a:off x="6158217" y="1277375"/>
            <a:ext cx="21147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Neptune is the farthest planet from the Sun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61" name="Google Shape;761;p4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TIMELINE</a:t>
            </a:r>
            <a:endParaRPr/>
          </a:p>
        </p:txBody>
      </p:sp>
      <p:sp>
        <p:nvSpPr>
          <p:cNvPr id="762" name="Google Shape;762;p48"/>
          <p:cNvSpPr txBox="1"/>
          <p:nvPr/>
        </p:nvSpPr>
        <p:spPr>
          <a:xfrm flipH="1">
            <a:off x="1150429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1991</a:t>
            </a:r>
            <a:endParaRPr sz="1600" b="1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3" name="Google Shape;763;p48"/>
          <p:cNvSpPr txBox="1"/>
          <p:nvPr/>
        </p:nvSpPr>
        <p:spPr>
          <a:xfrm flipH="1">
            <a:off x="2914942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2007</a:t>
            </a:r>
            <a:endParaRPr sz="1600"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4" name="Google Shape;764;p48"/>
          <p:cNvSpPr txBox="1"/>
          <p:nvPr/>
        </p:nvSpPr>
        <p:spPr>
          <a:xfrm flipH="1">
            <a:off x="4676411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2008</a:t>
            </a:r>
            <a:endParaRPr sz="1600" b="1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5" name="Google Shape;765;p48"/>
          <p:cNvSpPr txBox="1"/>
          <p:nvPr/>
        </p:nvSpPr>
        <p:spPr>
          <a:xfrm flipH="1">
            <a:off x="6435275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2014</a:t>
            </a:r>
            <a:endParaRPr sz="1600"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cxnSp>
        <p:nvCxnSpPr>
          <p:cNvPr id="766" name="Google Shape;766;p48"/>
          <p:cNvCxnSpPr/>
          <p:nvPr/>
        </p:nvCxnSpPr>
        <p:spPr>
          <a:xfrm>
            <a:off x="3684900" y="23257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7" name="Google Shape;767;p48"/>
          <p:cNvCxnSpPr/>
          <p:nvPr/>
        </p:nvCxnSpPr>
        <p:spPr>
          <a:xfrm>
            <a:off x="7215125" y="23257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8" name="Google Shape;768;p48"/>
          <p:cNvCxnSpPr/>
          <p:nvPr/>
        </p:nvCxnSpPr>
        <p:spPr>
          <a:xfrm rot="10800000">
            <a:off x="1930733" y="31999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9" name="Google Shape;769;p48"/>
          <p:cNvCxnSpPr/>
          <p:nvPr/>
        </p:nvCxnSpPr>
        <p:spPr>
          <a:xfrm rot="10800000">
            <a:off x="5456708" y="31999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delete this one, add yours and center it properly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</a:t>
            </a:r>
            <a:endParaRPr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9" name="Google Shape;84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570" y="1259790"/>
            <a:ext cx="2770633" cy="1823462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49"/>
          <p:cNvSpPr/>
          <p:nvPr/>
        </p:nvSpPr>
        <p:spPr>
          <a:xfrm>
            <a:off x="1470602" y="1162091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510100" y="14305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&lt;!DOCTYPE html&gt;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&lt;html&gt;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&lt;body&gt;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&lt;canvas id="myCanvas"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width="250" height="25"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style="border:4px solid #00ffc5;"&gt;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&lt;/canvas&gt;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&lt;/body&gt;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&lt;/html&gt;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857" name="Google Shape;857;p50"/>
          <p:cNvSpPr/>
          <p:nvPr/>
        </p:nvSpPr>
        <p:spPr>
          <a:xfrm flipH="1">
            <a:off x="2606030" y="4017575"/>
            <a:ext cx="3175205" cy="316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3408218" y="2388200"/>
            <a:ext cx="5104007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GitHub Pages is a static site hosting service that takes HTML, CSS, and JavaScript files straight from a repository on GitHub, optionally runs the files through a build process, and publishes a website.</a:t>
            </a:r>
            <a:endParaRPr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3408218" y="1714800"/>
            <a:ext cx="5134614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Github Pages?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00445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863" name="Google Shape;863;p51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language is used to render 2D graphics in HTML5?</a:t>
            </a:r>
            <a:endParaRPr/>
          </a:p>
        </p:txBody>
      </p:sp>
      <p:sp>
        <p:nvSpPr>
          <p:cNvPr id="864" name="Google Shape;864;p51"/>
          <p:cNvSpPr txBox="1">
            <a:spLocks noGrp="1"/>
          </p:cNvSpPr>
          <p:nvPr>
            <p:ph type="subTitle" idx="1"/>
          </p:nvPr>
        </p:nvSpPr>
        <p:spPr>
          <a:xfrm flipH="1">
            <a:off x="1456800" y="2887950"/>
            <a:ext cx="19608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</a:rPr>
              <a:t>___</a:t>
            </a:r>
            <a:endParaRPr sz="4800">
              <a:solidFill>
                <a:schemeClr val="dk2"/>
              </a:solidFill>
            </a:endParaRPr>
          </a:p>
        </p:txBody>
      </p:sp>
      <p:pic>
        <p:nvPicPr>
          <p:cNvPr id="865" name="Google Shape;86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650" y="2689849"/>
            <a:ext cx="4361349" cy="2453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6" name="Google Shape;866;p51"/>
          <p:cNvGrpSpPr/>
          <p:nvPr/>
        </p:nvGrpSpPr>
        <p:grpSpPr>
          <a:xfrm>
            <a:off x="8129098" y="1240508"/>
            <a:ext cx="1015038" cy="1948298"/>
            <a:chOff x="7397009" y="1731193"/>
            <a:chExt cx="1781706" cy="3419867"/>
          </a:xfrm>
        </p:grpSpPr>
        <p:sp>
          <p:nvSpPr>
            <p:cNvPr id="867" name="Google Shape;867;p51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1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1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1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1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1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1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1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1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1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1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1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1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1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Deploying Using GitHub Pages</a:t>
            </a:r>
            <a:endParaRPr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375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Import/push code from local to remote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Setup</a:t>
            </a:r>
            <a:endParaRPr dirty="0"/>
          </a:p>
        </p:txBody>
      </p:sp>
      <p:sp>
        <p:nvSpPr>
          <p:cNvPr id="465" name="Google Shape;465;p37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Set up local and remote repositories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6" name="Google Shape;466;p37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Enable GitHub Pages on remote repository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851848" y="2570562"/>
            <a:ext cx="1440305" cy="2572929"/>
            <a:chOff x="3851848" y="2570562"/>
            <a:chExt cx="1440305" cy="2572929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1349436" y="2570562"/>
            <a:ext cx="1798893" cy="2572929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5956934" y="2573867"/>
            <a:ext cx="1798893" cy="2572929"/>
            <a:chOff x="5995705" y="2570562"/>
            <a:chExt cx="1798893" cy="2572929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Enable</a:t>
            </a:r>
            <a:endParaRPr dirty="0"/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Push</a:t>
            </a:r>
            <a:endParaRPr dirty="0"/>
          </a:p>
        </p:txBody>
      </p:sp>
      <p:grpSp>
        <p:nvGrpSpPr>
          <p:cNvPr id="42" name="Google Shape;416;p34">
            <a:extLst>
              <a:ext uri="{FF2B5EF4-FFF2-40B4-BE49-F238E27FC236}">
                <a16:creationId xmlns:a16="http://schemas.microsoft.com/office/drawing/2014/main" id="{B13D797B-9CBD-4EDA-BED6-4A8FDEFE906A}"/>
              </a:ext>
            </a:extLst>
          </p:cNvPr>
          <p:cNvGrpSpPr/>
          <p:nvPr/>
        </p:nvGrpSpPr>
        <p:grpSpPr>
          <a:xfrm>
            <a:off x="6643821" y="2861080"/>
            <a:ext cx="841447" cy="840683"/>
            <a:chOff x="858739" y="828453"/>
            <a:chExt cx="456169" cy="455755"/>
          </a:xfrm>
          <a:solidFill>
            <a:schemeClr val="bg1"/>
          </a:solidFill>
        </p:grpSpPr>
        <p:sp>
          <p:nvSpPr>
            <p:cNvPr id="43" name="Google Shape;417;p34">
              <a:extLst>
                <a:ext uri="{FF2B5EF4-FFF2-40B4-BE49-F238E27FC236}">
                  <a16:creationId xmlns:a16="http://schemas.microsoft.com/office/drawing/2014/main" id="{3E131E18-EC98-4229-ACDD-A9D50FCACE99}"/>
                </a:ext>
              </a:extLst>
            </p:cNvPr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18;p34">
              <a:extLst>
                <a:ext uri="{FF2B5EF4-FFF2-40B4-BE49-F238E27FC236}">
                  <a16:creationId xmlns:a16="http://schemas.microsoft.com/office/drawing/2014/main" id="{80881536-B482-43C4-B4C9-04E8D7C177D9}"/>
                </a:ext>
              </a:extLst>
            </p:cNvPr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19;p34">
              <a:extLst>
                <a:ext uri="{FF2B5EF4-FFF2-40B4-BE49-F238E27FC236}">
                  <a16:creationId xmlns:a16="http://schemas.microsoft.com/office/drawing/2014/main" id="{4CA43AB4-F91B-4801-A423-D2BE5641225E}"/>
                </a:ext>
              </a:extLst>
            </p:cNvPr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20;p34">
              <a:extLst>
                <a:ext uri="{FF2B5EF4-FFF2-40B4-BE49-F238E27FC236}">
                  <a16:creationId xmlns:a16="http://schemas.microsoft.com/office/drawing/2014/main" id="{C93E1AA5-F5AC-4BC0-84E0-EB0989E06319}"/>
                </a:ext>
              </a:extLst>
            </p:cNvPr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21;p34">
              <a:extLst>
                <a:ext uri="{FF2B5EF4-FFF2-40B4-BE49-F238E27FC236}">
                  <a16:creationId xmlns:a16="http://schemas.microsoft.com/office/drawing/2014/main" id="{76BA5661-CFE3-4025-9654-9B25F481FD9B}"/>
                </a:ext>
              </a:extLst>
            </p:cNvPr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23;p34">
            <a:extLst>
              <a:ext uri="{FF2B5EF4-FFF2-40B4-BE49-F238E27FC236}">
                <a16:creationId xmlns:a16="http://schemas.microsoft.com/office/drawing/2014/main" id="{4BE6EE1F-BAE9-4325-9805-71BBA4D2BDE2}"/>
              </a:ext>
            </a:extLst>
          </p:cNvPr>
          <p:cNvGrpSpPr/>
          <p:nvPr/>
        </p:nvGrpSpPr>
        <p:grpSpPr>
          <a:xfrm>
            <a:off x="1633237" y="2837170"/>
            <a:ext cx="872350" cy="923677"/>
            <a:chOff x="-1611775" y="1332800"/>
            <a:chExt cx="469175" cy="492075"/>
          </a:xfrm>
          <a:solidFill>
            <a:srgbClr val="002060"/>
          </a:solidFill>
        </p:grpSpPr>
        <p:sp>
          <p:nvSpPr>
            <p:cNvPr id="49" name="Google Shape;424;p34">
              <a:extLst>
                <a:ext uri="{FF2B5EF4-FFF2-40B4-BE49-F238E27FC236}">
                  <a16:creationId xmlns:a16="http://schemas.microsoft.com/office/drawing/2014/main" id="{39224C3A-46F9-4926-99E3-93D3DC7851F8}"/>
                </a:ext>
              </a:extLst>
            </p:cNvPr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25;p34">
              <a:extLst>
                <a:ext uri="{FF2B5EF4-FFF2-40B4-BE49-F238E27FC236}">
                  <a16:creationId xmlns:a16="http://schemas.microsoft.com/office/drawing/2014/main" id="{3B4E3316-AD4F-4FE4-A63F-AA094EF322D9}"/>
                </a:ext>
              </a:extLst>
            </p:cNvPr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26;p34">
              <a:extLst>
                <a:ext uri="{FF2B5EF4-FFF2-40B4-BE49-F238E27FC236}">
                  <a16:creationId xmlns:a16="http://schemas.microsoft.com/office/drawing/2014/main" id="{DBBB29C5-EE16-4EB7-A5AE-5745E608B2FE}"/>
                </a:ext>
              </a:extLst>
            </p:cNvPr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27;p34">
              <a:extLst>
                <a:ext uri="{FF2B5EF4-FFF2-40B4-BE49-F238E27FC236}">
                  <a16:creationId xmlns:a16="http://schemas.microsoft.com/office/drawing/2014/main" id="{3D069F91-0DC7-4175-A91E-F5F4377089AB}"/>
                </a:ext>
              </a:extLst>
            </p:cNvPr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15;p34">
            <a:extLst>
              <a:ext uri="{FF2B5EF4-FFF2-40B4-BE49-F238E27FC236}">
                <a16:creationId xmlns:a16="http://schemas.microsoft.com/office/drawing/2014/main" id="{4784BD9F-D500-4819-8063-378B5A3901EF}"/>
              </a:ext>
            </a:extLst>
          </p:cNvPr>
          <p:cNvSpPr/>
          <p:nvPr/>
        </p:nvSpPr>
        <p:spPr>
          <a:xfrm>
            <a:off x="4104932" y="2810490"/>
            <a:ext cx="938566" cy="937825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215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510100" y="14305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cd /path/to/website/folder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git </a:t>
            </a:r>
            <a:r>
              <a:rPr lang="en-SG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init</a:t>
            </a:r>
            <a:endParaRPr lang="en-SG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git add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git commit –m “Initial commit”</a:t>
            </a:r>
            <a:endParaRPr lang="en-U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 Up Local Repository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918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2B96-6EF1-4245-A6FE-99B60A70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Set Up Remote Repository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348AF4-9A61-4083-A067-CC7F5E008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037" y="1364827"/>
            <a:ext cx="4304507" cy="3342905"/>
          </a:xfrm>
          <a:prstGeom prst="rect">
            <a:avLst/>
          </a:prstGeom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7EA2E2B4-4516-4116-9774-5000D842FF91}"/>
              </a:ext>
            </a:extLst>
          </p:cNvPr>
          <p:cNvSpPr/>
          <p:nvPr/>
        </p:nvSpPr>
        <p:spPr>
          <a:xfrm>
            <a:off x="2664619" y="3900489"/>
            <a:ext cx="2464594" cy="899811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Google Shape;855;p50">
            <a:extLst>
              <a:ext uri="{FF2B5EF4-FFF2-40B4-BE49-F238E27FC236}">
                <a16:creationId xmlns:a16="http://schemas.microsoft.com/office/drawing/2014/main" id="{5B5AEDAF-B218-487C-BD53-35341D3C5F2F}"/>
              </a:ext>
            </a:extLst>
          </p:cNvPr>
          <p:cNvSpPr txBox="1"/>
          <p:nvPr/>
        </p:nvSpPr>
        <p:spPr>
          <a:xfrm>
            <a:off x="5204223" y="4157064"/>
            <a:ext cx="1764903" cy="4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solidFill>
                  <a:srgbClr val="FF0000"/>
                </a:solidFill>
                <a:latin typeface="Overpass Mono"/>
                <a:ea typeface="Overpass Mono"/>
                <a:cs typeface="Overpass Mono"/>
                <a:sym typeface="Overpass Mono"/>
              </a:rPr>
              <a:t>!!</a:t>
            </a:r>
            <a:r>
              <a:rPr lang="en-SG" b="1" dirty="0">
                <a:solidFill>
                  <a:schemeClr val="tx1"/>
                </a:solidFill>
                <a:latin typeface="Overpass Mono"/>
                <a:ea typeface="Overpass Mono"/>
                <a:cs typeface="Overpass Mono"/>
                <a:sym typeface="Overpass Mono"/>
              </a:rPr>
              <a:t> Do not tick</a:t>
            </a:r>
            <a:endParaRPr b="1" dirty="0">
              <a:solidFill>
                <a:schemeClr val="tx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  <p:extLst>
      <p:ext uri="{BB962C8B-B14F-4D97-AF65-F5344CB8AC3E}">
        <p14:creationId xmlns:p14="http://schemas.microsoft.com/office/powerpoint/2010/main" val="386645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BA791-FAAB-44CE-A206-568F667F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Import Local Repo to Remote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2476CF-DB4D-4DE5-A9C6-9928B156C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993" y="1445389"/>
            <a:ext cx="4672013" cy="1892401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E5A61053-8FF9-4C5F-A61F-E99853C9712A}"/>
              </a:ext>
            </a:extLst>
          </p:cNvPr>
          <p:cNvSpPr/>
          <p:nvPr/>
        </p:nvSpPr>
        <p:spPr>
          <a:xfrm>
            <a:off x="4293392" y="2628900"/>
            <a:ext cx="2407445" cy="15716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Google Shape;855;p50">
            <a:extLst>
              <a:ext uri="{FF2B5EF4-FFF2-40B4-BE49-F238E27FC236}">
                <a16:creationId xmlns:a16="http://schemas.microsoft.com/office/drawing/2014/main" id="{779D3A2F-6548-4315-9431-2D2DFB95AE15}"/>
              </a:ext>
            </a:extLst>
          </p:cNvPr>
          <p:cNvSpPr txBox="1"/>
          <p:nvPr/>
        </p:nvSpPr>
        <p:spPr>
          <a:xfrm>
            <a:off x="2510100" y="3872240"/>
            <a:ext cx="4123800" cy="60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git remote add origin &lt;remote-</a:t>
            </a:r>
            <a:r>
              <a:rPr lang="en-SG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url</a:t>
            </a: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git push –u origin master</a:t>
            </a:r>
          </a:p>
        </p:txBody>
      </p:sp>
    </p:spTree>
    <p:extLst>
      <p:ext uri="{BB962C8B-B14F-4D97-AF65-F5344CB8AC3E}">
        <p14:creationId xmlns:p14="http://schemas.microsoft.com/office/powerpoint/2010/main" val="275943037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1425</Words>
  <Application>Microsoft Macintosh PowerPoint</Application>
  <PresentationFormat>On-screen Show (16:9)</PresentationFormat>
  <Paragraphs>295</Paragraphs>
  <Slides>50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Raleway Thin</vt:lpstr>
      <vt:lpstr>Barlow Condensed ExtraBold</vt:lpstr>
      <vt:lpstr>Barlow</vt:lpstr>
      <vt:lpstr>Anaheim</vt:lpstr>
      <vt:lpstr>Nunito Light</vt:lpstr>
      <vt:lpstr>Overpass Mono</vt:lpstr>
      <vt:lpstr>Programming Lesson by Slidesgo</vt:lpstr>
      <vt:lpstr>WORKSHOP 2: DEPLOYMENT</vt:lpstr>
      <vt:lpstr>TABLE OF CONTENTS</vt:lpstr>
      <vt:lpstr>What is Web Deployment</vt:lpstr>
      <vt:lpstr>GitHub Pages</vt:lpstr>
      <vt:lpstr>What is Github Pages?</vt:lpstr>
      <vt:lpstr>Deploying Using GitHub Pages</vt:lpstr>
      <vt:lpstr>Set Up Local Repository</vt:lpstr>
      <vt:lpstr>Set Up Remote Repository</vt:lpstr>
      <vt:lpstr>Import Local Repo to Remote</vt:lpstr>
      <vt:lpstr>Set Up GitHub Pages</vt:lpstr>
      <vt:lpstr>Visit Published Site</vt:lpstr>
      <vt:lpstr>Notes on GitHub Pages</vt:lpstr>
      <vt:lpstr>Gatsby/Netlify</vt:lpstr>
      <vt:lpstr>What is Gatsby?</vt:lpstr>
      <vt:lpstr>What is Netlify?</vt:lpstr>
      <vt:lpstr>Deploying using Gatsby/Netlify</vt:lpstr>
      <vt:lpstr>Install Gatsby</vt:lpstr>
      <vt:lpstr>Creating your Repo</vt:lpstr>
      <vt:lpstr>Connecting to Netlify</vt:lpstr>
      <vt:lpstr>JavaScript</vt:lpstr>
      <vt:lpstr>Play Around</vt:lpstr>
      <vt:lpstr>JavaScript Crash Course</vt:lpstr>
      <vt:lpstr>JavaScript in HTML</vt:lpstr>
      <vt:lpstr>HTML in JavaScript</vt:lpstr>
      <vt:lpstr>Get and Modify Elements</vt:lpstr>
      <vt:lpstr>Listen and React to Events</vt:lpstr>
      <vt:lpstr>List of Events</vt:lpstr>
      <vt:lpstr>Create New Elements</vt:lpstr>
      <vt:lpstr>Case Study: PINUS Website (2019)</vt:lpstr>
      <vt:lpstr>Case Study: PINUS Website (2019)</vt:lpstr>
      <vt:lpstr>Resources</vt:lpstr>
      <vt:lpstr>ABOUT THIS TOPIC</vt:lpstr>
      <vt:lpstr>DEFINITION OF CONCEPTS</vt:lpstr>
      <vt:lpstr>DID YOU KNOW THIS?</vt:lpstr>
      <vt:lpstr>$96,290</vt:lpstr>
      <vt:lpstr>FEATURES OF THE TOPIC</vt:lpstr>
      <vt:lpstr>20.4</vt:lpstr>
      <vt:lpstr>THIS IS A TABLE</vt:lpstr>
      <vt:lpstr>USES OF THE SUBJECT</vt:lpstr>
      <vt:lpstr>DEMO</vt:lpstr>
      <vt:lpstr>THIS IS A MAP</vt:lpstr>
      <vt:lpstr>PROCESS</vt:lpstr>
      <vt:lpstr>A PICTURE IS WORTH A THOUSAND WORDS</vt:lpstr>
      <vt:lpstr>Problem</vt:lpstr>
      <vt:lpstr>OVERVIEW DIAGRAM</vt:lpstr>
      <vt:lpstr>OTHER CONCEPTS</vt:lpstr>
      <vt:lpstr>PROGRAMMING TIMELINE</vt:lpstr>
      <vt:lpstr>SOCIAL MEDIA</vt:lpstr>
      <vt:lpstr>EXERCISE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2: DEPLOYMENT</dc:title>
  <cp:lastModifiedBy>James Arista Yaputra</cp:lastModifiedBy>
  <cp:revision>54</cp:revision>
  <dcterms:modified xsi:type="dcterms:W3CDTF">2020-09-15T12:39:16Z</dcterms:modified>
</cp:coreProperties>
</file>