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C385-BC24-4891-A5D9-B8E9436B506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E4EB-17C1-4052-B620-E04B4C0E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Holm</dc:creator>
  <cp:lastModifiedBy>Russell Holm</cp:lastModifiedBy>
  <cp:revision>1</cp:revision>
  <dcterms:created xsi:type="dcterms:W3CDTF">2014-12-03T19:24:58Z</dcterms:created>
  <dcterms:modified xsi:type="dcterms:W3CDTF">2014-12-03T19:26:01Z</dcterms:modified>
</cp:coreProperties>
</file>