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4F138-154E-4F53-949A-8C237FD82E37}" v="275" dt="2021-01-25T16:13:07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dney Smith (SHE/HER)" userId="75bd3373-d498-49ce-93fb-5eda2515e74b" providerId="ADAL" clId="{8514F138-154E-4F53-949A-8C237FD82E37}"/>
    <pc:docChg chg="custSel addSld delSld modSld">
      <pc:chgData name="Sydney Smith (SHE/HER)" userId="75bd3373-d498-49ce-93fb-5eda2515e74b" providerId="ADAL" clId="{8514F138-154E-4F53-949A-8C237FD82E37}" dt="2021-01-25T16:13:07.506" v="463" actId="20577"/>
      <pc:docMkLst>
        <pc:docMk/>
      </pc:docMkLst>
      <pc:sldChg chg="modSp mod">
        <pc:chgData name="Sydney Smith (SHE/HER)" userId="75bd3373-d498-49ce-93fb-5eda2515e74b" providerId="ADAL" clId="{8514F138-154E-4F53-949A-8C237FD82E37}" dt="2021-01-22T15:04:02.119" v="11" actId="20577"/>
        <pc:sldMkLst>
          <pc:docMk/>
          <pc:sldMk cId="1284849023" sldId="256"/>
        </pc:sldMkLst>
        <pc:spChg chg="mod">
          <ac:chgData name="Sydney Smith (SHE/HER)" userId="75bd3373-d498-49ce-93fb-5eda2515e74b" providerId="ADAL" clId="{8514F138-154E-4F53-949A-8C237FD82E37}" dt="2021-01-22T15:04:02.119" v="11" actId="20577"/>
          <ac:spMkLst>
            <pc:docMk/>
            <pc:sldMk cId="1284849023" sldId="256"/>
            <ac:spMk id="3" creationId="{98166670-AE87-46B2-A062-FBE9CDA4F9A1}"/>
          </ac:spMkLst>
        </pc:spChg>
      </pc:sldChg>
      <pc:sldChg chg="modSp mod modAnim">
        <pc:chgData name="Sydney Smith (SHE/HER)" userId="75bd3373-d498-49ce-93fb-5eda2515e74b" providerId="ADAL" clId="{8514F138-154E-4F53-949A-8C237FD82E37}" dt="2021-01-25T15:59:24.477" v="293" actId="1076"/>
        <pc:sldMkLst>
          <pc:docMk/>
          <pc:sldMk cId="2497745777" sldId="257"/>
        </pc:sldMkLst>
        <pc:spChg chg="mod">
          <ac:chgData name="Sydney Smith (SHE/HER)" userId="75bd3373-d498-49ce-93fb-5eda2515e74b" providerId="ADAL" clId="{8514F138-154E-4F53-949A-8C237FD82E37}" dt="2021-01-25T15:59:24.477" v="293" actId="1076"/>
          <ac:spMkLst>
            <pc:docMk/>
            <pc:sldMk cId="2497745777" sldId="257"/>
            <ac:spMk id="3" creationId="{64F5F828-6FBF-4832-BEDC-8696FD8B3F59}"/>
          </ac:spMkLst>
        </pc:spChg>
      </pc:sldChg>
      <pc:sldChg chg="modSp mod modAnim">
        <pc:chgData name="Sydney Smith (SHE/HER)" userId="75bd3373-d498-49ce-93fb-5eda2515e74b" providerId="ADAL" clId="{8514F138-154E-4F53-949A-8C237FD82E37}" dt="2021-01-22T15:05:46.220" v="62" actId="20577"/>
        <pc:sldMkLst>
          <pc:docMk/>
          <pc:sldMk cId="1108952554" sldId="258"/>
        </pc:sldMkLst>
        <pc:spChg chg="mod">
          <ac:chgData name="Sydney Smith (SHE/HER)" userId="75bd3373-d498-49ce-93fb-5eda2515e74b" providerId="ADAL" clId="{8514F138-154E-4F53-949A-8C237FD82E37}" dt="2021-01-22T15:04:34.590" v="26" actId="20577"/>
          <ac:spMkLst>
            <pc:docMk/>
            <pc:sldMk cId="1108952554" sldId="258"/>
            <ac:spMk id="2" creationId="{8C90B1D3-EBDC-4902-8685-7E51D901A817}"/>
          </ac:spMkLst>
        </pc:spChg>
        <pc:spChg chg="mod">
          <ac:chgData name="Sydney Smith (SHE/HER)" userId="75bd3373-d498-49ce-93fb-5eda2515e74b" providerId="ADAL" clId="{8514F138-154E-4F53-949A-8C237FD82E37}" dt="2021-01-22T15:05:46.220" v="62" actId="20577"/>
          <ac:spMkLst>
            <pc:docMk/>
            <pc:sldMk cId="1108952554" sldId="258"/>
            <ac:spMk id="3" creationId="{7E252581-9F48-4ACC-A661-265174BAF5F5}"/>
          </ac:spMkLst>
        </pc:spChg>
      </pc:sldChg>
      <pc:sldChg chg="modSp mod modAnim">
        <pc:chgData name="Sydney Smith (SHE/HER)" userId="75bd3373-d498-49ce-93fb-5eda2515e74b" providerId="ADAL" clId="{8514F138-154E-4F53-949A-8C237FD82E37}" dt="2021-01-25T16:13:07.506" v="463" actId="20577"/>
        <pc:sldMkLst>
          <pc:docMk/>
          <pc:sldMk cId="3690507828" sldId="259"/>
        </pc:sldMkLst>
        <pc:spChg chg="mod">
          <ac:chgData name="Sydney Smith (SHE/HER)" userId="75bd3373-d498-49ce-93fb-5eda2515e74b" providerId="ADAL" clId="{8514F138-154E-4F53-949A-8C237FD82E37}" dt="2021-01-22T15:06:38.781" v="120" actId="1076"/>
          <ac:spMkLst>
            <pc:docMk/>
            <pc:sldMk cId="3690507828" sldId="259"/>
            <ac:spMk id="2" creationId="{057341E3-BE1F-415E-835E-A774737AA1E3}"/>
          </ac:spMkLst>
        </pc:spChg>
        <pc:spChg chg="mod">
          <ac:chgData name="Sydney Smith (SHE/HER)" userId="75bd3373-d498-49ce-93fb-5eda2515e74b" providerId="ADAL" clId="{8514F138-154E-4F53-949A-8C237FD82E37}" dt="2021-01-25T16:13:07.506" v="463" actId="20577"/>
          <ac:spMkLst>
            <pc:docMk/>
            <pc:sldMk cId="3690507828" sldId="259"/>
            <ac:spMk id="3" creationId="{A5F31BD9-4EE4-4599-89E8-41F243277637}"/>
          </ac:spMkLst>
        </pc:spChg>
      </pc:sldChg>
      <pc:sldChg chg="del">
        <pc:chgData name="Sydney Smith (SHE/HER)" userId="75bd3373-d498-49ce-93fb-5eda2515e74b" providerId="ADAL" clId="{8514F138-154E-4F53-949A-8C237FD82E37}" dt="2021-01-22T15:04:51.485" v="28" actId="47"/>
        <pc:sldMkLst>
          <pc:docMk/>
          <pc:sldMk cId="2999389567" sldId="262"/>
        </pc:sldMkLst>
      </pc:sldChg>
      <pc:sldChg chg="del">
        <pc:chgData name="Sydney Smith (SHE/HER)" userId="75bd3373-d498-49ce-93fb-5eda2515e74b" providerId="ADAL" clId="{8514F138-154E-4F53-949A-8C237FD82E37}" dt="2021-01-22T15:04:37.903" v="27" actId="47"/>
        <pc:sldMkLst>
          <pc:docMk/>
          <pc:sldMk cId="2109065626" sldId="263"/>
        </pc:sldMkLst>
      </pc:sldChg>
      <pc:sldChg chg="modSp new mod">
        <pc:chgData name="Sydney Smith (SHE/HER)" userId="75bd3373-d498-49ce-93fb-5eda2515e74b" providerId="ADAL" clId="{8514F138-154E-4F53-949A-8C237FD82E37}" dt="2021-01-25T16:01:14.632" v="450" actId="20577"/>
        <pc:sldMkLst>
          <pc:docMk/>
          <pc:sldMk cId="2722227998" sldId="266"/>
        </pc:sldMkLst>
        <pc:spChg chg="mod">
          <ac:chgData name="Sydney Smith (SHE/HER)" userId="75bd3373-d498-49ce-93fb-5eda2515e74b" providerId="ADAL" clId="{8514F138-154E-4F53-949A-8C237FD82E37}" dt="2021-01-22T15:06:25.116" v="118" actId="14100"/>
          <ac:spMkLst>
            <pc:docMk/>
            <pc:sldMk cId="2722227998" sldId="266"/>
            <ac:spMk id="2" creationId="{C7CF7A04-B2BE-4912-AB0C-B008462F388F}"/>
          </ac:spMkLst>
        </pc:spChg>
        <pc:spChg chg="mod">
          <ac:chgData name="Sydney Smith (SHE/HER)" userId="75bd3373-d498-49ce-93fb-5eda2515e74b" providerId="ADAL" clId="{8514F138-154E-4F53-949A-8C237FD82E37}" dt="2021-01-25T16:01:14.632" v="450" actId="20577"/>
          <ac:spMkLst>
            <pc:docMk/>
            <pc:sldMk cId="2722227998" sldId="266"/>
            <ac:spMk id="3" creationId="{7B4F094F-9DCA-46A4-8EF7-1ACF3C076148}"/>
          </ac:spMkLst>
        </pc:spChg>
      </pc:sldChg>
    </pc:docChg>
  </pc:docChgLst>
  <pc:docChgLst>
    <pc:chgData name="Joey Aiello" userId="21cd2cc4-f1fc-4a3b-b13d-788dc099c644" providerId="ADAL" clId="{FFFAE4FA-1B9D-4676-9451-09B6360BA4DD}"/>
    <pc:docChg chg="undo redo custSel addSld delSld modSld sldOrd">
      <pc:chgData name="Joey Aiello" userId="21cd2cc4-f1fc-4a3b-b13d-788dc099c644" providerId="ADAL" clId="{FFFAE4FA-1B9D-4676-9451-09B6360BA4DD}" dt="2020-10-23T16:57:49.422" v="1697" actId="20577"/>
      <pc:docMkLst>
        <pc:docMk/>
      </pc:docMkLst>
      <pc:sldChg chg="modSp mod modAnim">
        <pc:chgData name="Joey Aiello" userId="21cd2cc4-f1fc-4a3b-b13d-788dc099c644" providerId="ADAL" clId="{FFFAE4FA-1B9D-4676-9451-09B6360BA4DD}" dt="2020-10-23T00:02:13.919" v="1428"/>
        <pc:sldMkLst>
          <pc:docMk/>
          <pc:sldMk cId="2497745777" sldId="257"/>
        </pc:sldMkLst>
        <pc:spChg chg="mod">
          <ac:chgData name="Joey Aiello" userId="21cd2cc4-f1fc-4a3b-b13d-788dc099c644" providerId="ADAL" clId="{FFFAE4FA-1B9D-4676-9451-09B6360BA4DD}" dt="2020-10-23T00:02:09.883" v="1427" actId="20577"/>
          <ac:spMkLst>
            <pc:docMk/>
            <pc:sldMk cId="2497745777" sldId="257"/>
            <ac:spMk id="3" creationId="{64F5F828-6FBF-4832-BEDC-8696FD8B3F59}"/>
          </ac:spMkLst>
        </pc:spChg>
      </pc:sldChg>
      <pc:sldChg chg="modSp mod modAnim">
        <pc:chgData name="Joey Aiello" userId="21cd2cc4-f1fc-4a3b-b13d-788dc099c644" providerId="ADAL" clId="{FFFAE4FA-1B9D-4676-9451-09B6360BA4DD}" dt="2020-10-23T00:02:47.701" v="1446" actId="20577"/>
        <pc:sldMkLst>
          <pc:docMk/>
          <pc:sldMk cId="1108952554" sldId="258"/>
        </pc:sldMkLst>
        <pc:spChg chg="mod">
          <ac:chgData name="Joey Aiello" userId="21cd2cc4-f1fc-4a3b-b13d-788dc099c644" providerId="ADAL" clId="{FFFAE4FA-1B9D-4676-9451-09B6360BA4DD}" dt="2020-10-23T00:02:47.701" v="1446" actId="20577"/>
          <ac:spMkLst>
            <pc:docMk/>
            <pc:sldMk cId="1108952554" sldId="258"/>
            <ac:spMk id="3" creationId="{7E252581-9F48-4ACC-A661-265174BAF5F5}"/>
          </ac:spMkLst>
        </pc:spChg>
      </pc:sldChg>
      <pc:sldChg chg="modSp mod modAnim">
        <pc:chgData name="Joey Aiello" userId="21cd2cc4-f1fc-4a3b-b13d-788dc099c644" providerId="ADAL" clId="{FFFAE4FA-1B9D-4676-9451-09B6360BA4DD}" dt="2020-10-23T00:03:06.400" v="1450"/>
        <pc:sldMkLst>
          <pc:docMk/>
          <pc:sldMk cId="3690507828" sldId="259"/>
        </pc:sldMkLst>
        <pc:spChg chg="mod">
          <ac:chgData name="Joey Aiello" userId="21cd2cc4-f1fc-4a3b-b13d-788dc099c644" providerId="ADAL" clId="{FFFAE4FA-1B9D-4676-9451-09B6360BA4DD}" dt="2020-10-22T23:52:21.015" v="710" actId="20577"/>
          <ac:spMkLst>
            <pc:docMk/>
            <pc:sldMk cId="3690507828" sldId="259"/>
            <ac:spMk id="2" creationId="{057341E3-BE1F-415E-835E-A774737AA1E3}"/>
          </ac:spMkLst>
        </pc:spChg>
        <pc:spChg chg="mod">
          <ac:chgData name="Joey Aiello" userId="21cd2cc4-f1fc-4a3b-b13d-788dc099c644" providerId="ADAL" clId="{FFFAE4FA-1B9D-4676-9451-09B6360BA4DD}" dt="2020-10-22T23:53:26.144" v="829"/>
          <ac:spMkLst>
            <pc:docMk/>
            <pc:sldMk cId="3690507828" sldId="259"/>
            <ac:spMk id="3" creationId="{A5F31BD9-4EE4-4599-89E8-41F243277637}"/>
          </ac:spMkLst>
        </pc:spChg>
      </pc:sldChg>
      <pc:sldChg chg="modSp mod">
        <pc:chgData name="Joey Aiello" userId="21cd2cc4-f1fc-4a3b-b13d-788dc099c644" providerId="ADAL" clId="{FFFAE4FA-1B9D-4676-9451-09B6360BA4DD}" dt="2020-10-23T00:01:41.274" v="1420" actId="20577"/>
        <pc:sldMkLst>
          <pc:docMk/>
          <pc:sldMk cId="3607995760" sldId="260"/>
        </pc:sldMkLst>
        <pc:spChg chg="mod">
          <ac:chgData name="Joey Aiello" userId="21cd2cc4-f1fc-4a3b-b13d-788dc099c644" providerId="ADAL" clId="{FFFAE4FA-1B9D-4676-9451-09B6360BA4DD}" dt="2020-10-23T00:01:41.274" v="1420" actId="20577"/>
          <ac:spMkLst>
            <pc:docMk/>
            <pc:sldMk cId="3607995760" sldId="260"/>
            <ac:spMk id="3" creationId="{4F8147B4-2C1F-49DF-90E8-B02EDCDCEE85}"/>
          </ac:spMkLst>
        </pc:spChg>
      </pc:sldChg>
      <pc:sldChg chg="del">
        <pc:chgData name="Joey Aiello" userId="21cd2cc4-f1fc-4a3b-b13d-788dc099c644" providerId="ADAL" clId="{FFFAE4FA-1B9D-4676-9451-09B6360BA4DD}" dt="2020-10-22T23:53:28.502" v="830" actId="47"/>
        <pc:sldMkLst>
          <pc:docMk/>
          <pc:sldMk cId="2507396192" sldId="261"/>
        </pc:sldMkLst>
      </pc:sldChg>
      <pc:sldChg chg="modSp mod modAnim">
        <pc:chgData name="Joey Aiello" userId="21cd2cc4-f1fc-4a3b-b13d-788dc099c644" providerId="ADAL" clId="{FFFAE4FA-1B9D-4676-9451-09B6360BA4DD}" dt="2020-10-23T00:02:58.385" v="1448"/>
        <pc:sldMkLst>
          <pc:docMk/>
          <pc:sldMk cId="2999389567" sldId="262"/>
        </pc:sldMkLst>
        <pc:spChg chg="mod">
          <ac:chgData name="Joey Aiello" userId="21cd2cc4-f1fc-4a3b-b13d-788dc099c644" providerId="ADAL" clId="{FFFAE4FA-1B9D-4676-9451-09B6360BA4DD}" dt="2020-10-22T23:52:13.198" v="706" actId="20577"/>
          <ac:spMkLst>
            <pc:docMk/>
            <pc:sldMk cId="2999389567" sldId="262"/>
            <ac:spMk id="3" creationId="{AA419359-A007-4FE6-BB67-3AC2367535C1}"/>
          </ac:spMkLst>
        </pc:spChg>
      </pc:sldChg>
      <pc:sldChg chg="addSp delSp modSp mod ord">
        <pc:chgData name="Joey Aiello" userId="21cd2cc4-f1fc-4a3b-b13d-788dc099c644" providerId="ADAL" clId="{FFFAE4FA-1B9D-4676-9451-09B6360BA4DD}" dt="2020-10-22T23:44:57.628" v="522"/>
        <pc:sldMkLst>
          <pc:docMk/>
          <pc:sldMk cId="2109065626" sldId="263"/>
        </pc:sldMkLst>
        <pc:spChg chg="mod">
          <ac:chgData name="Joey Aiello" userId="21cd2cc4-f1fc-4a3b-b13d-788dc099c644" providerId="ADAL" clId="{FFFAE4FA-1B9D-4676-9451-09B6360BA4DD}" dt="2020-10-22T23:44:45.338" v="520" actId="20577"/>
          <ac:spMkLst>
            <pc:docMk/>
            <pc:sldMk cId="2109065626" sldId="263"/>
            <ac:spMk id="2" creationId="{7B33FB3E-B688-4C95-9947-0A45CAA2C02D}"/>
          </ac:spMkLst>
        </pc:spChg>
        <pc:spChg chg="del">
          <ac:chgData name="Joey Aiello" userId="21cd2cc4-f1fc-4a3b-b13d-788dc099c644" providerId="ADAL" clId="{FFFAE4FA-1B9D-4676-9451-09B6360BA4DD}" dt="2020-10-22T23:44:20.803" v="498" actId="22"/>
          <ac:spMkLst>
            <pc:docMk/>
            <pc:sldMk cId="2109065626" sldId="263"/>
            <ac:spMk id="3" creationId="{29FA4AC4-2CE6-4889-9DBF-D4EFA5516C02}"/>
          </ac:spMkLst>
        </pc:spChg>
        <pc:graphicFrameChg chg="add mod">
          <ac:chgData name="Joey Aiello" userId="21cd2cc4-f1fc-4a3b-b13d-788dc099c644" providerId="ADAL" clId="{FFFAE4FA-1B9D-4676-9451-09B6360BA4DD}" dt="2020-10-22T23:44:30.136" v="499"/>
          <ac:graphicFrameMkLst>
            <pc:docMk/>
            <pc:sldMk cId="2109065626" sldId="263"/>
            <ac:graphicFrameMk id="6" creationId="{BB2BF2DA-A1EF-4851-8126-4E05070E30FA}"/>
          </ac:graphicFrameMkLst>
        </pc:graphicFrameChg>
      </pc:sldChg>
      <pc:sldChg chg="modSp mod">
        <pc:chgData name="Joey Aiello" userId="21cd2cc4-f1fc-4a3b-b13d-788dc099c644" providerId="ADAL" clId="{FFFAE4FA-1B9D-4676-9451-09B6360BA4DD}" dt="2020-10-22T23:56:10.074" v="1207"/>
        <pc:sldMkLst>
          <pc:docMk/>
          <pc:sldMk cId="1916743618" sldId="264"/>
        </pc:sldMkLst>
        <pc:spChg chg="mod">
          <ac:chgData name="Joey Aiello" userId="21cd2cc4-f1fc-4a3b-b13d-788dc099c644" providerId="ADAL" clId="{FFFAE4FA-1B9D-4676-9451-09B6360BA4DD}" dt="2020-10-22T23:56:10.074" v="1207"/>
          <ac:spMkLst>
            <pc:docMk/>
            <pc:sldMk cId="1916743618" sldId="264"/>
            <ac:spMk id="3" creationId="{2213BBF7-7E1C-476C-84DC-5D56DB2FE2A8}"/>
          </ac:spMkLst>
        </pc:spChg>
      </pc:sldChg>
      <pc:sldChg chg="modSp new mod">
        <pc:chgData name="Joey Aiello" userId="21cd2cc4-f1fc-4a3b-b13d-788dc099c644" providerId="ADAL" clId="{FFFAE4FA-1B9D-4676-9451-09B6360BA4DD}" dt="2020-10-23T16:57:49.422" v="1697" actId="20577"/>
        <pc:sldMkLst>
          <pc:docMk/>
          <pc:sldMk cId="962136598" sldId="265"/>
        </pc:sldMkLst>
        <pc:spChg chg="mod">
          <ac:chgData name="Joey Aiello" userId="21cd2cc4-f1fc-4a3b-b13d-788dc099c644" providerId="ADAL" clId="{FFFAE4FA-1B9D-4676-9451-09B6360BA4DD}" dt="2020-10-23T16:53:36.142" v="1458" actId="20577"/>
          <ac:spMkLst>
            <pc:docMk/>
            <pc:sldMk cId="962136598" sldId="265"/>
            <ac:spMk id="2" creationId="{B0617872-1954-4DCE-96F4-306F9D00D1C2}"/>
          </ac:spMkLst>
        </pc:spChg>
        <pc:spChg chg="mod">
          <ac:chgData name="Joey Aiello" userId="21cd2cc4-f1fc-4a3b-b13d-788dc099c644" providerId="ADAL" clId="{FFFAE4FA-1B9D-4676-9451-09B6360BA4DD}" dt="2020-10-23T16:57:49.422" v="1697" actId="20577"/>
          <ac:spMkLst>
            <pc:docMk/>
            <pc:sldMk cId="962136598" sldId="265"/>
            <ac:spMk id="3" creationId="{D7CAFEBD-27D3-4A05-AA0B-273CF1B00DD4}"/>
          </ac:spMkLst>
        </pc:spChg>
      </pc:sldChg>
    </pc:docChg>
  </pc:docChgLst>
  <pc:docChgLst>
    <pc:chgData name="Sydney Smith" userId="75bd3373-d498-49ce-93fb-5eda2515e74b" providerId="ADAL" clId="{7E789453-B9EB-43D5-8642-2CDE8E466604}"/>
    <pc:docChg chg="undo custSel addSld modSld">
      <pc:chgData name="Sydney Smith" userId="75bd3373-d498-49ce-93fb-5eda2515e74b" providerId="ADAL" clId="{7E789453-B9EB-43D5-8642-2CDE8E466604}" dt="2020-10-23T16:45:18.075" v="864" actId="20577"/>
      <pc:docMkLst>
        <pc:docMk/>
      </pc:docMkLst>
      <pc:sldChg chg="modSp mod">
        <pc:chgData name="Sydney Smith" userId="75bd3373-d498-49ce-93fb-5eda2515e74b" providerId="ADAL" clId="{7E789453-B9EB-43D5-8642-2CDE8E466604}" dt="2020-10-23T16:45:18.075" v="864" actId="20577"/>
        <pc:sldMkLst>
          <pc:docMk/>
          <pc:sldMk cId="2497745777" sldId="257"/>
        </pc:sldMkLst>
        <pc:spChg chg="mod">
          <ac:chgData name="Sydney Smith" userId="75bd3373-d498-49ce-93fb-5eda2515e74b" providerId="ADAL" clId="{7E789453-B9EB-43D5-8642-2CDE8E466604}" dt="2020-10-23T16:45:18.075" v="864" actId="20577"/>
          <ac:spMkLst>
            <pc:docMk/>
            <pc:sldMk cId="2497745777" sldId="257"/>
            <ac:spMk id="3" creationId="{64F5F828-6FBF-4832-BEDC-8696FD8B3F59}"/>
          </ac:spMkLst>
        </pc:spChg>
      </pc:sldChg>
      <pc:sldChg chg="modSp mod">
        <pc:chgData name="Sydney Smith" userId="75bd3373-d498-49ce-93fb-5eda2515e74b" providerId="ADAL" clId="{7E789453-B9EB-43D5-8642-2CDE8E466604}" dt="2020-10-22T21:44:18.331" v="261" actId="20577"/>
        <pc:sldMkLst>
          <pc:docMk/>
          <pc:sldMk cId="1108952554" sldId="258"/>
        </pc:sldMkLst>
        <pc:spChg chg="mod">
          <ac:chgData name="Sydney Smith" userId="75bd3373-d498-49ce-93fb-5eda2515e74b" providerId="ADAL" clId="{7E789453-B9EB-43D5-8642-2CDE8E466604}" dt="2020-10-22T21:43:39.123" v="183" actId="20577"/>
          <ac:spMkLst>
            <pc:docMk/>
            <pc:sldMk cId="1108952554" sldId="258"/>
            <ac:spMk id="2" creationId="{8C90B1D3-EBDC-4902-8685-7E51D901A817}"/>
          </ac:spMkLst>
        </pc:spChg>
        <pc:spChg chg="mod">
          <ac:chgData name="Sydney Smith" userId="75bd3373-d498-49ce-93fb-5eda2515e74b" providerId="ADAL" clId="{7E789453-B9EB-43D5-8642-2CDE8E466604}" dt="2020-10-22T21:44:18.331" v="261" actId="20577"/>
          <ac:spMkLst>
            <pc:docMk/>
            <pc:sldMk cId="1108952554" sldId="258"/>
            <ac:spMk id="3" creationId="{7E252581-9F48-4ACC-A661-265174BAF5F5}"/>
          </ac:spMkLst>
        </pc:spChg>
      </pc:sldChg>
      <pc:sldChg chg="modSp mod">
        <pc:chgData name="Sydney Smith" userId="75bd3373-d498-49ce-93fb-5eda2515e74b" providerId="ADAL" clId="{7E789453-B9EB-43D5-8642-2CDE8E466604}" dt="2020-10-22T21:47:55.598" v="538" actId="20577"/>
        <pc:sldMkLst>
          <pc:docMk/>
          <pc:sldMk cId="3690507828" sldId="259"/>
        </pc:sldMkLst>
        <pc:spChg chg="mod">
          <ac:chgData name="Sydney Smith" userId="75bd3373-d498-49ce-93fb-5eda2515e74b" providerId="ADAL" clId="{7E789453-B9EB-43D5-8642-2CDE8E466604}" dt="2020-10-22T21:47:55.598" v="538" actId="20577"/>
          <ac:spMkLst>
            <pc:docMk/>
            <pc:sldMk cId="3690507828" sldId="259"/>
            <ac:spMk id="2" creationId="{057341E3-BE1F-415E-835E-A774737AA1E3}"/>
          </ac:spMkLst>
        </pc:spChg>
      </pc:sldChg>
      <pc:sldChg chg="modSp mod">
        <pc:chgData name="Sydney Smith" userId="75bd3373-d498-49ce-93fb-5eda2515e74b" providerId="ADAL" clId="{7E789453-B9EB-43D5-8642-2CDE8E466604}" dt="2020-10-22T21:49:30.289" v="620" actId="20577"/>
        <pc:sldMkLst>
          <pc:docMk/>
          <pc:sldMk cId="3607995760" sldId="260"/>
        </pc:sldMkLst>
        <pc:spChg chg="mod">
          <ac:chgData name="Sydney Smith" userId="75bd3373-d498-49ce-93fb-5eda2515e74b" providerId="ADAL" clId="{7E789453-B9EB-43D5-8642-2CDE8E466604}" dt="2020-10-22T21:49:30.289" v="620" actId="20577"/>
          <ac:spMkLst>
            <pc:docMk/>
            <pc:sldMk cId="3607995760" sldId="260"/>
            <ac:spMk id="3" creationId="{4F8147B4-2C1F-49DF-90E8-B02EDCDCEE85}"/>
          </ac:spMkLst>
        </pc:spChg>
      </pc:sldChg>
      <pc:sldChg chg="modSp new mod">
        <pc:chgData name="Sydney Smith" userId="75bd3373-d498-49ce-93fb-5eda2515e74b" providerId="ADAL" clId="{7E789453-B9EB-43D5-8642-2CDE8E466604}" dt="2020-10-22T21:47:36.028" v="500" actId="20577"/>
        <pc:sldMkLst>
          <pc:docMk/>
          <pc:sldMk cId="2999389567" sldId="262"/>
        </pc:sldMkLst>
        <pc:spChg chg="mod">
          <ac:chgData name="Sydney Smith" userId="75bd3373-d498-49ce-93fb-5eda2515e74b" providerId="ADAL" clId="{7E789453-B9EB-43D5-8642-2CDE8E466604}" dt="2020-10-22T21:44:57.952" v="303" actId="20577"/>
          <ac:spMkLst>
            <pc:docMk/>
            <pc:sldMk cId="2999389567" sldId="262"/>
            <ac:spMk id="2" creationId="{57DEABAE-E8AA-4E01-8992-ED14F51C7CE5}"/>
          </ac:spMkLst>
        </pc:spChg>
        <pc:spChg chg="mod">
          <ac:chgData name="Sydney Smith" userId="75bd3373-d498-49ce-93fb-5eda2515e74b" providerId="ADAL" clId="{7E789453-B9EB-43D5-8642-2CDE8E466604}" dt="2020-10-22T21:47:36.028" v="500" actId="20577"/>
          <ac:spMkLst>
            <pc:docMk/>
            <pc:sldMk cId="2999389567" sldId="262"/>
            <ac:spMk id="3" creationId="{AA419359-A007-4FE6-BB67-3AC2367535C1}"/>
          </ac:spMkLst>
        </pc:spChg>
      </pc:sldChg>
      <pc:sldChg chg="modSp new mod">
        <pc:chgData name="Sydney Smith" userId="75bd3373-d498-49ce-93fb-5eda2515e74b" providerId="ADAL" clId="{7E789453-B9EB-43D5-8642-2CDE8E466604}" dt="2020-10-22T21:45:17.995" v="315" actId="20577"/>
        <pc:sldMkLst>
          <pc:docMk/>
          <pc:sldMk cId="2109065626" sldId="263"/>
        </pc:sldMkLst>
        <pc:spChg chg="mod">
          <ac:chgData name="Sydney Smith" userId="75bd3373-d498-49ce-93fb-5eda2515e74b" providerId="ADAL" clId="{7E789453-B9EB-43D5-8642-2CDE8E466604}" dt="2020-10-22T21:45:17.995" v="315" actId="20577"/>
          <ac:spMkLst>
            <pc:docMk/>
            <pc:sldMk cId="2109065626" sldId="263"/>
            <ac:spMk id="2" creationId="{7B33FB3E-B688-4C95-9947-0A45CAA2C02D}"/>
          </ac:spMkLst>
        </pc:spChg>
      </pc:sldChg>
      <pc:sldChg chg="modSp new mod">
        <pc:chgData name="Sydney Smith" userId="75bd3373-d498-49ce-93fb-5eda2515e74b" providerId="ADAL" clId="{7E789453-B9EB-43D5-8642-2CDE8E466604}" dt="2020-10-22T21:55:20.361" v="836" actId="20577"/>
        <pc:sldMkLst>
          <pc:docMk/>
          <pc:sldMk cId="1916743618" sldId="264"/>
        </pc:sldMkLst>
        <pc:spChg chg="mod">
          <ac:chgData name="Sydney Smith" userId="75bd3373-d498-49ce-93fb-5eda2515e74b" providerId="ADAL" clId="{7E789453-B9EB-43D5-8642-2CDE8E466604}" dt="2020-10-22T21:49:37.285" v="635" actId="20577"/>
          <ac:spMkLst>
            <pc:docMk/>
            <pc:sldMk cId="1916743618" sldId="264"/>
            <ac:spMk id="2" creationId="{00294FFA-3B79-4AC9-A147-81E1D468E9F1}"/>
          </ac:spMkLst>
        </pc:spChg>
        <pc:spChg chg="mod">
          <ac:chgData name="Sydney Smith" userId="75bd3373-d498-49ce-93fb-5eda2515e74b" providerId="ADAL" clId="{7E789453-B9EB-43D5-8642-2CDE8E466604}" dt="2020-10-22T21:55:20.361" v="836" actId="20577"/>
          <ac:spMkLst>
            <pc:docMk/>
            <pc:sldMk cId="1916743618" sldId="264"/>
            <ac:spMk id="3" creationId="{2213BBF7-7E1C-476C-84DC-5D56DB2FE2A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B4C9F-755F-494B-8EBE-57BC15087F0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BFE85-E1BD-4BBA-826A-B5F4B8032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 onboard the CabGen Pipeline</a:t>
          </a:r>
        </a:p>
      </dgm:t>
    </dgm:pt>
    <dgm:pt modelId="{1C015D36-FB45-401F-8A78-AB445725C518}" type="parTrans" cxnId="{34DD5E53-8D3D-42DE-83B9-8F7920610132}">
      <dgm:prSet/>
      <dgm:spPr/>
      <dgm:t>
        <a:bodyPr/>
        <a:lstStyle/>
        <a:p>
          <a:endParaRPr lang="en-US"/>
        </a:p>
      </dgm:t>
    </dgm:pt>
    <dgm:pt modelId="{011B7955-4BE7-4BD5-8188-39A51BDA407A}" type="sibTrans" cxnId="{34DD5E53-8D3D-42DE-83B9-8F79206101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F2EC80-144E-4E51-B1DB-BBA4F9BED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 the PowerShell-Docs Style Guide</a:t>
          </a:r>
        </a:p>
      </dgm:t>
    </dgm:pt>
    <dgm:pt modelId="{ECFEE0E7-3FCD-4AE4-89DF-FB782A8576EC}" type="parTrans" cxnId="{8DDDCBF2-E9C1-4909-A7D1-81AAEBDB270A}">
      <dgm:prSet/>
      <dgm:spPr/>
      <dgm:t>
        <a:bodyPr/>
        <a:lstStyle/>
        <a:p>
          <a:endParaRPr lang="en-US"/>
        </a:p>
      </dgm:t>
    </dgm:pt>
    <dgm:pt modelId="{8C2E112A-56C6-46DA-9726-9F93BBA957BF}" type="sibTrans" cxnId="{8DDDCBF2-E9C1-4909-A7D1-81AAEBDB27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D1B469-42F0-4122-93B9-316539EA65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Participate in Office Hours</a:t>
          </a:r>
        </a:p>
      </dgm:t>
    </dgm:pt>
    <dgm:pt modelId="{C46FEB57-AF87-4720-941F-BDDCB43E7C12}" type="parTrans" cxnId="{2705D306-68C9-487D-AD2F-CBD37715E739}">
      <dgm:prSet/>
      <dgm:spPr/>
      <dgm:t>
        <a:bodyPr/>
        <a:lstStyle/>
        <a:p>
          <a:endParaRPr lang="en-US"/>
        </a:p>
      </dgm:t>
    </dgm:pt>
    <dgm:pt modelId="{640FF64C-0726-4E80-BC7B-AD82B367386B}" type="sibTrans" cxnId="{2705D306-68C9-487D-AD2F-CBD37715E7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6AB50F-B681-4D1C-8D47-E46BD89D2D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Contribute to the Community Blog</a:t>
          </a:r>
        </a:p>
      </dgm:t>
    </dgm:pt>
    <dgm:pt modelId="{5F3548A6-A1C3-4086-BB38-1BE65D61B5FE}" type="parTrans" cxnId="{7A88A529-404B-4FCC-84CD-C635E6CDA8F0}">
      <dgm:prSet/>
      <dgm:spPr/>
      <dgm:t>
        <a:bodyPr/>
        <a:lstStyle/>
        <a:p>
          <a:endParaRPr lang="en-US"/>
        </a:p>
      </dgm:t>
    </dgm:pt>
    <dgm:pt modelId="{01A866A9-29AD-4512-82AD-4087E673FDD1}" type="sibTrans" cxnId="{7A88A529-404B-4FCC-84CD-C635E6CDA8F0}">
      <dgm:prSet/>
      <dgm:spPr/>
      <dgm:t>
        <a:bodyPr/>
        <a:lstStyle/>
        <a:p>
          <a:endParaRPr lang="en-US"/>
        </a:p>
      </dgm:t>
    </dgm:pt>
    <dgm:pt modelId="{2220B6E7-48FA-44B7-9653-681A63C0C1CE}" type="pres">
      <dgm:prSet presAssocID="{BC1B4C9F-755F-494B-8EBE-57BC15087F0E}" presName="root" presStyleCnt="0">
        <dgm:presLayoutVars>
          <dgm:dir/>
          <dgm:resizeHandles val="exact"/>
        </dgm:presLayoutVars>
      </dgm:prSet>
      <dgm:spPr/>
    </dgm:pt>
    <dgm:pt modelId="{BED4FE6A-1225-48FF-8946-5DD260C400CA}" type="pres">
      <dgm:prSet presAssocID="{BC1B4C9F-755F-494B-8EBE-57BC15087F0E}" presName="container" presStyleCnt="0">
        <dgm:presLayoutVars>
          <dgm:dir/>
          <dgm:resizeHandles val="exact"/>
        </dgm:presLayoutVars>
      </dgm:prSet>
      <dgm:spPr/>
    </dgm:pt>
    <dgm:pt modelId="{FE34E14A-3245-4F57-991E-381A300AFAD7}" type="pres">
      <dgm:prSet presAssocID="{D58BFE85-E1BD-4BBA-826A-B5F4B8032EEC}" presName="compNode" presStyleCnt="0"/>
      <dgm:spPr/>
    </dgm:pt>
    <dgm:pt modelId="{B36A8A6C-FFD7-4D58-A5E2-67D4611C13F4}" type="pres">
      <dgm:prSet presAssocID="{D58BFE85-E1BD-4BBA-826A-B5F4B8032EEC}" presName="iconBgRect" presStyleLbl="bgShp" presStyleIdx="0" presStyleCnt="4"/>
      <dgm:spPr/>
    </dgm:pt>
    <dgm:pt modelId="{F5D37632-7AEC-4D86-AC19-3D6D5577748C}" type="pres">
      <dgm:prSet presAssocID="{D58BFE85-E1BD-4BBA-826A-B5F4B8032E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CC6EE13-FEE6-484C-A764-BD9501DA37F1}" type="pres">
      <dgm:prSet presAssocID="{D58BFE85-E1BD-4BBA-826A-B5F4B8032EEC}" presName="spaceRect" presStyleCnt="0"/>
      <dgm:spPr/>
    </dgm:pt>
    <dgm:pt modelId="{CA6C2685-F4D5-4CD1-9BA6-C30E8AAEF027}" type="pres">
      <dgm:prSet presAssocID="{D58BFE85-E1BD-4BBA-826A-B5F4B8032EEC}" presName="textRect" presStyleLbl="revTx" presStyleIdx="0" presStyleCnt="4">
        <dgm:presLayoutVars>
          <dgm:chMax val="1"/>
          <dgm:chPref val="1"/>
        </dgm:presLayoutVars>
      </dgm:prSet>
      <dgm:spPr/>
    </dgm:pt>
    <dgm:pt modelId="{F278D5CA-D63E-4F7B-AB60-D159C49C846C}" type="pres">
      <dgm:prSet presAssocID="{011B7955-4BE7-4BD5-8188-39A51BDA407A}" presName="sibTrans" presStyleLbl="sibTrans2D1" presStyleIdx="0" presStyleCnt="0"/>
      <dgm:spPr/>
    </dgm:pt>
    <dgm:pt modelId="{2C9DB01B-568B-4BBF-9C82-9C2FE97DDCB6}" type="pres">
      <dgm:prSet presAssocID="{72F2EC80-144E-4E51-B1DB-BBA4F9BEDC4D}" presName="compNode" presStyleCnt="0"/>
      <dgm:spPr/>
    </dgm:pt>
    <dgm:pt modelId="{5749F3F3-9F26-465E-8DF1-59714BF3CB77}" type="pres">
      <dgm:prSet presAssocID="{72F2EC80-144E-4E51-B1DB-BBA4F9BEDC4D}" presName="iconBgRect" presStyleLbl="bgShp" presStyleIdx="1" presStyleCnt="4"/>
      <dgm:spPr/>
    </dgm:pt>
    <dgm:pt modelId="{9F220384-64D9-4025-B1D9-DE50629FC8E2}" type="pres">
      <dgm:prSet presAssocID="{72F2EC80-144E-4E51-B1DB-BBA4F9BEDC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A8246EF-DDA1-4C21-AD88-55A5FBA2138E}" type="pres">
      <dgm:prSet presAssocID="{72F2EC80-144E-4E51-B1DB-BBA4F9BEDC4D}" presName="spaceRect" presStyleCnt="0"/>
      <dgm:spPr/>
    </dgm:pt>
    <dgm:pt modelId="{734DB011-729B-46BC-B4A2-ABA9BF6058A5}" type="pres">
      <dgm:prSet presAssocID="{72F2EC80-144E-4E51-B1DB-BBA4F9BEDC4D}" presName="textRect" presStyleLbl="revTx" presStyleIdx="1" presStyleCnt="4">
        <dgm:presLayoutVars>
          <dgm:chMax val="1"/>
          <dgm:chPref val="1"/>
        </dgm:presLayoutVars>
      </dgm:prSet>
      <dgm:spPr/>
    </dgm:pt>
    <dgm:pt modelId="{C5FE0EE3-5727-4A92-A33D-3DC7C95D7DEA}" type="pres">
      <dgm:prSet presAssocID="{8C2E112A-56C6-46DA-9726-9F93BBA957BF}" presName="sibTrans" presStyleLbl="sibTrans2D1" presStyleIdx="0" presStyleCnt="0"/>
      <dgm:spPr/>
    </dgm:pt>
    <dgm:pt modelId="{AEB163F6-6B26-41DE-9FA6-74A5F5995528}" type="pres">
      <dgm:prSet presAssocID="{80D1B469-42F0-4122-93B9-316539EA658B}" presName="compNode" presStyleCnt="0"/>
      <dgm:spPr/>
    </dgm:pt>
    <dgm:pt modelId="{F8D94BF1-127A-40A0-B0DC-D0F51481BA6F}" type="pres">
      <dgm:prSet presAssocID="{80D1B469-42F0-4122-93B9-316539EA658B}" presName="iconBgRect" presStyleLbl="bgShp" presStyleIdx="2" presStyleCnt="4"/>
      <dgm:spPr/>
    </dgm:pt>
    <dgm:pt modelId="{71CFA926-D153-4463-8738-8EED26659360}" type="pres">
      <dgm:prSet presAssocID="{80D1B469-42F0-4122-93B9-316539EA65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41199C90-89BC-429B-872D-FF1DF9A52121}" type="pres">
      <dgm:prSet presAssocID="{80D1B469-42F0-4122-93B9-316539EA658B}" presName="spaceRect" presStyleCnt="0"/>
      <dgm:spPr/>
    </dgm:pt>
    <dgm:pt modelId="{B7647585-5EF5-4E7A-89AD-96AE9D93E467}" type="pres">
      <dgm:prSet presAssocID="{80D1B469-42F0-4122-93B9-316539EA658B}" presName="textRect" presStyleLbl="revTx" presStyleIdx="2" presStyleCnt="4">
        <dgm:presLayoutVars>
          <dgm:chMax val="1"/>
          <dgm:chPref val="1"/>
        </dgm:presLayoutVars>
      </dgm:prSet>
      <dgm:spPr/>
    </dgm:pt>
    <dgm:pt modelId="{B35FE04A-9519-4B68-ABBC-9847261EF76F}" type="pres">
      <dgm:prSet presAssocID="{640FF64C-0726-4E80-BC7B-AD82B367386B}" presName="sibTrans" presStyleLbl="sibTrans2D1" presStyleIdx="0" presStyleCnt="0"/>
      <dgm:spPr/>
    </dgm:pt>
    <dgm:pt modelId="{AAD35FDE-51C0-444E-A3B8-A9B9318B8FAF}" type="pres">
      <dgm:prSet presAssocID="{146AB50F-B681-4D1C-8D47-E46BD89D2D79}" presName="compNode" presStyleCnt="0"/>
      <dgm:spPr/>
    </dgm:pt>
    <dgm:pt modelId="{89E23E6D-CDB3-4899-ACEA-297480FBF4BB}" type="pres">
      <dgm:prSet presAssocID="{146AB50F-B681-4D1C-8D47-E46BD89D2D79}" presName="iconBgRect" presStyleLbl="bgShp" presStyleIdx="3" presStyleCnt="4"/>
      <dgm:spPr/>
    </dgm:pt>
    <dgm:pt modelId="{EED05A20-B0C5-4D2A-AE65-608EC0FF5CFE}" type="pres">
      <dgm:prSet presAssocID="{146AB50F-B681-4D1C-8D47-E46BD89D2D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650A971-1B63-41BC-A058-BF91A76C31EC}" type="pres">
      <dgm:prSet presAssocID="{146AB50F-B681-4D1C-8D47-E46BD89D2D79}" presName="spaceRect" presStyleCnt="0"/>
      <dgm:spPr/>
    </dgm:pt>
    <dgm:pt modelId="{91A8FEBC-BE96-4FC4-8186-0A9F04D6D9A9}" type="pres">
      <dgm:prSet presAssocID="{146AB50F-B681-4D1C-8D47-E46BD89D2D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05D306-68C9-487D-AD2F-CBD37715E739}" srcId="{BC1B4C9F-755F-494B-8EBE-57BC15087F0E}" destId="{80D1B469-42F0-4122-93B9-316539EA658B}" srcOrd="2" destOrd="0" parTransId="{C46FEB57-AF87-4720-941F-BDDCB43E7C12}" sibTransId="{640FF64C-0726-4E80-BC7B-AD82B367386B}"/>
    <dgm:cxn modelId="{1780450E-6F84-436F-81AE-C99F80645195}" type="presOf" srcId="{D58BFE85-E1BD-4BBA-826A-B5F4B8032EEC}" destId="{CA6C2685-F4D5-4CD1-9BA6-C30E8AAEF027}" srcOrd="0" destOrd="0" presId="urn:microsoft.com/office/officeart/2018/2/layout/IconCircleList"/>
    <dgm:cxn modelId="{FB0F6A18-B842-4F22-B775-EB1EA412B5DE}" type="presOf" srcId="{640FF64C-0726-4E80-BC7B-AD82B367386B}" destId="{B35FE04A-9519-4B68-ABBC-9847261EF76F}" srcOrd="0" destOrd="0" presId="urn:microsoft.com/office/officeart/2018/2/layout/IconCircleList"/>
    <dgm:cxn modelId="{E78EEC24-0638-432D-A568-CEFAC9F3769B}" type="presOf" srcId="{80D1B469-42F0-4122-93B9-316539EA658B}" destId="{B7647585-5EF5-4E7A-89AD-96AE9D93E467}" srcOrd="0" destOrd="0" presId="urn:microsoft.com/office/officeart/2018/2/layout/IconCircleList"/>
    <dgm:cxn modelId="{7A88A529-404B-4FCC-84CD-C635E6CDA8F0}" srcId="{BC1B4C9F-755F-494B-8EBE-57BC15087F0E}" destId="{146AB50F-B681-4D1C-8D47-E46BD89D2D79}" srcOrd="3" destOrd="0" parTransId="{5F3548A6-A1C3-4086-BB38-1BE65D61B5FE}" sibTransId="{01A866A9-29AD-4512-82AD-4087E673FDD1}"/>
    <dgm:cxn modelId="{34DD5E53-8D3D-42DE-83B9-8F7920610132}" srcId="{BC1B4C9F-755F-494B-8EBE-57BC15087F0E}" destId="{D58BFE85-E1BD-4BBA-826A-B5F4B8032EEC}" srcOrd="0" destOrd="0" parTransId="{1C015D36-FB45-401F-8A78-AB445725C518}" sibTransId="{011B7955-4BE7-4BD5-8188-39A51BDA407A}"/>
    <dgm:cxn modelId="{A0C5F759-F5FD-49C4-8063-692EB4E218CC}" type="presOf" srcId="{146AB50F-B681-4D1C-8D47-E46BD89D2D79}" destId="{91A8FEBC-BE96-4FC4-8186-0A9F04D6D9A9}" srcOrd="0" destOrd="0" presId="urn:microsoft.com/office/officeart/2018/2/layout/IconCircleList"/>
    <dgm:cxn modelId="{C3FEAC87-2019-42DB-8DAF-1DB1A656626E}" type="presOf" srcId="{72F2EC80-144E-4E51-B1DB-BBA4F9BEDC4D}" destId="{734DB011-729B-46BC-B4A2-ABA9BF6058A5}" srcOrd="0" destOrd="0" presId="urn:microsoft.com/office/officeart/2018/2/layout/IconCircleList"/>
    <dgm:cxn modelId="{84A305D8-70F8-4EB0-B141-3196945838C6}" type="presOf" srcId="{BC1B4C9F-755F-494B-8EBE-57BC15087F0E}" destId="{2220B6E7-48FA-44B7-9653-681A63C0C1CE}" srcOrd="0" destOrd="0" presId="urn:microsoft.com/office/officeart/2018/2/layout/IconCircleList"/>
    <dgm:cxn modelId="{179D31D9-5D8D-49E6-A21F-6354E534880A}" type="presOf" srcId="{011B7955-4BE7-4BD5-8188-39A51BDA407A}" destId="{F278D5CA-D63E-4F7B-AB60-D159C49C846C}" srcOrd="0" destOrd="0" presId="urn:microsoft.com/office/officeart/2018/2/layout/IconCircleList"/>
    <dgm:cxn modelId="{8DDDCBF2-E9C1-4909-A7D1-81AAEBDB270A}" srcId="{BC1B4C9F-755F-494B-8EBE-57BC15087F0E}" destId="{72F2EC80-144E-4E51-B1DB-BBA4F9BEDC4D}" srcOrd="1" destOrd="0" parTransId="{ECFEE0E7-3FCD-4AE4-89DF-FB782A8576EC}" sibTransId="{8C2E112A-56C6-46DA-9726-9F93BBA957BF}"/>
    <dgm:cxn modelId="{357A97F3-9B7A-43E9-8B70-1B361A77730D}" type="presOf" srcId="{8C2E112A-56C6-46DA-9726-9F93BBA957BF}" destId="{C5FE0EE3-5727-4A92-A33D-3DC7C95D7DEA}" srcOrd="0" destOrd="0" presId="urn:microsoft.com/office/officeart/2018/2/layout/IconCircleList"/>
    <dgm:cxn modelId="{DBB22EAF-17E4-467C-84F3-45A8273BFF7A}" type="presParOf" srcId="{2220B6E7-48FA-44B7-9653-681A63C0C1CE}" destId="{BED4FE6A-1225-48FF-8946-5DD260C400CA}" srcOrd="0" destOrd="0" presId="urn:microsoft.com/office/officeart/2018/2/layout/IconCircleList"/>
    <dgm:cxn modelId="{63F9DD9B-1F35-48D6-AFB4-820B3DF0B13F}" type="presParOf" srcId="{BED4FE6A-1225-48FF-8946-5DD260C400CA}" destId="{FE34E14A-3245-4F57-991E-381A300AFAD7}" srcOrd="0" destOrd="0" presId="urn:microsoft.com/office/officeart/2018/2/layout/IconCircleList"/>
    <dgm:cxn modelId="{50845D1E-5104-4CE4-B2C2-4AE00757E54F}" type="presParOf" srcId="{FE34E14A-3245-4F57-991E-381A300AFAD7}" destId="{B36A8A6C-FFD7-4D58-A5E2-67D4611C13F4}" srcOrd="0" destOrd="0" presId="urn:microsoft.com/office/officeart/2018/2/layout/IconCircleList"/>
    <dgm:cxn modelId="{70F77D6A-E72C-4E4C-8D0A-40D9CA1B41E0}" type="presParOf" srcId="{FE34E14A-3245-4F57-991E-381A300AFAD7}" destId="{F5D37632-7AEC-4D86-AC19-3D6D5577748C}" srcOrd="1" destOrd="0" presId="urn:microsoft.com/office/officeart/2018/2/layout/IconCircleList"/>
    <dgm:cxn modelId="{27E06AA7-11C2-4101-82AC-DFC6B940FD32}" type="presParOf" srcId="{FE34E14A-3245-4F57-991E-381A300AFAD7}" destId="{2CC6EE13-FEE6-484C-A764-BD9501DA37F1}" srcOrd="2" destOrd="0" presId="urn:microsoft.com/office/officeart/2018/2/layout/IconCircleList"/>
    <dgm:cxn modelId="{25D65DE3-3E5E-4251-B517-86DA9DC80373}" type="presParOf" srcId="{FE34E14A-3245-4F57-991E-381A300AFAD7}" destId="{CA6C2685-F4D5-4CD1-9BA6-C30E8AAEF027}" srcOrd="3" destOrd="0" presId="urn:microsoft.com/office/officeart/2018/2/layout/IconCircleList"/>
    <dgm:cxn modelId="{95F3953D-90B0-4722-A234-0C67DB2DDC8F}" type="presParOf" srcId="{BED4FE6A-1225-48FF-8946-5DD260C400CA}" destId="{F278D5CA-D63E-4F7B-AB60-D159C49C846C}" srcOrd="1" destOrd="0" presId="urn:microsoft.com/office/officeart/2018/2/layout/IconCircleList"/>
    <dgm:cxn modelId="{0017A660-1CF3-45C1-B1C1-3A0F2CD7E405}" type="presParOf" srcId="{BED4FE6A-1225-48FF-8946-5DD260C400CA}" destId="{2C9DB01B-568B-4BBF-9C82-9C2FE97DDCB6}" srcOrd="2" destOrd="0" presId="urn:microsoft.com/office/officeart/2018/2/layout/IconCircleList"/>
    <dgm:cxn modelId="{77185E5D-D9C9-407C-A6D9-E9AA1FD79D67}" type="presParOf" srcId="{2C9DB01B-568B-4BBF-9C82-9C2FE97DDCB6}" destId="{5749F3F3-9F26-465E-8DF1-59714BF3CB77}" srcOrd="0" destOrd="0" presId="urn:microsoft.com/office/officeart/2018/2/layout/IconCircleList"/>
    <dgm:cxn modelId="{2BC2B26B-8128-4793-BEB7-42E844631279}" type="presParOf" srcId="{2C9DB01B-568B-4BBF-9C82-9C2FE97DDCB6}" destId="{9F220384-64D9-4025-B1D9-DE50629FC8E2}" srcOrd="1" destOrd="0" presId="urn:microsoft.com/office/officeart/2018/2/layout/IconCircleList"/>
    <dgm:cxn modelId="{BE0CF2FC-64D1-480A-A787-2855F7AEFA1B}" type="presParOf" srcId="{2C9DB01B-568B-4BBF-9C82-9C2FE97DDCB6}" destId="{6A8246EF-DDA1-4C21-AD88-55A5FBA2138E}" srcOrd="2" destOrd="0" presId="urn:microsoft.com/office/officeart/2018/2/layout/IconCircleList"/>
    <dgm:cxn modelId="{8AF629C0-829C-4980-9630-8DE7B061DB9F}" type="presParOf" srcId="{2C9DB01B-568B-4BBF-9C82-9C2FE97DDCB6}" destId="{734DB011-729B-46BC-B4A2-ABA9BF6058A5}" srcOrd="3" destOrd="0" presId="urn:microsoft.com/office/officeart/2018/2/layout/IconCircleList"/>
    <dgm:cxn modelId="{0489751C-C18A-43C7-BCD4-05EF899EF723}" type="presParOf" srcId="{BED4FE6A-1225-48FF-8946-5DD260C400CA}" destId="{C5FE0EE3-5727-4A92-A33D-3DC7C95D7DEA}" srcOrd="3" destOrd="0" presId="urn:microsoft.com/office/officeart/2018/2/layout/IconCircleList"/>
    <dgm:cxn modelId="{5EE7C58C-A21F-4539-A219-AFBA11C40EB7}" type="presParOf" srcId="{BED4FE6A-1225-48FF-8946-5DD260C400CA}" destId="{AEB163F6-6B26-41DE-9FA6-74A5F5995528}" srcOrd="4" destOrd="0" presId="urn:microsoft.com/office/officeart/2018/2/layout/IconCircleList"/>
    <dgm:cxn modelId="{617F2828-8E00-4634-8C5C-F7A2FDC6C32C}" type="presParOf" srcId="{AEB163F6-6B26-41DE-9FA6-74A5F5995528}" destId="{F8D94BF1-127A-40A0-B0DC-D0F51481BA6F}" srcOrd="0" destOrd="0" presId="urn:microsoft.com/office/officeart/2018/2/layout/IconCircleList"/>
    <dgm:cxn modelId="{9E38751F-ED85-4424-BD4A-3766BC4D3491}" type="presParOf" srcId="{AEB163F6-6B26-41DE-9FA6-74A5F5995528}" destId="{71CFA926-D153-4463-8738-8EED26659360}" srcOrd="1" destOrd="0" presId="urn:microsoft.com/office/officeart/2018/2/layout/IconCircleList"/>
    <dgm:cxn modelId="{A25C9E03-11D0-49B4-A49E-0992180AEBC5}" type="presParOf" srcId="{AEB163F6-6B26-41DE-9FA6-74A5F5995528}" destId="{41199C90-89BC-429B-872D-FF1DF9A52121}" srcOrd="2" destOrd="0" presId="urn:microsoft.com/office/officeart/2018/2/layout/IconCircleList"/>
    <dgm:cxn modelId="{4188B58A-D802-4A6B-8E19-CA1A845F1B30}" type="presParOf" srcId="{AEB163F6-6B26-41DE-9FA6-74A5F5995528}" destId="{B7647585-5EF5-4E7A-89AD-96AE9D93E467}" srcOrd="3" destOrd="0" presId="urn:microsoft.com/office/officeart/2018/2/layout/IconCircleList"/>
    <dgm:cxn modelId="{1D275561-6C75-4289-8A7E-75B77F1A2E83}" type="presParOf" srcId="{BED4FE6A-1225-48FF-8946-5DD260C400CA}" destId="{B35FE04A-9519-4B68-ABBC-9847261EF76F}" srcOrd="5" destOrd="0" presId="urn:microsoft.com/office/officeart/2018/2/layout/IconCircleList"/>
    <dgm:cxn modelId="{3E2B1AC3-1FB4-43EF-A9D7-69436DA71CD0}" type="presParOf" srcId="{BED4FE6A-1225-48FF-8946-5DD260C400CA}" destId="{AAD35FDE-51C0-444E-A3B8-A9B9318B8FAF}" srcOrd="6" destOrd="0" presId="urn:microsoft.com/office/officeart/2018/2/layout/IconCircleList"/>
    <dgm:cxn modelId="{1389AE52-E7F0-4F37-89E3-D1B09CDAE5BB}" type="presParOf" srcId="{AAD35FDE-51C0-444E-A3B8-A9B9318B8FAF}" destId="{89E23E6D-CDB3-4899-ACEA-297480FBF4BB}" srcOrd="0" destOrd="0" presId="urn:microsoft.com/office/officeart/2018/2/layout/IconCircleList"/>
    <dgm:cxn modelId="{CC2AD42A-B2C0-441E-BC0E-38335A2D9FE6}" type="presParOf" srcId="{AAD35FDE-51C0-444E-A3B8-A9B9318B8FAF}" destId="{EED05A20-B0C5-4D2A-AE65-608EC0FF5CFE}" srcOrd="1" destOrd="0" presId="urn:microsoft.com/office/officeart/2018/2/layout/IconCircleList"/>
    <dgm:cxn modelId="{9AA8C76C-3379-4C19-B24F-0BB2A2D6602F}" type="presParOf" srcId="{AAD35FDE-51C0-444E-A3B8-A9B9318B8FAF}" destId="{2650A971-1B63-41BC-A058-BF91A76C31EC}" srcOrd="2" destOrd="0" presId="urn:microsoft.com/office/officeart/2018/2/layout/IconCircleList"/>
    <dgm:cxn modelId="{89CFBE9F-4078-42BE-B99D-F45BD168824C}" type="presParOf" srcId="{AAD35FDE-51C0-444E-A3B8-A9B9318B8FAF}" destId="{91A8FEBC-BE96-4FC4-8186-0A9F04D6D9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A8A6C-FFD7-4D58-A5E2-67D4611C13F4}">
      <dsp:nvSpPr>
        <dsp:cNvPr id="0" name=""/>
        <dsp:cNvSpPr/>
      </dsp:nvSpPr>
      <dsp:spPr>
        <a:xfrm>
          <a:off x="134825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37632-7AEC-4D86-AC19-3D6D5577748C}">
      <dsp:nvSpPr>
        <dsp:cNvPr id="0" name=""/>
        <dsp:cNvSpPr/>
      </dsp:nvSpPr>
      <dsp:spPr>
        <a:xfrm>
          <a:off x="406966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C2685-F4D5-4CD1-9BA6-C30E8AAEF027}">
      <dsp:nvSpPr>
        <dsp:cNvPr id="0" name=""/>
        <dsp:cNvSpPr/>
      </dsp:nvSpPr>
      <dsp:spPr>
        <a:xfrm>
          <a:off x="1708430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Get onboard the CabGen Pipeline</a:t>
          </a:r>
        </a:p>
      </dsp:txBody>
      <dsp:txXfrm>
        <a:off x="1708430" y="373784"/>
        <a:ext cx="3054644" cy="1295909"/>
      </dsp:txXfrm>
    </dsp:sp>
    <dsp:sp modelId="{5749F3F3-9F26-465E-8DF1-59714BF3CB77}">
      <dsp:nvSpPr>
        <dsp:cNvPr id="0" name=""/>
        <dsp:cNvSpPr/>
      </dsp:nvSpPr>
      <dsp:spPr>
        <a:xfrm>
          <a:off x="5295324" y="373784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20384-64D9-4025-B1D9-DE50629FC8E2}">
      <dsp:nvSpPr>
        <dsp:cNvPr id="0" name=""/>
        <dsp:cNvSpPr/>
      </dsp:nvSpPr>
      <dsp:spPr>
        <a:xfrm>
          <a:off x="5567465" y="645925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DB011-729B-46BC-B4A2-ABA9BF6058A5}">
      <dsp:nvSpPr>
        <dsp:cNvPr id="0" name=""/>
        <dsp:cNvSpPr/>
      </dsp:nvSpPr>
      <dsp:spPr>
        <a:xfrm>
          <a:off x="6868929" y="373784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Follow the PowerShell-Docs Style Guide</a:t>
          </a:r>
        </a:p>
      </dsp:txBody>
      <dsp:txXfrm>
        <a:off x="6868929" y="373784"/>
        <a:ext cx="3054644" cy="1295909"/>
      </dsp:txXfrm>
    </dsp:sp>
    <dsp:sp modelId="{F8D94BF1-127A-40A0-B0DC-D0F51481BA6F}">
      <dsp:nvSpPr>
        <dsp:cNvPr id="0" name=""/>
        <dsp:cNvSpPr/>
      </dsp:nvSpPr>
      <dsp:spPr>
        <a:xfrm>
          <a:off x="134825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FA926-D153-4463-8738-8EED26659360}">
      <dsp:nvSpPr>
        <dsp:cNvPr id="0" name=""/>
        <dsp:cNvSpPr/>
      </dsp:nvSpPr>
      <dsp:spPr>
        <a:xfrm>
          <a:off x="406966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47585-5EF5-4E7A-89AD-96AE9D93E467}">
      <dsp:nvSpPr>
        <dsp:cNvPr id="0" name=""/>
        <dsp:cNvSpPr/>
      </dsp:nvSpPr>
      <dsp:spPr>
        <a:xfrm>
          <a:off x="1708430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Participate in Office Hours</a:t>
          </a:r>
        </a:p>
      </dsp:txBody>
      <dsp:txXfrm>
        <a:off x="1708430" y="2353665"/>
        <a:ext cx="3054644" cy="1295909"/>
      </dsp:txXfrm>
    </dsp:sp>
    <dsp:sp modelId="{89E23E6D-CDB3-4899-ACEA-297480FBF4BB}">
      <dsp:nvSpPr>
        <dsp:cNvPr id="0" name=""/>
        <dsp:cNvSpPr/>
      </dsp:nvSpPr>
      <dsp:spPr>
        <a:xfrm>
          <a:off x="5295324" y="2353665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05A20-B0C5-4D2A-AE65-608EC0FF5CFE}">
      <dsp:nvSpPr>
        <dsp:cNvPr id="0" name=""/>
        <dsp:cNvSpPr/>
      </dsp:nvSpPr>
      <dsp:spPr>
        <a:xfrm>
          <a:off x="5567465" y="2625806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8FEBC-BE96-4FC4-8186-0A9F04D6D9A9}">
      <dsp:nvSpPr>
        <dsp:cNvPr id="0" name=""/>
        <dsp:cNvSpPr/>
      </dsp:nvSpPr>
      <dsp:spPr>
        <a:xfrm>
          <a:off x="6868929" y="2353665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Contribute to the Community Blog</a:t>
          </a:r>
        </a:p>
      </dsp:txBody>
      <dsp:txXfrm>
        <a:off x="6868929" y="2353665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2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126471-B88A-4977-B365-59671680DDA6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2CDD40-B17F-44FC-976C-6B91B5FCE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9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sdocsteam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secretmanagement/" TargetMode="External"/><Relationship Id="rId2" Type="http://schemas.openxmlformats.org/officeDocument/2006/relationships/hyperlink" Target="https://docs.microsoft.com/en-us/powershell/module/microsoft.powershell.crescend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powershell/module/psscriptanalyzer/" TargetMode="External"/><Relationship Id="rId5" Type="http://schemas.openxmlformats.org/officeDocument/2006/relationships/hyperlink" Target="https://docs.microsoft.com/en-us/powershell/module/platyps/" TargetMode="External"/><Relationship Id="rId4" Type="http://schemas.openxmlformats.org/officeDocument/2006/relationships/hyperlink" Target="https://docs.microsoft.com/en-us/powershell/module/microsoft.powershell.secretsto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docs.microsoft.com/en-us/help/onboard/admin/reference/powershell/updating-modules?branch=mast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view.docs.microsoft.com/en-us/help/onboard/admin/reference/powershell/update-help?branch=ma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channel/19%3a8d934148e8844415ad566424cb3b5a89%40thread.tacv2/PowerShell-Docs%2520Office%2520Hours?groupId=19383f1d-32e9-4dbe-9882-be1ffb4248a2&amp;tenantId=72f988bf-86f1-41af-91ab-2d7cd011db47" TargetMode="External"/><Relationship Id="rId2" Type="http://schemas.openxmlformats.org/officeDocument/2006/relationships/hyperlink" Target="https://teams.microsoft.com/l/meetup-join/19%3a8d934148e8844415ad566424cb3b5a89%40thread.tacv2/1611324301377?context=%7b%22Tid%22%3a%2272f988bf-86f1-41af-91ab-2d7cd011db47%22%2c%22Oid%22%3a%228b895b7b-8e8a-4413-8039-92948f5315b9%22%7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powershell/scripting/community/contributing/editorial-checklist" TargetMode="External"/><Relationship Id="rId4" Type="http://schemas.openxmlformats.org/officeDocument/2006/relationships/hyperlink" Target="https://docs.microsoft.com/powershell/scripting/community/contributing/overview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coming-soon-png" TargetMode="External"/><Relationship Id="rId3" Type="http://schemas.openxmlformats.org/officeDocument/2006/relationships/hyperlink" Target="https://github.com/PowerShell/Community-Blog/wiki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docs.microsoft.com/en-us/learn/browse/?terms=powershel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learn/browse/?terms=powershell" TargetMode="External"/><Relationship Id="rId3" Type="http://schemas.openxmlformats.org/officeDocument/2006/relationships/hyperlink" Target="https://review.docs.microsoft.com/en-us/help/onboard/admin/reference/powershell/documenting-modules?branch=master" TargetMode="External"/><Relationship Id="rId7" Type="http://schemas.openxmlformats.org/officeDocument/2006/relationships/hyperlink" Target="https://teams.microsoft.com/l/channel/19%3a8d934148e8844415ad566424cb3b5a89%40thread.tacv2/PowerShell-Docs%2520Office%2520Hours?groupId=19383f1d-32e9-4dbe-9882-be1ffb4248a2&amp;tenantId=72f988bf-86f1-41af-91ab-2d7cd011db47" TargetMode="External"/><Relationship Id="rId2" Type="http://schemas.openxmlformats.org/officeDocument/2006/relationships/hyperlink" Target="mailto:psdocsteam@microsof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ams.microsoft.com/l/meetup-join/19%3a8d934148e8844415ad566424cb3b5a89%40thread.tacv2/1611324301377?context=%7b%22Tid%22%3a%2272f988bf-86f1-41af-91ab-2d7cd011db47%22%2c%22Oid%22%3a%228b895b7b-8e8a-4413-8039-92948f5315b9%22%7d" TargetMode="External"/><Relationship Id="rId5" Type="http://schemas.openxmlformats.org/officeDocument/2006/relationships/hyperlink" Target="https://docs.microsoft.com/powershell/scripting/community/contributing/overview" TargetMode="External"/><Relationship Id="rId4" Type="http://schemas.openxmlformats.org/officeDocument/2006/relationships/hyperlink" Target="https://review.docs.microsoft.com/en-us/help/onboard/admin/reference/powershell/update-help?branch=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12CD-6B29-413F-8734-987050711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Internal Meetup – Docs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66670-AE87-46B2-A062-FBE9CDA4F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</a:t>
            </a:r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128484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6991-E00C-4E59-90F6-5AD9900A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5775"/>
          </a:xfrm>
        </p:spPr>
        <p:txBody>
          <a:bodyPr/>
          <a:lstStyle/>
          <a:p>
            <a:r>
              <a:rPr lang="en-US" dirty="0"/>
              <a:t>Meet the PowerShell-Docs Team</a:t>
            </a:r>
          </a:p>
        </p:txBody>
      </p:sp>
      <p:pic>
        <p:nvPicPr>
          <p:cNvPr id="5" name="Content Placeholder 4" descr="A person wearing headphones&#10;&#10;Description automatically generated">
            <a:extLst>
              <a:ext uri="{FF2B5EF4-FFF2-40B4-BE49-F238E27FC236}">
                <a16:creationId xmlns:a16="http://schemas.microsoft.com/office/drawing/2014/main" id="{1C7951FB-2292-4CB7-BD48-D1AAC1B72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87" y="2172614"/>
            <a:ext cx="2347013" cy="2854476"/>
          </a:xfrm>
        </p:spPr>
      </p:pic>
      <p:pic>
        <p:nvPicPr>
          <p:cNvPr id="7" name="Picture 6" descr="A picture containing person, person, wearing, posing&#10;&#10;Description automatically generated">
            <a:extLst>
              <a:ext uri="{FF2B5EF4-FFF2-40B4-BE49-F238E27FC236}">
                <a16:creationId xmlns:a16="http://schemas.microsoft.com/office/drawing/2014/main" id="{E2BDAD20-4F11-443D-93ED-99D4C82D8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67" y="2172614"/>
            <a:ext cx="2347014" cy="2854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023325-7FCA-4BE1-B7AC-32A40A2878B8}"/>
              </a:ext>
            </a:extLst>
          </p:cNvPr>
          <p:cNvSpPr txBox="1"/>
          <p:nvPr/>
        </p:nvSpPr>
        <p:spPr>
          <a:xfrm>
            <a:off x="577608" y="5371068"/>
            <a:ext cx="3365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Sean Wheeler</a:t>
            </a:r>
          </a:p>
          <a:p>
            <a:pPr algn="ctr"/>
            <a:r>
              <a:rPr lang="en-US" dirty="0"/>
              <a:t>Sr. Content Developer</a:t>
            </a:r>
          </a:p>
          <a:p>
            <a:pPr algn="ctr"/>
            <a:r>
              <a:rPr lang="en-US" sz="1600" dirty="0"/>
              <a:t>Lead Writer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A73A-9E5C-4D95-990A-C676940F3E76}"/>
              </a:ext>
            </a:extLst>
          </p:cNvPr>
          <p:cNvSpPr txBox="1"/>
          <p:nvPr/>
        </p:nvSpPr>
        <p:spPr>
          <a:xfrm>
            <a:off x="3820929" y="5375300"/>
            <a:ext cx="33696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Chase Wilson</a:t>
            </a:r>
          </a:p>
          <a:p>
            <a:pPr algn="ctr"/>
            <a:r>
              <a:rPr lang="en-US" dirty="0"/>
              <a:t>Content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52242C-2E7E-410C-8DC5-427428B72880}"/>
              </a:ext>
            </a:extLst>
          </p:cNvPr>
          <p:cNvSpPr txBox="1"/>
          <p:nvPr/>
        </p:nvSpPr>
        <p:spPr>
          <a:xfrm>
            <a:off x="7358948" y="1991001"/>
            <a:ext cx="37967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with the PowerShell team to document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 the standards for PowerShell documentation at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Host Office Hours to support folks like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to improve the PowerShell publishing pipeline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8B7206-C182-49A9-96EB-022798078057}"/>
              </a:ext>
            </a:extLst>
          </p:cNvPr>
          <p:cNvSpPr txBox="1"/>
          <p:nvPr/>
        </p:nvSpPr>
        <p:spPr>
          <a:xfrm>
            <a:off x="7358948" y="5652299"/>
            <a:ext cx="3796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Contact: </a:t>
            </a:r>
            <a:r>
              <a:rPr lang="en-US" dirty="0">
                <a:hlinkClick r:id="rId4"/>
              </a:rPr>
              <a:t>psdocsteam@microsoft.com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BA25-59AF-4EEA-92A6-75E22213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content published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0480-EDAA-4B4B-9B91-450B9AEF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Documentation for modules that are not officially part of the PowerShell product, but they are maintained by the PowerShell product team. </a:t>
            </a:r>
          </a:p>
          <a:p>
            <a:pPr marL="457200" indent="-338138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2"/>
              </a:rPr>
              <a:t>Microsoft.PowerShell.Crescendo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457200" indent="-338138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Microsoft.PowerShell.SecretManagement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457200" indent="-338138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Microsoft.PowerShell.SecretStore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457200" indent="-338138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PlatyPS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457200" indent="-338138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PSScriptAnalyzer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0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A64D-DFE6-4F5C-9843-EF34565A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Updating cmdlet reference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074B281-1078-4CB3-85F5-291B99EB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57" y="1906467"/>
            <a:ext cx="5952423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2E3C3-0CF9-4B2A-9599-69AB9CF07251}"/>
              </a:ext>
            </a:extLst>
          </p:cNvPr>
          <p:cNvSpPr txBox="1"/>
          <p:nvPr/>
        </p:nvSpPr>
        <p:spPr>
          <a:xfrm>
            <a:off x="925982" y="1906467"/>
            <a:ext cx="5105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See the onboarding docs for more detailed information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endParaRPr lang="en-US" dirty="0"/>
          </a:p>
          <a:p>
            <a:pPr algn="ctr"/>
            <a:r>
              <a:rPr lang="en-US" dirty="0">
                <a:hlinkClick r:id="rId3"/>
              </a:rPr>
              <a:t>Updating existing PowerShell modules - Repo Admin Guide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7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E62D-05BE-4D2B-92DC-97D02264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CabGen</a:t>
            </a:r>
            <a:r>
              <a:rPr lang="en-US" dirty="0"/>
              <a:t> – simplifying Updateable Help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8E2968-6081-4C64-AFC6-FD3287806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39233"/>
            <a:ext cx="4673600" cy="3924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</a:t>
            </a:r>
            <a:r>
              <a:rPr lang="en-US" sz="2800" dirty="0" err="1"/>
              <a:t>CabGen</a:t>
            </a:r>
            <a:r>
              <a:rPr lang="en-US" sz="2800" dirty="0"/>
              <a:t>?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service from the Docs engineering team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dirty="0"/>
              <a:t>Provides a pipeline for continuous publishing of Updateable Help content from your Markdown docs source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800" dirty="0"/>
              <a:t>Simplifies </a:t>
            </a:r>
            <a:r>
              <a:rPr lang="en-US" sz="1800" dirty="0" err="1"/>
              <a:t>HelpInfoUri</a:t>
            </a:r>
            <a:r>
              <a:rPr lang="en-US" sz="1800" dirty="0"/>
              <a:t> management for your modules</a:t>
            </a:r>
          </a:p>
          <a:p>
            <a:pPr marL="519621" lvl="1" indent="-227013">
              <a:buFont typeface="Arial" panose="020B0604020202020204" pitchFamily="34" charset="0"/>
              <a:buChar char="•"/>
            </a:pPr>
            <a:r>
              <a:rPr lang="en-US" sz="1600" dirty="0"/>
              <a:t>1 Uri for all modules in a release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/>
              <a:t>Still working on making the setup be self-service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75A0A40-4003-4BF0-BA67-4252E23417FC}"/>
              </a:ext>
            </a:extLst>
          </p:cNvPr>
          <p:cNvSpPr txBox="1">
            <a:spLocks/>
          </p:cNvSpPr>
          <p:nvPr/>
        </p:nvSpPr>
        <p:spPr>
          <a:xfrm>
            <a:off x="6680201" y="2033383"/>
            <a:ext cx="4673600" cy="3924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Get onboard</a:t>
            </a:r>
            <a:br>
              <a:rPr lang="en-US" dirty="0"/>
            </a:br>
            <a:r>
              <a:rPr lang="en-US" dirty="0"/>
              <a:t>Before your next release</a:t>
            </a:r>
          </a:p>
          <a:p>
            <a:r>
              <a:rPr lang="en-US" sz="1800" dirty="0"/>
              <a:t>Contact Jason Helmick to setup consulting and onboarding sessions</a:t>
            </a:r>
          </a:p>
          <a:p>
            <a:r>
              <a:rPr lang="en-US" sz="1800" dirty="0"/>
              <a:t>Read the </a:t>
            </a:r>
            <a:r>
              <a:rPr lang="en-US" sz="1800" dirty="0" err="1"/>
              <a:t>the</a:t>
            </a:r>
            <a:r>
              <a:rPr lang="en-US" sz="1800" dirty="0"/>
              <a:t> admin guide - </a:t>
            </a:r>
            <a:r>
              <a:rPr lang="en-US" sz="1800" dirty="0">
                <a:hlinkClick r:id="rId2"/>
              </a:rPr>
              <a:t>Set up updateable help CAB files - Repo Admin Guide | Microsoft Docs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012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154A-8181-48D6-8E22-9F0D1561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PowerShell-Docs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6438-5022-409A-99AB-7C09AE82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413" y="2239328"/>
            <a:ext cx="3488267" cy="2627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Hosted by the Docs Team</a:t>
            </a:r>
          </a:p>
          <a:p>
            <a:pPr marL="285750" indent="-25876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Meets</a:t>
            </a:r>
            <a:r>
              <a:rPr lang="en-US" sz="1800" dirty="0">
                <a:solidFill>
                  <a:schemeClr val="tx1"/>
                </a:solidFill>
              </a:rPr>
              <a:t> every other Thursday at 11am PST</a:t>
            </a:r>
          </a:p>
          <a:p>
            <a:pPr marL="285750" indent="-25876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Join the 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Office Hours</a:t>
            </a:r>
            <a:r>
              <a:rPr lang="en-US" sz="1800" dirty="0">
                <a:solidFill>
                  <a:schemeClr val="tx1"/>
                </a:solidFill>
              </a:rPr>
              <a:t> Teams channel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02FB5-CB16-4134-85C1-B435C31DA467}"/>
              </a:ext>
            </a:extLst>
          </p:cNvPr>
          <p:cNvSpPr txBox="1"/>
          <p:nvPr/>
        </p:nvSpPr>
        <p:spPr>
          <a:xfrm>
            <a:off x="1101076" y="2087089"/>
            <a:ext cx="59142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help with your PowerShell documentation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answers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Docs Pipeline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Style and formatting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Editorial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Create a community of PS content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Unify around a </a:t>
            </a:r>
            <a:r>
              <a:rPr lang="en-US" dirty="0">
                <a:hlinkClick r:id="rId4"/>
              </a:rPr>
              <a:t>common style guide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editorial checklist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BE38-1C2A-47B8-8635-B394546B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projects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0ED271-1467-4503-B0AF-FF636EDF7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00920"/>
              </p:ext>
            </p:extLst>
          </p:nvPr>
        </p:nvGraphicFramePr>
        <p:xfrm>
          <a:off x="1305775" y="1919824"/>
          <a:ext cx="7359092" cy="3694177"/>
        </p:xfrm>
        <a:graphic>
          <a:graphicData uri="http://schemas.openxmlformats.org/drawingml/2006/table">
            <a:tbl>
              <a:tblPr/>
              <a:tblGrid>
                <a:gridCol w="1792225">
                  <a:extLst>
                    <a:ext uri="{9D8B030D-6E8A-4147-A177-3AD203B41FA5}">
                      <a16:colId xmlns:a16="http://schemas.microsoft.com/office/drawing/2014/main" val="1183660444"/>
                    </a:ext>
                  </a:extLst>
                </a:gridCol>
                <a:gridCol w="5566867">
                  <a:extLst>
                    <a:ext uri="{9D8B030D-6E8A-4147-A177-3AD203B41FA5}">
                      <a16:colId xmlns:a16="http://schemas.microsoft.com/office/drawing/2014/main" val="4175842914"/>
                    </a:ext>
                  </a:extLst>
                </a:gridCol>
              </a:tblGrid>
              <a:tr h="19568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MS Learn modules for PowerShell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Chase is working on new modules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2"/>
                        </a:rPr>
                        <a:t>New content </a:t>
                      </a:r>
                      <a:r>
                        <a:rPr lang="en-US" dirty="0"/>
                        <a:t>available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396169"/>
                  </a:ext>
                </a:extLst>
              </a:tr>
              <a:tr h="3694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 Community Blog – Coming Soon!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Replaces the </a:t>
                      </a:r>
                      <a:r>
                        <a:rPr lang="en-US" sz="18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Hey Scripting Guy!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place for the community to learn PowerShell and share insights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See the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wiki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information about how to contribute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773678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2F09909-8DD8-43C5-B3E8-E81BFF50A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16" y="1993804"/>
            <a:ext cx="1460575" cy="171458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81EF085-42F4-46D0-8D11-43549FE7F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0156" y="3970324"/>
            <a:ext cx="1200150" cy="1971675"/>
          </a:xfrm>
          <a:prstGeom prst="rect">
            <a:avLst/>
          </a:prstGeom>
        </p:spPr>
      </p:pic>
      <p:pic>
        <p:nvPicPr>
          <p:cNvPr id="11" name="Picture 10" descr="Shape, logo&#10;&#10;Description automatically generated">
            <a:extLst>
              <a:ext uri="{FF2B5EF4-FFF2-40B4-BE49-F238E27FC236}">
                <a16:creationId xmlns:a16="http://schemas.microsoft.com/office/drawing/2014/main" id="{7B2821D8-81E2-486F-BE78-A830EB110C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87926" y="410623"/>
            <a:ext cx="2949196" cy="2362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D1E020-8F0B-46E8-8722-EB0D72726078}"/>
              </a:ext>
            </a:extLst>
          </p:cNvPr>
          <p:cNvSpPr txBox="1"/>
          <p:nvPr/>
        </p:nvSpPr>
        <p:spPr>
          <a:xfrm>
            <a:off x="8664867" y="6571397"/>
            <a:ext cx="2949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8" tooltip="http://www.pngall.com/coming-soon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9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0194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4E75-C432-442E-B7C7-9FB95A47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C2A5FC-A52B-4249-83D3-823A03D42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8124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33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8D1B-1943-440D-A70F-EEF4FF5D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4510-B609-42D6-A7C3-4E240D7F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714586" cy="21922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23CA31-B3E5-48EF-B236-47ADE3FA2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21087"/>
              </p:ext>
            </p:extLst>
          </p:nvPr>
        </p:nvGraphicFramePr>
        <p:xfrm>
          <a:off x="1097280" y="1737360"/>
          <a:ext cx="10058400" cy="440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000">
                  <a:extLst>
                    <a:ext uri="{9D8B030D-6E8A-4147-A177-3AD203B41FA5}">
                      <a16:colId xmlns:a16="http://schemas.microsoft.com/office/drawing/2014/main" val="2009345960"/>
                    </a:ext>
                  </a:extLst>
                </a:gridCol>
                <a:gridCol w="6555400">
                  <a:extLst>
                    <a:ext uri="{9D8B030D-6E8A-4147-A177-3AD203B41FA5}">
                      <a16:colId xmlns:a16="http://schemas.microsoft.com/office/drawing/2014/main" val="2207157979"/>
                    </a:ext>
                  </a:extLst>
                </a:gridCol>
              </a:tblGrid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41860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 Contact the PowerShell-Docs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psdocsteam@microsoft.com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79359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Documenting PowerShell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"/>
                        </a:rPr>
                        <a:t>https://review.docs.microsoft.com/en-us/help/onboard/admin/reference/powershell/documenting-modules?branch=master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8352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 Set up updateable help CAB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4"/>
                        </a:rPr>
                        <a:t>https://review.docs.microsoft.com/en-us/help/onboard/admin/reference/powershell/update-help?branch=master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042914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PowerShell-Docs Contributor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5"/>
                        </a:rPr>
                        <a:t>https://docs.microsoft.com/powershell/scripting/community/contributing/overview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62839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Office Hours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6"/>
                        </a:rPr>
                        <a:t>https://teams.microsoft.com/l/meetup-join/19%3a8d934148e8844415ad566424cb3b5a89%40thread.tacv2/1611324301377?context=%7b%22Tid%22%3a%2272f988bf-86f1-41af-91ab-2d7cd011db47%22%2c%22Oid%22%3a%228b895b7b-8e8a-4413-8039-92948f5315b9%22%7d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10995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Office Hours Teams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7"/>
                        </a:rPr>
                        <a:t>https://teams.microsoft.com/l/channel/19%3a8d934148e8844415ad566424cb3b5a89%40thread.tacv2/PowerShell-Docs%2520Office%2520Hours?groupId=19383f1d-32e9-4dbe-9882-be1ffb4248a2&amp;tenantId=72f988bf-86f1-41af-91ab-2d7cd011db47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38545"/>
                  </a:ext>
                </a:extLst>
              </a:tr>
              <a:tr h="368656">
                <a:tc>
                  <a:txBody>
                    <a:bodyPr/>
                    <a:lstStyle/>
                    <a:p>
                      <a:r>
                        <a:rPr lang="en-US" dirty="0"/>
                        <a:t>MS Learn - PowerShell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8"/>
                        </a:rPr>
                        <a:t>https://docs.microsoft.com/en-us/learn/browse/?terms=powershell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8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1703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4632</TotalTime>
  <Words>548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Retrospect</vt:lpstr>
      <vt:lpstr>PowerShell Internal Meetup – Docs Update</vt:lpstr>
      <vt:lpstr>Meet the PowerShell-Docs Team</vt:lpstr>
      <vt:lpstr>New content published</vt:lpstr>
      <vt:lpstr>Creating &amp; Updating cmdlet reference</vt:lpstr>
      <vt:lpstr>CabGen – simplifying Updateable Help</vt:lpstr>
      <vt:lpstr>PowerShell-Docs Office Hours</vt:lpstr>
      <vt:lpstr>Other projects</vt:lpstr>
      <vt:lpstr>Call to Action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Internal Meetup</dc:title>
  <dc:creator>Sydney Smith</dc:creator>
  <cp:lastModifiedBy>Sean Wheeler</cp:lastModifiedBy>
  <cp:revision>8</cp:revision>
  <dcterms:created xsi:type="dcterms:W3CDTF">2020-10-20T16:08:25Z</dcterms:created>
  <dcterms:modified xsi:type="dcterms:W3CDTF">2021-05-14T16:59:42Z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2020-10-20T16:08:24Z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e69685fb-e9c4-4918-bf96-63e9c773b546</vt:lpwstr>
  </property>
  <property fmtid="{D5CDD505-2E9C-101B-9397-08002B2CF9AE}" pid="8" name="MSIP_Label_f42aa342-8706-4288-bd11-ebb85995028c_ContentBits">
    <vt:lpwstr>0</vt:lpwstr>
  </property>
</Properties>
</file>