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1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8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0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9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3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6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6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8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6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6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6575-6646-B943-8D6E-D8AF868D7DC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6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B6575-6646-B943-8D6E-D8AF868D7DCE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3870-9347-2E45-845F-400BA4B11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rgbClr val="C00000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DEF8E1-F31E-07F7-66EF-E758412AB19E}"/>
              </a:ext>
            </a:extLst>
          </p:cNvPr>
          <p:cNvSpPr/>
          <p:nvPr/>
        </p:nvSpPr>
        <p:spPr>
          <a:xfrm>
            <a:off x="0" y="1066805"/>
            <a:ext cx="6858000" cy="4854193"/>
          </a:xfrm>
          <a:prstGeom prst="rect">
            <a:avLst/>
          </a:prstGeom>
          <a:pattFill prst="dashUpDiag">
            <a:fgClr>
              <a:srgbClr val="9F0907"/>
            </a:fgClr>
            <a:bgClr>
              <a:schemeClr val="tx1"/>
            </a:bgClr>
          </a:pattFill>
          <a:effectLst>
            <a:softEdge rad="159661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63DDD-51E4-27BC-CA8F-53B5F53E1E57}"/>
              </a:ext>
            </a:extLst>
          </p:cNvPr>
          <p:cNvSpPr txBox="1"/>
          <p:nvPr/>
        </p:nvSpPr>
        <p:spPr>
          <a:xfrm>
            <a:off x="533071" y="265167"/>
            <a:ext cx="60854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On an </a:t>
            </a:r>
            <a:r>
              <a:rPr lang="en-US" sz="3800" b="1" dirty="0">
                <a:solidFill>
                  <a:schemeClr val="bg1"/>
                </a:solidFill>
              </a:rPr>
              <a:t>average day </a:t>
            </a:r>
            <a:r>
              <a:rPr lang="en-US" sz="3600" dirty="0">
                <a:solidFill>
                  <a:schemeClr val="bg1"/>
                </a:solidFill>
              </a:rPr>
              <a:t>in Chicago,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115BE-3EE2-03DE-98B5-BFF9D2319D33}"/>
              </a:ext>
            </a:extLst>
          </p:cNvPr>
          <p:cNvSpPr txBox="1"/>
          <p:nvPr/>
        </p:nvSpPr>
        <p:spPr>
          <a:xfrm>
            <a:off x="729812" y="1586833"/>
            <a:ext cx="533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there are roughly </a:t>
            </a:r>
          </a:p>
          <a:p>
            <a:pPr algn="ctr"/>
            <a:r>
              <a:rPr lang="en-US" sz="3800" b="1" dirty="0">
                <a:solidFill>
                  <a:schemeClr val="bg1"/>
                </a:solidFill>
              </a:rPr>
              <a:t>70 ShotSpotter-initiated dispatches </a:t>
            </a:r>
            <a:r>
              <a:rPr lang="en-US" sz="3600" dirty="0">
                <a:solidFill>
                  <a:schemeClr val="bg1"/>
                </a:solidFill>
              </a:rPr>
              <a:t>that take </a:t>
            </a:r>
            <a:r>
              <a:rPr lang="en-US" sz="3600" b="1" dirty="0">
                <a:solidFill>
                  <a:schemeClr val="bg1"/>
                </a:solidFill>
              </a:rPr>
              <a:t>20 minutes</a:t>
            </a:r>
            <a:r>
              <a:rPr lang="en-US" sz="3600" dirty="0">
                <a:solidFill>
                  <a:schemeClr val="bg1"/>
                </a:solidFill>
              </a:rPr>
              <a:t> to investigate, resulting in </a:t>
            </a:r>
            <a:r>
              <a:rPr lang="en-US" sz="3600" b="1" dirty="0">
                <a:solidFill>
                  <a:schemeClr val="bg1"/>
                </a:solidFill>
              </a:rPr>
              <a:t>23 hours of officer time.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63F89-120A-135D-1C95-57A5801F3F5C}"/>
              </a:ext>
            </a:extLst>
          </p:cNvPr>
          <p:cNvSpPr txBox="1"/>
          <p:nvPr/>
        </p:nvSpPr>
        <p:spPr>
          <a:xfrm>
            <a:off x="273269" y="6045528"/>
            <a:ext cx="660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Does this result in </a:t>
            </a:r>
            <a:r>
              <a:rPr lang="en-US" sz="2400" b="1" dirty="0">
                <a:solidFill>
                  <a:schemeClr val="bg1"/>
                </a:solidFill>
              </a:rPr>
              <a:t>unintended consequences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A90F02-9B6D-EA2D-09A3-9FB75E662FC9}"/>
              </a:ext>
            </a:extLst>
          </p:cNvPr>
          <p:cNvCxnSpPr>
            <a:cxnSpLocks/>
          </p:cNvCxnSpPr>
          <p:nvPr/>
        </p:nvCxnSpPr>
        <p:spPr>
          <a:xfrm>
            <a:off x="273269" y="5785950"/>
            <a:ext cx="631014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94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</TotalTime>
  <Words>35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Topper</dc:creator>
  <cp:lastModifiedBy>Michael Topper</cp:lastModifiedBy>
  <cp:revision>2</cp:revision>
  <dcterms:created xsi:type="dcterms:W3CDTF">2023-09-19T21:23:16Z</dcterms:created>
  <dcterms:modified xsi:type="dcterms:W3CDTF">2023-09-19T21:50:02Z</dcterms:modified>
</cp:coreProperties>
</file>