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5FA1-4FBD-4822-A7F0-8CE4B62FA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– DERIV2D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A53D-5C0F-4E8E-AD85-9992BD60C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COSC 6364 – Advanced numerical analysis</a:t>
            </a:r>
          </a:p>
          <a:p>
            <a:r>
              <a:rPr lang="en-US" dirty="0"/>
              <a:t>By: hai-y Michael Tran Nguyen – 0925358</a:t>
            </a:r>
          </a:p>
          <a:p>
            <a:r>
              <a:rPr lang="en-US" dirty="0"/>
              <a:t>5/10/2018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DC47E4E-EE03-4827-85C6-A8B21CEAB7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5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6"/>
    </mc:Choice>
    <mc:Fallback>
      <p:transition spd="slow" advTm="6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25" x="5467350" y="3384550"/>
          <p14:tracePt t="957" x="5461000" y="3384550"/>
          <p14:tracePt t="959" x="5454650" y="3384550"/>
          <p14:tracePt t="961" x="5448300" y="3384550"/>
          <p14:tracePt t="965" x="5422900" y="3378200"/>
          <p14:tracePt t="972" x="5359400" y="3371850"/>
          <p14:tracePt t="986" x="5124450" y="3340100"/>
          <p14:tracePt t="1000" x="4813300" y="3308350"/>
          <p14:tracePt t="1021" x="4260850" y="3263900"/>
          <p14:tracePt t="1034" x="3905250" y="3244850"/>
          <p14:tracePt t="1055" x="3346450" y="3194050"/>
          <p14:tracePt t="1069" x="3041650" y="3143250"/>
          <p14:tracePt t="1083" x="2806700" y="3073400"/>
          <p14:tracePt t="1104" x="2622550" y="2971800"/>
          <p14:tracePt t="1118" x="2590800" y="2921000"/>
          <p14:tracePt t="1139" x="2571750" y="2800350"/>
          <p14:tracePt t="1152" x="2565400" y="2692400"/>
          <p14:tracePt t="1166" x="2565400" y="2571750"/>
          <p14:tracePt t="1187" x="2597150" y="2343150"/>
          <p14:tracePt t="1201" x="2628900" y="2178050"/>
          <p14:tracePt t="1222" x="2679700" y="1968500"/>
          <p14:tracePt t="1236" x="2724150" y="1771650"/>
          <p14:tracePt t="1250" x="2781300" y="1568450"/>
          <p14:tracePt t="1271" x="2895600" y="1365250"/>
          <p14:tracePt t="1284" x="2959100" y="1295400"/>
          <p14:tracePt t="1305" x="3035300" y="1250950"/>
          <p14:tracePt t="1306" x="3035300" y="1244600"/>
          <p14:tracePt t="1319" x="3060700" y="1238250"/>
          <p14:tracePt t="1333" x="3098800" y="1231900"/>
          <p14:tracePt t="1368" x="3105150" y="1231900"/>
          <p14:tracePt t="1389" x="3155950" y="1301750"/>
          <p14:tracePt t="1402" x="3206750" y="1409700"/>
          <p14:tracePt t="1416" x="3276600" y="1587500"/>
          <p14:tracePt t="1437" x="3365500" y="1924050"/>
          <p14:tracePt t="1451" x="3409950" y="2165350"/>
          <p14:tracePt t="1472" x="3467100" y="2495550"/>
          <p14:tracePt t="1486" x="3486150" y="2667000"/>
          <p14:tracePt t="1507" x="3492500" y="2832100"/>
          <p14:tracePt t="1521" x="3492500" y="2895600"/>
          <p14:tracePt t="1534" x="3492500" y="2933700"/>
          <p14:tracePt t="1555" x="3492500" y="2965450"/>
          <p14:tracePt t="1569" x="3498850" y="2965450"/>
          <p14:tracePt t="1606" x="3498850" y="2959100"/>
          <p14:tracePt t="1618" x="3530600" y="2863850"/>
          <p14:tracePt t="1639" x="3683000" y="2546350"/>
          <p14:tracePt t="1652" x="3835400" y="2254250"/>
          <p14:tracePt t="1673" x="4222750" y="1708150"/>
          <p14:tracePt t="1687" x="4559300" y="1397000"/>
          <p14:tracePt t="1701" x="4864100" y="1206500"/>
          <p14:tracePt t="1722" x="5213350" y="1079500"/>
          <p14:tracePt t="1736" x="5346700" y="1079500"/>
          <p14:tracePt t="1757" x="5448300" y="1143000"/>
          <p14:tracePt t="1771" x="5505450" y="1263650"/>
          <p14:tracePt t="1784" x="5562600" y="1466850"/>
          <p14:tracePt t="1805" x="5638800" y="2006600"/>
          <p14:tracePt t="1819" x="5689600" y="2470150"/>
          <p14:tracePt t="1840" x="5816600" y="3213100"/>
          <p14:tracePt t="1854" x="5924550" y="3600450"/>
          <p14:tracePt t="1868" x="6032500" y="3860800"/>
          <p14:tracePt t="1889" x="6261100" y="4083050"/>
          <p14:tracePt t="1902" x="6527800" y="4184650"/>
          <p14:tracePt t="1923" x="7156450" y="4248150"/>
          <p14:tracePt t="1937" x="7575550" y="4203700"/>
          <p14:tracePt t="1951" x="7943850" y="4076700"/>
          <p14:tracePt t="1972" x="8394700" y="3784600"/>
          <p14:tracePt t="1986" x="8629650" y="3511550"/>
          <p14:tracePt t="2007" x="8782050" y="3168650"/>
          <p14:tracePt t="2021" x="8782050" y="3028950"/>
          <p14:tracePt t="2034" x="8724900" y="2946400"/>
          <p14:tracePt t="2055" x="8483600" y="2844800"/>
          <p14:tracePt t="2069" x="8197850" y="2819400"/>
          <p14:tracePt t="2090" x="7613650" y="2851150"/>
          <p14:tracePt t="2104" x="7131050" y="2940050"/>
          <p14:tracePt t="2118" x="6565900" y="3022600"/>
          <p14:tracePt t="2139" x="5715000" y="3098800"/>
          <p14:tracePt t="2152" x="5238750" y="3086100"/>
          <p14:tracePt t="2173" x="4508500" y="2832100"/>
          <p14:tracePt t="2187" x="4089400" y="2571750"/>
          <p14:tracePt t="2201" x="3829050" y="2336800"/>
          <p14:tracePt t="2222" x="3727450" y="2146300"/>
          <p14:tracePt t="2236" x="3727450" y="2051050"/>
          <p14:tracePt t="2257" x="3765550" y="1911350"/>
          <p14:tracePt t="2270" x="3816350" y="1828800"/>
          <p14:tracePt t="2284" x="3917950" y="1765300"/>
          <p14:tracePt t="2305" x="4165600" y="1720850"/>
          <p14:tracePt t="2306" x="4178300" y="1720850"/>
          <p14:tracePt t="2319" x="4387850" y="1714500"/>
          <p14:tracePt t="2340" x="4718050" y="1797050"/>
          <p14:tracePt t="2354" x="4933950" y="1917700"/>
          <p14:tracePt t="2368" x="5124450" y="2070100"/>
          <p14:tracePt t="2389" x="5410200" y="2419350"/>
          <p14:tracePt t="2402" x="5537200" y="2660650"/>
          <p14:tracePt t="2423" x="5651500" y="3016250"/>
          <p14:tracePt t="2437" x="5683250" y="3175000"/>
          <p14:tracePt t="2451" x="5695950" y="3257550"/>
          <p14:tracePt t="2472" x="5695950" y="3282950"/>
          <p14:tracePt t="2486" x="5702300" y="3282950"/>
          <p14:tracePt t="2541" x="5695950" y="3282950"/>
          <p14:tracePt t="2544" x="5689600" y="3282950"/>
          <p14:tracePt t="2555" x="5670550" y="3232150"/>
          <p14:tracePt t="2569" x="5613400" y="3098800"/>
          <p14:tracePt t="2590" x="5518150" y="2857500"/>
          <p14:tracePt t="2604" x="5480050" y="2762250"/>
          <p14:tracePt t="2618" x="5461000" y="2717800"/>
          <p14:tracePt t="2639" x="5448300" y="2717800"/>
          <p14:tracePt t="2674" x="5435600" y="2711450"/>
          <p14:tracePt t="2701" x="5429250" y="2711450"/>
          <p14:tracePt t="2971" x="5435600" y="2717800"/>
          <p14:tracePt t="2972" x="5448300" y="2724150"/>
          <p14:tracePt t="2979" x="5511800" y="2768600"/>
          <p14:tracePt t="2986" x="5632450" y="2825750"/>
          <p14:tracePt t="2993" x="5803900" y="2901950"/>
          <p14:tracePt t="3007" x="6210300" y="3016250"/>
          <p14:tracePt t="3021" x="6534150" y="3073400"/>
          <p14:tracePt t="3041" x="6781800" y="3079750"/>
          <p14:tracePt t="3055" x="6800850" y="3079750"/>
          <p14:tracePt t="3105" x="6794500" y="3079750"/>
          <p14:tracePt t="3108" x="6788150" y="3079750"/>
          <p14:tracePt t="3125" x="6667500" y="3098800"/>
          <p14:tracePt t="3139" x="6502400" y="3117850"/>
          <p14:tracePt t="3152" x="6324600" y="3136900"/>
          <p14:tracePt t="3174" x="6064250" y="3168650"/>
          <p14:tracePt t="3187" x="5969000" y="3181350"/>
          <p14:tracePt t="3208" x="5924550" y="3181350"/>
          <p14:tracePt t="3257" x="5937250" y="3181350"/>
          <p14:tracePt t="3259" x="5943600" y="3181350"/>
          <p14:tracePt t="3270" x="6121400" y="3200400"/>
          <p14:tracePt t="3291" x="6610350" y="3257550"/>
          <p14:tracePt t="3305" x="6877050" y="3276600"/>
          <p14:tracePt t="3306" x="6896100" y="3276600"/>
          <p14:tracePt t="3319" x="7029450" y="3276600"/>
          <p14:tracePt t="3340" x="7035800" y="3276600"/>
          <p14:tracePt t="3354" x="7023100" y="3276600"/>
          <p14:tracePt t="3375" x="6648450" y="3314700"/>
          <p14:tracePt t="3389" x="6178550" y="3333750"/>
          <p14:tracePt t="3402" x="5676900" y="3359150"/>
          <p14:tracePt t="3423" x="5048250" y="3397250"/>
          <p14:tracePt t="3437" x="4902200" y="3397250"/>
          <p14:tracePt t="3458" x="4889500" y="3390900"/>
          <p14:tracePt t="3472" x="4921250" y="3352800"/>
          <p14:tracePt t="3486" x="5092700" y="3257550"/>
          <p14:tracePt t="3507" x="5645150" y="3117850"/>
          <p14:tracePt t="3521" x="6115050" y="3022600"/>
          <p14:tracePt t="3541" x="6642100" y="2940050"/>
          <p14:tracePt t="3555" x="6819900" y="2933700"/>
          <p14:tracePt t="3569" x="6832600" y="2933700"/>
          <p14:tracePt t="3604" x="6762750" y="2933700"/>
          <p14:tracePt t="3625" x="6394450" y="2965450"/>
          <p14:tracePt t="3639" x="6102350" y="2984500"/>
          <p14:tracePt t="3652" x="5835650" y="2997200"/>
          <p14:tracePt t="3673" x="5562600" y="3003550"/>
          <p14:tracePt t="3687" x="5530850" y="2997200"/>
          <p14:tracePt t="3731" x="5530850" y="2990850"/>
          <p14:tracePt t="3736" x="5524500" y="2984500"/>
          <p14:tracePt t="3757" x="5530850" y="2946400"/>
          <p14:tracePt t="3770" x="5537200" y="2914650"/>
          <p14:tracePt t="3791" x="5537200" y="2832100"/>
          <p14:tracePt t="3805" x="5530850" y="2743200"/>
          <p14:tracePt t="3806" x="5530850" y="2736850"/>
          <p14:tracePt t="3819" x="5518150" y="2647950"/>
          <p14:tracePt t="3840" x="5492750" y="2533650"/>
          <p14:tracePt t="3854" x="5473700" y="2470150"/>
          <p14:tracePt t="3875" x="5435600" y="2387600"/>
          <p14:tracePt t="3889" x="5397500" y="2330450"/>
          <p14:tracePt t="3902" x="5372100" y="2298700"/>
          <p14:tracePt t="3923" x="5353050" y="2273300"/>
          <p14:tracePt t="4021" x="5346700" y="2273300"/>
          <p14:tracePt t="4022" x="5346700" y="2266950"/>
          <p14:tracePt t="4027" x="5314950" y="2241550"/>
          <p14:tracePt t="4034" x="5232400" y="2178050"/>
          <p14:tracePt t="4041" x="5105400" y="2095500"/>
          <p14:tracePt t="4055" x="4711700" y="1873250"/>
          <p14:tracePt t="4069" x="4152900" y="1555750"/>
          <p14:tracePt t="4090" x="3194050" y="1054100"/>
          <p14:tracePt t="4104" x="2616200" y="812800"/>
          <p14:tracePt t="4125" x="2133600" y="584200"/>
          <p14:tracePt t="4139" x="1993900" y="482600"/>
          <p14:tracePt t="4152" x="1898650" y="387350"/>
          <p14:tracePt t="4174" x="1765300" y="260350"/>
          <p14:tracePt t="4187" x="1714500" y="209550"/>
          <p14:tracePt t="4208" x="1676400" y="171450"/>
          <p14:tracePt t="4223" x="1657350" y="158750"/>
          <p14:tracePt t="4236" x="1625600" y="146050"/>
          <p14:tracePt t="4257" x="1555750" y="127000"/>
          <p14:tracePt t="4270" x="1485900" y="107950"/>
          <p14:tracePt t="4291" x="1282700" y="57150"/>
          <p14:tracePt t="4305" x="1104900" y="25400"/>
          <p14:tracePt t="4306" x="1092200" y="19050"/>
          <p14:tracePt t="4319" x="971550" y="63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891D-D55A-45D2-B275-7809AB8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512C-0936-47C8-AE69-99299664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extract derivatives and gradients of multidimensional functions and compare them. Specifically, we will numerically calculate the directional derivative of a Function A and compare it to another Function B (which is already the derivative). In this project, we will be doing this on 2D functions.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2230-B4A9-4BE9-B13D-F86E183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CF01-CEFF-4C2E-8B8F-1F5218F0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- MS Visual Studio 2018</a:t>
            </a:r>
          </a:p>
          <a:p>
            <a:pPr lvl="1"/>
            <a:r>
              <a:rPr lang="en-US" dirty="0"/>
              <a:t>Part 1 – Mainly deals with calculating the derivative and generating and outputting the raw data (.csv) used for comparison in part 2</a:t>
            </a:r>
          </a:p>
          <a:p>
            <a:r>
              <a:rPr lang="en-US" dirty="0"/>
              <a:t>R – R Studio</a:t>
            </a:r>
          </a:p>
          <a:p>
            <a:pPr lvl="1"/>
            <a:r>
              <a:rPr lang="en-US" dirty="0"/>
              <a:t>Part 2 – Mainly deals with running comparison and creating graphs based on the raw data generated from Part 1</a:t>
            </a:r>
          </a:p>
        </p:txBody>
      </p:sp>
    </p:spTree>
    <p:extLst>
      <p:ext uri="{BB962C8B-B14F-4D97-AF65-F5344CB8AC3E}">
        <p14:creationId xmlns:p14="http://schemas.microsoft.com/office/powerpoint/2010/main" val="16644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0E63-3FDE-4814-9355-251E9F55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AFF9B-7169-47F3-878A-BFA8A7CFDD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492283"/>
            <a:ext cx="5943600" cy="4306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442C61-9F60-4440-973E-3BAC290A6E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4232" y="1378761"/>
            <a:ext cx="5943600" cy="48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139</Words>
  <Application>Microsoft Office PowerPoint</Application>
  <PresentationFormat>Widescreen</PresentationFormat>
  <Paragraphs>12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Final Project – DERIV2D</vt:lpstr>
      <vt:lpstr>Introduction</vt:lpstr>
      <vt:lpstr>Technologies Used</vt:lpstr>
      <vt:lpstr>Function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DERIV2D</dc:title>
  <dc:creator>Michael Tran</dc:creator>
  <cp:lastModifiedBy>Michael Tran</cp:lastModifiedBy>
  <cp:revision>3</cp:revision>
  <dcterms:created xsi:type="dcterms:W3CDTF">2018-05-11T00:20:25Z</dcterms:created>
  <dcterms:modified xsi:type="dcterms:W3CDTF">2018-05-11T00:29:13Z</dcterms:modified>
</cp:coreProperties>
</file>