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5-2A64-4190-A845-CA4CE1DA212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32FE-4E12-4D63-AB93-7792B3C9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2BB5-2A64-4190-A845-CA4CE1DA212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32FE-4E12-4D63-AB93-7792B3C9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1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5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5.2.2. Nội dung hoàn thiện thể chế KTTT </a:t>
            </a:r>
            <a:b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XHCN ở Việt Nam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0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CÁC QUAN HỆ LỢI ÍCH KINH TẾ Ở VN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4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5.3.1. Lợi ích kinh tế 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6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5.3.2. Quan hệ lợi ích kinh tế 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7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5.3.3. Vai trò của nhà nước </a:t>
            </a:r>
            <a:b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đảm bảo hài hòa các quan hệ lợi ích 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KINH TẾ THỊ TRƯỜNG </a:t>
            </a:r>
            <a:b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 HƯỚNG XÃ HỘI CHỦ NGHĨA Ở VIỆT NAM 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KINH TẾ THỊ TRƯỜNG </a:t>
            </a:r>
            <a:b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 HƯỚNG XÃ HỘI CHỦ NGHĨA Ở VIỆT NAM 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0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5.1.2. Tính tất yếu khách quan của việc phát triển </a:t>
            </a:r>
            <a:b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KTTT định hướng XHCN ở VN  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5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5.1.3. Đặc trưng của KTTT định hướng XHCN ở VN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5.1.3. Đặc trưng của KTTT định hướng XHCN ở VN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HOÀN THIỆN THỂ CHẾ KINH TẾ THỊ TRƯỜNG</a:t>
            </a:r>
            <a:b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XHCN Ở VIỆT NAM 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3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5.2.1. Sự cần thiết hoàn thiện thể chế KTTT </a:t>
            </a:r>
            <a:b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XHCN ở VN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5.2.1. Sự cần thiết hoàn thiện thể chế KTTT </a:t>
            </a:r>
            <a:b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XHCN ở VN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Chương 5</vt:lpstr>
      <vt:lpstr>5.1. KINH TẾ THỊ TRƯỜNG  ĐINH HƯỚNG XÃ HỘI CHỦ NGHĨA Ở VIỆT NAM </vt:lpstr>
      <vt:lpstr>5.1. KINH TẾ THỊ TRƯỜNG  ĐINH HƯỚNG XÃ HỘI CHỦ NGHĨA Ở VIỆT NAM </vt:lpstr>
      <vt:lpstr>5.1.2. Tính tất yếu khách quan của việc phát triển  KTTT định hướng XHCN ở VN  </vt:lpstr>
      <vt:lpstr>5.1.3. Đặc trưng của KTTT định hướng XHCN ở VN </vt:lpstr>
      <vt:lpstr>5.1.3. Đặc trưng của KTTT định hướng XHCN ở VN </vt:lpstr>
      <vt:lpstr>5.2. HOÀN THIỆN THỂ CHẾ KINH TẾ THỊ TRƯỜNG ĐỊNH HƯỚNG XHCN Ở VIỆT NAM </vt:lpstr>
      <vt:lpstr>5.2.1. Sự cần thiết hoàn thiện thể chế KTTT  định hướng XHCN ở VN</vt:lpstr>
      <vt:lpstr>5.2.1. Sự cần thiết hoàn thiện thể chế KTTT  định hướng XHCN ở VN</vt:lpstr>
      <vt:lpstr>5.2.2. Nội dung hoàn thiện thể chế KTTT  định hướng XHCN ở Việt Nam</vt:lpstr>
      <vt:lpstr>5.3. CÁC QUAN HỆ LỢI ÍCH KINH TẾ Ở VN</vt:lpstr>
      <vt:lpstr>5.3.1. Lợi ích kinh tế </vt:lpstr>
      <vt:lpstr>5.3.2. Quan hệ lợi ích kinh tế </vt:lpstr>
      <vt:lpstr>5.3.3. Vai trò của nhà nước  trong đảm bảo hài hòa các quan hệ lợi ích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</dc:title>
  <dc:creator>Admin</dc:creator>
  <cp:lastModifiedBy>Admin</cp:lastModifiedBy>
  <cp:revision>1</cp:revision>
  <dcterms:created xsi:type="dcterms:W3CDTF">2021-05-11T02:33:49Z</dcterms:created>
  <dcterms:modified xsi:type="dcterms:W3CDTF">2021-05-11T02:33:49Z</dcterms:modified>
</cp:coreProperties>
</file>